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ags/tag2.xml" ContentType="application/vnd.openxmlformats-officedocument.presentationml.tags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83" r:id="rId2"/>
    <p:sldId id="256" r:id="rId3"/>
    <p:sldId id="258" r:id="rId4"/>
    <p:sldId id="265" r:id="rId5"/>
    <p:sldId id="285" r:id="rId6"/>
    <p:sldId id="296" r:id="rId7"/>
    <p:sldId id="264" r:id="rId8"/>
    <p:sldId id="286" r:id="rId9"/>
    <p:sldId id="287" r:id="rId10"/>
    <p:sldId id="288" r:id="rId11"/>
    <p:sldId id="289" r:id="rId12"/>
    <p:sldId id="291" r:id="rId13"/>
    <p:sldId id="290" r:id="rId14"/>
    <p:sldId id="267" r:id="rId15"/>
    <p:sldId id="292" r:id="rId16"/>
    <p:sldId id="295" r:id="rId17"/>
    <p:sldId id="293" r:id="rId18"/>
    <p:sldId id="294" r:id="rId19"/>
    <p:sldId id="297" r:id="rId20"/>
    <p:sldId id="298" r:id="rId21"/>
    <p:sldId id="299" r:id="rId22"/>
    <p:sldId id="300" r:id="rId23"/>
    <p:sldId id="270" r:id="rId24"/>
  </p:sldIdLst>
  <p:sldSz cx="12192000" cy="6858000"/>
  <p:notesSz cx="6858000" cy="9144000"/>
  <p:custDataLst>
    <p:tags r:id="rId2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88B"/>
    <a:srgbClr val="88E5A9"/>
    <a:srgbClr val="81D4DE"/>
    <a:srgbClr val="FF9CAF"/>
    <a:srgbClr val="FFE4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04" autoAdjust="0"/>
    <p:restoredTop sz="94660"/>
  </p:normalViewPr>
  <p:slideViewPr>
    <p:cSldViewPr snapToGrid="0" showGuides="1">
      <p:cViewPr varScale="1">
        <p:scale>
          <a:sx n="83" d="100"/>
          <a:sy n="83" d="100"/>
        </p:scale>
        <p:origin x="677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BD023F-D9B7-432B-B6C8-23B87A174715}" type="datetimeFigureOut">
              <a:rPr lang="zh-CN" altLang="en-US" smtClean="0"/>
              <a:t>2021/8/18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B2C30C-C53A-476A-BF69-48A50D1FC4D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37691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2C30C-C53A-476A-BF69-48A50D1FC4DE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54943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2C30C-C53A-476A-BF69-48A50D1FC4DE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91374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2C30C-C53A-476A-BF69-48A50D1FC4DE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34804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2C30C-C53A-476A-BF69-48A50D1FC4DE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77836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2C30C-C53A-476A-BF69-48A50D1FC4DE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80306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2C30C-C53A-476A-BF69-48A50D1FC4DE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06613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2C30C-C53A-476A-BF69-48A50D1FC4DE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53152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2C30C-C53A-476A-BF69-48A50D1FC4DE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8190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2C30C-C53A-476A-BF69-48A50D1FC4DE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25186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2C30C-C53A-476A-BF69-48A50D1FC4DE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40064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2C30C-C53A-476A-BF69-48A50D1FC4DE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58584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2C30C-C53A-476A-BF69-48A50D1FC4DE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119303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2C30C-C53A-476A-BF69-48A50D1FC4DE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357507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2C30C-C53A-476A-BF69-48A50D1FC4DE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92190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2C30C-C53A-476A-BF69-48A50D1FC4DE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228964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2C30C-C53A-476A-BF69-48A50D1FC4DE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54530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2C30C-C53A-476A-BF69-48A50D1FC4DE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72922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2C30C-C53A-476A-BF69-48A50D1FC4DE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7415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2C30C-C53A-476A-BF69-48A50D1FC4DE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93023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2C30C-C53A-476A-BF69-48A50D1FC4DE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47853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2C30C-C53A-476A-BF69-48A50D1FC4DE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53181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2C30C-C53A-476A-BF69-48A50D1FC4DE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97840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2C30C-C53A-476A-BF69-48A50D1FC4DE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66105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6288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5301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2316501" y="2883737"/>
            <a:ext cx="1303020" cy="1304258"/>
          </a:xfrm>
          <a:custGeom>
            <a:avLst/>
            <a:gdLst>
              <a:gd name="connsiteX0" fmla="*/ 651510 w 1303020"/>
              <a:gd name="connsiteY0" fmla="*/ 0 h 1304258"/>
              <a:gd name="connsiteX1" fmla="*/ 1303020 w 1303020"/>
              <a:gd name="connsiteY1" fmla="*/ 652129 h 1304258"/>
              <a:gd name="connsiteX2" fmla="*/ 651510 w 1303020"/>
              <a:gd name="connsiteY2" fmla="*/ 1304258 h 1304258"/>
              <a:gd name="connsiteX3" fmla="*/ 0 w 1303020"/>
              <a:gd name="connsiteY3" fmla="*/ 652129 h 1304258"/>
              <a:gd name="connsiteX4" fmla="*/ 651510 w 1303020"/>
              <a:gd name="connsiteY4" fmla="*/ 0 h 1304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3020" h="1304258">
                <a:moveTo>
                  <a:pt x="651510" y="0"/>
                </a:moveTo>
                <a:cubicBezTo>
                  <a:pt x="1011329" y="0"/>
                  <a:pt x="1303020" y="291968"/>
                  <a:pt x="1303020" y="652129"/>
                </a:cubicBezTo>
                <a:cubicBezTo>
                  <a:pt x="1303020" y="1012290"/>
                  <a:pt x="1011329" y="1304258"/>
                  <a:pt x="651510" y="1304258"/>
                </a:cubicBezTo>
                <a:cubicBezTo>
                  <a:pt x="291691" y="1304258"/>
                  <a:pt x="0" y="1012290"/>
                  <a:pt x="0" y="652129"/>
                </a:cubicBezTo>
                <a:cubicBezTo>
                  <a:pt x="0" y="291968"/>
                  <a:pt x="291691" y="0"/>
                  <a:pt x="65151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1"/>
          </p:nvPr>
        </p:nvSpPr>
        <p:spPr>
          <a:xfrm>
            <a:off x="5453380" y="2883737"/>
            <a:ext cx="1303020" cy="1304258"/>
          </a:xfrm>
          <a:custGeom>
            <a:avLst/>
            <a:gdLst>
              <a:gd name="connsiteX0" fmla="*/ 651510 w 1303020"/>
              <a:gd name="connsiteY0" fmla="*/ 0 h 1304258"/>
              <a:gd name="connsiteX1" fmla="*/ 1303020 w 1303020"/>
              <a:gd name="connsiteY1" fmla="*/ 652129 h 1304258"/>
              <a:gd name="connsiteX2" fmla="*/ 651510 w 1303020"/>
              <a:gd name="connsiteY2" fmla="*/ 1304258 h 1304258"/>
              <a:gd name="connsiteX3" fmla="*/ 0 w 1303020"/>
              <a:gd name="connsiteY3" fmla="*/ 652129 h 1304258"/>
              <a:gd name="connsiteX4" fmla="*/ 651510 w 1303020"/>
              <a:gd name="connsiteY4" fmla="*/ 0 h 1304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3020" h="1304258">
                <a:moveTo>
                  <a:pt x="651510" y="0"/>
                </a:moveTo>
                <a:cubicBezTo>
                  <a:pt x="1011329" y="0"/>
                  <a:pt x="1303020" y="291968"/>
                  <a:pt x="1303020" y="652129"/>
                </a:cubicBezTo>
                <a:cubicBezTo>
                  <a:pt x="1303020" y="1012290"/>
                  <a:pt x="1011329" y="1304258"/>
                  <a:pt x="651510" y="1304258"/>
                </a:cubicBezTo>
                <a:cubicBezTo>
                  <a:pt x="291691" y="1304258"/>
                  <a:pt x="0" y="1012290"/>
                  <a:pt x="0" y="652129"/>
                </a:cubicBezTo>
                <a:cubicBezTo>
                  <a:pt x="0" y="291968"/>
                  <a:pt x="291691" y="0"/>
                  <a:pt x="65151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2"/>
          </p:nvPr>
        </p:nvSpPr>
        <p:spPr>
          <a:xfrm>
            <a:off x="8593935" y="2883737"/>
            <a:ext cx="1303020" cy="1304258"/>
          </a:xfrm>
          <a:custGeom>
            <a:avLst/>
            <a:gdLst>
              <a:gd name="connsiteX0" fmla="*/ 651510 w 1303020"/>
              <a:gd name="connsiteY0" fmla="*/ 0 h 1304258"/>
              <a:gd name="connsiteX1" fmla="*/ 1303020 w 1303020"/>
              <a:gd name="connsiteY1" fmla="*/ 652129 h 1304258"/>
              <a:gd name="connsiteX2" fmla="*/ 651510 w 1303020"/>
              <a:gd name="connsiteY2" fmla="*/ 1304258 h 1304258"/>
              <a:gd name="connsiteX3" fmla="*/ 0 w 1303020"/>
              <a:gd name="connsiteY3" fmla="*/ 652129 h 1304258"/>
              <a:gd name="connsiteX4" fmla="*/ 651510 w 1303020"/>
              <a:gd name="connsiteY4" fmla="*/ 0 h 1304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3020" h="1304258">
                <a:moveTo>
                  <a:pt x="651510" y="0"/>
                </a:moveTo>
                <a:cubicBezTo>
                  <a:pt x="1011329" y="0"/>
                  <a:pt x="1303020" y="291968"/>
                  <a:pt x="1303020" y="652129"/>
                </a:cubicBezTo>
                <a:cubicBezTo>
                  <a:pt x="1303020" y="1012290"/>
                  <a:pt x="1011329" y="1304258"/>
                  <a:pt x="651510" y="1304258"/>
                </a:cubicBezTo>
                <a:cubicBezTo>
                  <a:pt x="291691" y="1304258"/>
                  <a:pt x="0" y="1012290"/>
                  <a:pt x="0" y="652129"/>
                </a:cubicBezTo>
                <a:cubicBezTo>
                  <a:pt x="0" y="291968"/>
                  <a:pt x="291691" y="0"/>
                  <a:pt x="65151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3358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1806124" y="2469198"/>
            <a:ext cx="1874520" cy="2640330"/>
          </a:xfrm>
          <a:custGeom>
            <a:avLst/>
            <a:gdLst>
              <a:gd name="connsiteX0" fmla="*/ 0 w 1874520"/>
              <a:gd name="connsiteY0" fmla="*/ 0 h 2640330"/>
              <a:gd name="connsiteX1" fmla="*/ 1874520 w 1874520"/>
              <a:gd name="connsiteY1" fmla="*/ 0 h 2640330"/>
              <a:gd name="connsiteX2" fmla="*/ 1874520 w 1874520"/>
              <a:gd name="connsiteY2" fmla="*/ 2640330 h 2640330"/>
              <a:gd name="connsiteX3" fmla="*/ 0 w 1874520"/>
              <a:gd name="connsiteY3" fmla="*/ 2640330 h 2640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74520" h="2640330">
                <a:moveTo>
                  <a:pt x="0" y="0"/>
                </a:moveTo>
                <a:lnTo>
                  <a:pt x="1874520" y="0"/>
                </a:lnTo>
                <a:lnTo>
                  <a:pt x="1874520" y="2640330"/>
                </a:lnTo>
                <a:lnTo>
                  <a:pt x="0" y="264033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1"/>
          </p:nvPr>
        </p:nvSpPr>
        <p:spPr>
          <a:xfrm>
            <a:off x="5166544" y="2469198"/>
            <a:ext cx="1874520" cy="2640330"/>
          </a:xfrm>
          <a:custGeom>
            <a:avLst/>
            <a:gdLst>
              <a:gd name="connsiteX0" fmla="*/ 0 w 1874520"/>
              <a:gd name="connsiteY0" fmla="*/ 0 h 2640330"/>
              <a:gd name="connsiteX1" fmla="*/ 1874520 w 1874520"/>
              <a:gd name="connsiteY1" fmla="*/ 0 h 2640330"/>
              <a:gd name="connsiteX2" fmla="*/ 1874520 w 1874520"/>
              <a:gd name="connsiteY2" fmla="*/ 2640330 h 2640330"/>
              <a:gd name="connsiteX3" fmla="*/ 0 w 1874520"/>
              <a:gd name="connsiteY3" fmla="*/ 2640330 h 2640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74520" h="2640330">
                <a:moveTo>
                  <a:pt x="0" y="0"/>
                </a:moveTo>
                <a:lnTo>
                  <a:pt x="1874520" y="0"/>
                </a:lnTo>
                <a:lnTo>
                  <a:pt x="1874520" y="2640330"/>
                </a:lnTo>
                <a:lnTo>
                  <a:pt x="0" y="264033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2"/>
          </p:nvPr>
        </p:nvSpPr>
        <p:spPr>
          <a:xfrm>
            <a:off x="8526964" y="2469198"/>
            <a:ext cx="1874520" cy="2640330"/>
          </a:xfrm>
          <a:custGeom>
            <a:avLst/>
            <a:gdLst>
              <a:gd name="connsiteX0" fmla="*/ 0 w 1874520"/>
              <a:gd name="connsiteY0" fmla="*/ 0 h 2640330"/>
              <a:gd name="connsiteX1" fmla="*/ 1874520 w 1874520"/>
              <a:gd name="connsiteY1" fmla="*/ 0 h 2640330"/>
              <a:gd name="connsiteX2" fmla="*/ 1874520 w 1874520"/>
              <a:gd name="connsiteY2" fmla="*/ 2640330 h 2640330"/>
              <a:gd name="connsiteX3" fmla="*/ 0 w 1874520"/>
              <a:gd name="connsiteY3" fmla="*/ 2640330 h 2640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74520" h="2640330">
                <a:moveTo>
                  <a:pt x="0" y="0"/>
                </a:moveTo>
                <a:lnTo>
                  <a:pt x="1874520" y="0"/>
                </a:lnTo>
                <a:lnTo>
                  <a:pt x="1874520" y="2640330"/>
                </a:lnTo>
                <a:lnTo>
                  <a:pt x="0" y="264033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4658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0"/>
            <a:ext cx="12192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7"/>
          <a:srcRect l="838" t="838" r="838" b="838"/>
          <a:stretch/>
        </p:blipFill>
        <p:spPr>
          <a:xfrm>
            <a:off x="-1" y="0"/>
            <a:ext cx="12192001" cy="6858000"/>
          </a:xfrm>
          <a:custGeom>
            <a:avLst/>
            <a:gdLst>
              <a:gd name="connsiteX0" fmla="*/ 292101 w 12192001"/>
              <a:gd name="connsiteY0" fmla="*/ 323850 h 6858000"/>
              <a:gd name="connsiteX1" fmla="*/ 292101 w 12192001"/>
              <a:gd name="connsiteY1" fmla="*/ 6534150 h 6858000"/>
              <a:gd name="connsiteX2" fmla="*/ 11899901 w 12192001"/>
              <a:gd name="connsiteY2" fmla="*/ 6534150 h 6858000"/>
              <a:gd name="connsiteX3" fmla="*/ 11899901 w 12192001"/>
              <a:gd name="connsiteY3" fmla="*/ 323850 h 6858000"/>
              <a:gd name="connsiteX4" fmla="*/ 0 w 12192001"/>
              <a:gd name="connsiteY4" fmla="*/ 0 h 6858000"/>
              <a:gd name="connsiteX5" fmla="*/ 12192001 w 12192001"/>
              <a:gd name="connsiteY5" fmla="*/ 0 h 6858000"/>
              <a:gd name="connsiteX6" fmla="*/ 12192001 w 12192001"/>
              <a:gd name="connsiteY6" fmla="*/ 6858000 h 6858000"/>
              <a:gd name="connsiteX7" fmla="*/ 0 w 12192001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6858000">
                <a:moveTo>
                  <a:pt x="292101" y="323850"/>
                </a:moveTo>
                <a:lnTo>
                  <a:pt x="292101" y="6534150"/>
                </a:lnTo>
                <a:lnTo>
                  <a:pt x="11899901" y="6534150"/>
                </a:lnTo>
                <a:lnTo>
                  <a:pt x="11899901" y="323850"/>
                </a:lnTo>
                <a:close/>
                <a:moveTo>
                  <a:pt x="0" y="0"/>
                </a:moveTo>
                <a:lnTo>
                  <a:pt x="12192001" y="0"/>
                </a:lnTo>
                <a:lnTo>
                  <a:pt x="12192001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862529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5" r:id="rId3"/>
    <p:sldLayoutId id="2147483664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387">
          <p15:clr>
            <a:srgbClr val="F26B43"/>
          </p15:clr>
        </p15:guide>
        <p15:guide id="2" pos="3840">
          <p15:clr>
            <a:srgbClr val="F26B43"/>
          </p15:clr>
        </p15:guide>
        <p15:guide id="3" pos="551">
          <p15:clr>
            <a:srgbClr val="F26B43"/>
          </p15:clr>
        </p15:guide>
        <p15:guide id="4" pos="7129">
          <p15:clr>
            <a:srgbClr val="F26B43"/>
          </p15:clr>
        </p15:guide>
        <p15:guide id="5" orient="horz" pos="3974">
          <p15:clr>
            <a:srgbClr val="F26B43"/>
          </p15:clr>
        </p15:guide>
        <p15:guide id="6" orient="horz" pos="79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image" Target="../media/image3.emf"/><Relationship Id="rId7" Type="http://schemas.openxmlformats.org/officeDocument/2006/relationships/image" Target="../media/image7.emf"/><Relationship Id="rId12" Type="http://schemas.openxmlformats.org/officeDocument/2006/relationships/image" Target="../media/image1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11" Type="http://schemas.openxmlformats.org/officeDocument/2006/relationships/image" Target="../media/image11.emf"/><Relationship Id="rId5" Type="http://schemas.openxmlformats.org/officeDocument/2006/relationships/image" Target="../media/image5.emf"/><Relationship Id="rId10" Type="http://schemas.openxmlformats.org/officeDocument/2006/relationships/image" Target="../media/image10.emf"/><Relationship Id="rId4" Type="http://schemas.openxmlformats.org/officeDocument/2006/relationships/image" Target="../media/image4.emf"/><Relationship Id="rId9" Type="http://schemas.openxmlformats.org/officeDocument/2006/relationships/image" Target="../media/image9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4379" y="1268413"/>
            <a:ext cx="882495" cy="158318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9113" y="3866880"/>
            <a:ext cx="1045864" cy="135413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33338" y="1441619"/>
            <a:ext cx="1389944" cy="118569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40452" y="4249736"/>
            <a:ext cx="1302179" cy="144938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40452" y="3206983"/>
            <a:ext cx="436104" cy="45039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49746" y="1904180"/>
            <a:ext cx="488014" cy="47953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99892" y="1596316"/>
            <a:ext cx="825094" cy="8763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902143" y="2603500"/>
            <a:ext cx="418894" cy="3810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51834" y="3480478"/>
            <a:ext cx="896134" cy="221864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972746" y="3206983"/>
            <a:ext cx="496492" cy="582380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531176" y="1500148"/>
            <a:ext cx="11277446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7200" dirty="0" err="1" smtClean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Bài</a:t>
            </a:r>
            <a:r>
              <a:rPr lang="en-US" altLang="zh-CN" sz="7200" dirty="0" smtClean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 20</a:t>
            </a:r>
          </a:p>
          <a:p>
            <a:pPr algn="ctr"/>
            <a:r>
              <a:rPr lang="en-US" altLang="zh-CN" sz="7200" dirty="0" err="1" smtClean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Sông</a:t>
            </a:r>
            <a:r>
              <a:rPr lang="en-US" altLang="zh-CN" sz="7200" dirty="0" smtClean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 </a:t>
            </a:r>
            <a:r>
              <a:rPr lang="en-US" altLang="zh-CN" sz="7200" dirty="0" err="1" smtClean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và</a:t>
            </a:r>
            <a:r>
              <a:rPr lang="en-US" altLang="zh-CN" sz="7200" dirty="0" smtClean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 </a:t>
            </a:r>
            <a:r>
              <a:rPr lang="en-US" altLang="zh-CN" sz="7200" dirty="0" err="1" smtClean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hồ</a:t>
            </a:r>
            <a:endParaRPr lang="en-US" altLang="zh-CN" sz="7200" dirty="0" smtClean="0">
              <a:solidFill>
                <a:schemeClr val="bg1"/>
              </a:solidFill>
              <a:latin typeface="汉仪喵魂体W" panose="00020600040101010101" pitchFamily="18" charset="-122"/>
              <a:ea typeface="汉仪喵魂体W" panose="00020600040101010101" pitchFamily="18" charset="-122"/>
            </a:endParaRPr>
          </a:p>
          <a:p>
            <a:pPr algn="ctr"/>
            <a:r>
              <a:rPr lang="en-US" altLang="zh-CN" sz="7200" dirty="0" err="1" smtClean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Nước</a:t>
            </a:r>
            <a:r>
              <a:rPr lang="en-US" altLang="zh-CN" sz="7200" dirty="0" smtClean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 </a:t>
            </a:r>
            <a:r>
              <a:rPr lang="en-US" altLang="zh-CN" sz="7200" dirty="0" err="1" smtClean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ngầm</a:t>
            </a:r>
            <a:r>
              <a:rPr lang="en-US" altLang="zh-CN" sz="7200" dirty="0" smtClean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 </a:t>
            </a:r>
            <a:r>
              <a:rPr lang="en-US" altLang="zh-CN" sz="7200" dirty="0" err="1" smtClean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và</a:t>
            </a:r>
            <a:r>
              <a:rPr lang="en-US" altLang="zh-CN" sz="7200" dirty="0" smtClean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 bang </a:t>
            </a:r>
            <a:r>
              <a:rPr lang="en-US" altLang="zh-CN" sz="7200" dirty="0" err="1" smtClean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hà</a:t>
            </a:r>
            <a:endParaRPr lang="zh-CN" altLang="en-US" sz="7200" dirty="0">
              <a:solidFill>
                <a:schemeClr val="bg1"/>
              </a:solidFill>
              <a:latin typeface="汉仪喵魂体W" panose="00020600040101010101" pitchFamily="18" charset="-122"/>
              <a:ea typeface="汉仪喵魂体W" panose="00020600040101010101" pitchFamily="18" charset="-122"/>
            </a:endParaRPr>
          </a:p>
        </p:txBody>
      </p:sp>
      <p:grpSp>
        <p:nvGrpSpPr>
          <p:cNvPr id="16" name="Group 4"/>
          <p:cNvGrpSpPr>
            <a:grpSpLocks noChangeAspect="1"/>
          </p:cNvGrpSpPr>
          <p:nvPr/>
        </p:nvGrpSpPr>
        <p:grpSpPr bwMode="auto">
          <a:xfrm>
            <a:off x="9828213" y="1293813"/>
            <a:ext cx="1157287" cy="1309687"/>
            <a:chOff x="6191" y="815"/>
            <a:chExt cx="729" cy="825"/>
          </a:xfrm>
        </p:grpSpPr>
        <p:sp>
          <p:nvSpPr>
            <p:cNvPr id="17" name="AutoShape 3"/>
            <p:cNvSpPr>
              <a:spLocks noChangeAspect="1" noChangeArrowheads="1" noTextEdit="1"/>
            </p:cNvSpPr>
            <p:nvPr/>
          </p:nvSpPr>
          <p:spPr bwMode="auto">
            <a:xfrm>
              <a:off x="6191" y="815"/>
              <a:ext cx="729" cy="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" name="Freeform 5"/>
            <p:cNvSpPr>
              <a:spLocks/>
            </p:cNvSpPr>
            <p:nvPr/>
          </p:nvSpPr>
          <p:spPr bwMode="auto">
            <a:xfrm>
              <a:off x="6178" y="776"/>
              <a:ext cx="742" cy="731"/>
            </a:xfrm>
            <a:custGeom>
              <a:avLst/>
              <a:gdLst>
                <a:gd name="T0" fmla="*/ 159 w 229"/>
                <a:gd name="T1" fmla="*/ 23 h 226"/>
                <a:gd name="T2" fmla="*/ 26 w 229"/>
                <a:gd name="T3" fmla="*/ 61 h 226"/>
                <a:gd name="T4" fmla="*/ 56 w 229"/>
                <a:gd name="T5" fmla="*/ 197 h 226"/>
                <a:gd name="T6" fmla="*/ 195 w 229"/>
                <a:gd name="T7" fmla="*/ 172 h 226"/>
                <a:gd name="T8" fmla="*/ 159 w 229"/>
                <a:gd name="T9" fmla="*/ 23 h 226"/>
                <a:gd name="T10" fmla="*/ 153 w 229"/>
                <a:gd name="T11" fmla="*/ 33 h 226"/>
                <a:gd name="T12" fmla="*/ 188 w 229"/>
                <a:gd name="T13" fmla="*/ 161 h 226"/>
                <a:gd name="T14" fmla="*/ 62 w 229"/>
                <a:gd name="T15" fmla="*/ 187 h 226"/>
                <a:gd name="T16" fmla="*/ 34 w 229"/>
                <a:gd name="T17" fmla="*/ 72 h 226"/>
                <a:gd name="T18" fmla="*/ 153 w 229"/>
                <a:gd name="T19" fmla="*/ 33 h 226"/>
                <a:gd name="T20" fmla="*/ 159 w 229"/>
                <a:gd name="T21" fmla="*/ 23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9" h="226">
                  <a:moveTo>
                    <a:pt x="159" y="23"/>
                  </a:moveTo>
                  <a:cubicBezTo>
                    <a:pt x="107" y="0"/>
                    <a:pt x="56" y="8"/>
                    <a:pt x="26" y="61"/>
                  </a:cubicBezTo>
                  <a:cubicBezTo>
                    <a:pt x="0" y="107"/>
                    <a:pt x="11" y="168"/>
                    <a:pt x="56" y="197"/>
                  </a:cubicBezTo>
                  <a:cubicBezTo>
                    <a:pt x="100" y="226"/>
                    <a:pt x="164" y="213"/>
                    <a:pt x="195" y="172"/>
                  </a:cubicBezTo>
                  <a:cubicBezTo>
                    <a:pt x="229" y="128"/>
                    <a:pt x="212" y="46"/>
                    <a:pt x="159" y="23"/>
                  </a:cubicBezTo>
                  <a:cubicBezTo>
                    <a:pt x="152" y="20"/>
                    <a:pt x="146" y="30"/>
                    <a:pt x="153" y="33"/>
                  </a:cubicBezTo>
                  <a:cubicBezTo>
                    <a:pt x="200" y="54"/>
                    <a:pt x="211" y="120"/>
                    <a:pt x="188" y="161"/>
                  </a:cubicBezTo>
                  <a:cubicBezTo>
                    <a:pt x="163" y="204"/>
                    <a:pt x="102" y="209"/>
                    <a:pt x="62" y="187"/>
                  </a:cubicBezTo>
                  <a:cubicBezTo>
                    <a:pt x="22" y="164"/>
                    <a:pt x="17" y="110"/>
                    <a:pt x="34" y="72"/>
                  </a:cubicBezTo>
                  <a:cubicBezTo>
                    <a:pt x="57" y="21"/>
                    <a:pt x="106" y="13"/>
                    <a:pt x="153" y="33"/>
                  </a:cubicBezTo>
                  <a:cubicBezTo>
                    <a:pt x="160" y="37"/>
                    <a:pt x="166" y="26"/>
                    <a:pt x="159" y="23"/>
                  </a:cubicBezTo>
                  <a:close/>
                </a:path>
              </a:pathLst>
            </a:custGeom>
            <a:solidFill>
              <a:srgbClr val="81D4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" name="Freeform 6"/>
            <p:cNvSpPr>
              <a:spLocks/>
            </p:cNvSpPr>
            <p:nvPr/>
          </p:nvSpPr>
          <p:spPr bwMode="auto">
            <a:xfrm>
              <a:off x="6233" y="802"/>
              <a:ext cx="684" cy="725"/>
            </a:xfrm>
            <a:custGeom>
              <a:avLst/>
              <a:gdLst>
                <a:gd name="T0" fmla="*/ 160 w 211"/>
                <a:gd name="T1" fmla="*/ 14 h 224"/>
                <a:gd name="T2" fmla="*/ 199 w 211"/>
                <a:gd name="T3" fmla="*/ 98 h 224"/>
                <a:gd name="T4" fmla="*/ 169 w 211"/>
                <a:gd name="T5" fmla="*/ 180 h 224"/>
                <a:gd name="T6" fmla="*/ 94 w 211"/>
                <a:gd name="T7" fmla="*/ 210 h 224"/>
                <a:gd name="T8" fmla="*/ 13 w 211"/>
                <a:gd name="T9" fmla="*/ 169 h 224"/>
                <a:gd name="T10" fmla="*/ 5 w 211"/>
                <a:gd name="T11" fmla="*/ 178 h 224"/>
                <a:gd name="T12" fmla="*/ 94 w 211"/>
                <a:gd name="T13" fmla="*/ 222 h 224"/>
                <a:gd name="T14" fmla="*/ 178 w 211"/>
                <a:gd name="T15" fmla="*/ 189 h 224"/>
                <a:gd name="T16" fmla="*/ 211 w 211"/>
                <a:gd name="T17" fmla="*/ 98 h 224"/>
                <a:gd name="T18" fmla="*/ 168 w 211"/>
                <a:gd name="T19" fmla="*/ 6 h 224"/>
                <a:gd name="T20" fmla="*/ 160 w 211"/>
                <a:gd name="T21" fmla="*/ 14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1" h="224">
                  <a:moveTo>
                    <a:pt x="160" y="14"/>
                  </a:moveTo>
                  <a:cubicBezTo>
                    <a:pt x="181" y="39"/>
                    <a:pt x="197" y="65"/>
                    <a:pt x="199" y="98"/>
                  </a:cubicBezTo>
                  <a:cubicBezTo>
                    <a:pt x="200" y="127"/>
                    <a:pt x="189" y="159"/>
                    <a:pt x="169" y="180"/>
                  </a:cubicBezTo>
                  <a:cubicBezTo>
                    <a:pt x="150" y="202"/>
                    <a:pt x="122" y="210"/>
                    <a:pt x="94" y="210"/>
                  </a:cubicBezTo>
                  <a:cubicBezTo>
                    <a:pt x="60" y="210"/>
                    <a:pt x="35" y="193"/>
                    <a:pt x="13" y="169"/>
                  </a:cubicBezTo>
                  <a:cubicBezTo>
                    <a:pt x="8" y="164"/>
                    <a:pt x="0" y="172"/>
                    <a:pt x="5" y="178"/>
                  </a:cubicBezTo>
                  <a:cubicBezTo>
                    <a:pt x="30" y="205"/>
                    <a:pt x="56" y="220"/>
                    <a:pt x="94" y="222"/>
                  </a:cubicBezTo>
                  <a:cubicBezTo>
                    <a:pt x="125" y="224"/>
                    <a:pt x="156" y="211"/>
                    <a:pt x="178" y="189"/>
                  </a:cubicBezTo>
                  <a:cubicBezTo>
                    <a:pt x="201" y="166"/>
                    <a:pt x="211" y="130"/>
                    <a:pt x="211" y="98"/>
                  </a:cubicBezTo>
                  <a:cubicBezTo>
                    <a:pt x="211" y="63"/>
                    <a:pt x="190" y="32"/>
                    <a:pt x="168" y="6"/>
                  </a:cubicBezTo>
                  <a:cubicBezTo>
                    <a:pt x="163" y="0"/>
                    <a:pt x="155" y="9"/>
                    <a:pt x="160" y="14"/>
                  </a:cubicBezTo>
                  <a:close/>
                </a:path>
              </a:pathLst>
            </a:custGeom>
            <a:solidFill>
              <a:srgbClr val="81D4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" name="Freeform 7"/>
            <p:cNvSpPr>
              <a:spLocks/>
            </p:cNvSpPr>
            <p:nvPr/>
          </p:nvSpPr>
          <p:spPr bwMode="auto">
            <a:xfrm>
              <a:off x="6314" y="1430"/>
              <a:ext cx="110" cy="113"/>
            </a:xfrm>
            <a:custGeom>
              <a:avLst/>
              <a:gdLst>
                <a:gd name="T0" fmla="*/ 8 w 34"/>
                <a:gd name="T1" fmla="*/ 3 h 35"/>
                <a:gd name="T2" fmla="*/ 1 w 34"/>
                <a:gd name="T3" fmla="*/ 20 h 35"/>
                <a:gd name="T4" fmla="*/ 8 w 34"/>
                <a:gd name="T5" fmla="*/ 33 h 35"/>
                <a:gd name="T6" fmla="*/ 23 w 34"/>
                <a:gd name="T7" fmla="*/ 32 h 35"/>
                <a:gd name="T8" fmla="*/ 33 w 34"/>
                <a:gd name="T9" fmla="*/ 16 h 35"/>
                <a:gd name="T10" fmla="*/ 21 w 34"/>
                <a:gd name="T11" fmla="*/ 13 h 35"/>
                <a:gd name="T12" fmla="*/ 20 w 34"/>
                <a:gd name="T13" fmla="*/ 18 h 35"/>
                <a:gd name="T14" fmla="*/ 19 w 34"/>
                <a:gd name="T15" fmla="*/ 20 h 35"/>
                <a:gd name="T16" fmla="*/ 17 w 34"/>
                <a:gd name="T17" fmla="*/ 22 h 35"/>
                <a:gd name="T18" fmla="*/ 16 w 34"/>
                <a:gd name="T19" fmla="*/ 22 h 35"/>
                <a:gd name="T20" fmla="*/ 15 w 34"/>
                <a:gd name="T21" fmla="*/ 23 h 35"/>
                <a:gd name="T22" fmla="*/ 14 w 34"/>
                <a:gd name="T23" fmla="*/ 22 h 35"/>
                <a:gd name="T24" fmla="*/ 13 w 34"/>
                <a:gd name="T25" fmla="*/ 22 h 35"/>
                <a:gd name="T26" fmla="*/ 14 w 34"/>
                <a:gd name="T27" fmla="*/ 22 h 35"/>
                <a:gd name="T28" fmla="*/ 13 w 34"/>
                <a:gd name="T29" fmla="*/ 22 h 35"/>
                <a:gd name="T30" fmla="*/ 13 w 34"/>
                <a:gd name="T31" fmla="*/ 21 h 35"/>
                <a:gd name="T32" fmla="*/ 13 w 34"/>
                <a:gd name="T33" fmla="*/ 21 h 35"/>
                <a:gd name="T34" fmla="*/ 13 w 34"/>
                <a:gd name="T35" fmla="*/ 20 h 35"/>
                <a:gd name="T36" fmla="*/ 13 w 34"/>
                <a:gd name="T37" fmla="*/ 20 h 35"/>
                <a:gd name="T38" fmla="*/ 13 w 34"/>
                <a:gd name="T39" fmla="*/ 19 h 35"/>
                <a:gd name="T40" fmla="*/ 13 w 34"/>
                <a:gd name="T41" fmla="*/ 19 h 35"/>
                <a:gd name="T42" fmla="*/ 13 w 34"/>
                <a:gd name="T43" fmla="*/ 16 h 35"/>
                <a:gd name="T44" fmla="*/ 14 w 34"/>
                <a:gd name="T45" fmla="*/ 16 h 35"/>
                <a:gd name="T46" fmla="*/ 15 w 34"/>
                <a:gd name="T47" fmla="*/ 14 h 35"/>
                <a:gd name="T48" fmla="*/ 16 w 34"/>
                <a:gd name="T49" fmla="*/ 11 h 35"/>
                <a:gd name="T50" fmla="*/ 16 w 34"/>
                <a:gd name="T51" fmla="*/ 3 h 35"/>
                <a:gd name="T52" fmla="*/ 8 w 34"/>
                <a:gd name="T53" fmla="*/ 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" h="35">
                  <a:moveTo>
                    <a:pt x="8" y="3"/>
                  </a:moveTo>
                  <a:cubicBezTo>
                    <a:pt x="4" y="8"/>
                    <a:pt x="0" y="14"/>
                    <a:pt x="1" y="20"/>
                  </a:cubicBezTo>
                  <a:cubicBezTo>
                    <a:pt x="1" y="25"/>
                    <a:pt x="3" y="30"/>
                    <a:pt x="8" y="33"/>
                  </a:cubicBezTo>
                  <a:cubicBezTo>
                    <a:pt x="13" y="35"/>
                    <a:pt x="18" y="35"/>
                    <a:pt x="23" y="32"/>
                  </a:cubicBezTo>
                  <a:cubicBezTo>
                    <a:pt x="28" y="29"/>
                    <a:pt x="31" y="23"/>
                    <a:pt x="33" y="16"/>
                  </a:cubicBezTo>
                  <a:cubicBezTo>
                    <a:pt x="34" y="9"/>
                    <a:pt x="23" y="6"/>
                    <a:pt x="21" y="13"/>
                  </a:cubicBezTo>
                  <a:cubicBezTo>
                    <a:pt x="21" y="15"/>
                    <a:pt x="20" y="17"/>
                    <a:pt x="20" y="18"/>
                  </a:cubicBezTo>
                  <a:cubicBezTo>
                    <a:pt x="19" y="19"/>
                    <a:pt x="18" y="21"/>
                    <a:pt x="19" y="20"/>
                  </a:cubicBezTo>
                  <a:cubicBezTo>
                    <a:pt x="18" y="21"/>
                    <a:pt x="17" y="21"/>
                    <a:pt x="17" y="22"/>
                  </a:cubicBezTo>
                  <a:cubicBezTo>
                    <a:pt x="18" y="21"/>
                    <a:pt x="16" y="22"/>
                    <a:pt x="16" y="22"/>
                  </a:cubicBezTo>
                  <a:cubicBezTo>
                    <a:pt x="17" y="22"/>
                    <a:pt x="15" y="22"/>
                    <a:pt x="15" y="23"/>
                  </a:cubicBezTo>
                  <a:cubicBezTo>
                    <a:pt x="17" y="22"/>
                    <a:pt x="15" y="22"/>
                    <a:pt x="14" y="22"/>
                  </a:cubicBezTo>
                  <a:cubicBezTo>
                    <a:pt x="16" y="23"/>
                    <a:pt x="14" y="22"/>
                    <a:pt x="13" y="22"/>
                  </a:cubicBezTo>
                  <a:cubicBezTo>
                    <a:pt x="16" y="23"/>
                    <a:pt x="12" y="21"/>
                    <a:pt x="14" y="22"/>
                  </a:cubicBezTo>
                  <a:cubicBezTo>
                    <a:pt x="13" y="22"/>
                    <a:pt x="12" y="21"/>
                    <a:pt x="13" y="22"/>
                  </a:cubicBezTo>
                  <a:cubicBezTo>
                    <a:pt x="13" y="22"/>
                    <a:pt x="13" y="22"/>
                    <a:pt x="13" y="21"/>
                  </a:cubicBezTo>
                  <a:cubicBezTo>
                    <a:pt x="12" y="20"/>
                    <a:pt x="13" y="23"/>
                    <a:pt x="13" y="21"/>
                  </a:cubicBezTo>
                  <a:cubicBezTo>
                    <a:pt x="13" y="21"/>
                    <a:pt x="13" y="21"/>
                    <a:pt x="13" y="20"/>
                  </a:cubicBezTo>
                  <a:cubicBezTo>
                    <a:pt x="12" y="19"/>
                    <a:pt x="13" y="22"/>
                    <a:pt x="13" y="20"/>
                  </a:cubicBezTo>
                  <a:cubicBezTo>
                    <a:pt x="12" y="20"/>
                    <a:pt x="12" y="20"/>
                    <a:pt x="13" y="19"/>
                  </a:cubicBezTo>
                  <a:cubicBezTo>
                    <a:pt x="13" y="18"/>
                    <a:pt x="12" y="21"/>
                    <a:pt x="13" y="19"/>
                  </a:cubicBezTo>
                  <a:cubicBezTo>
                    <a:pt x="13" y="18"/>
                    <a:pt x="13" y="17"/>
                    <a:pt x="13" y="16"/>
                  </a:cubicBezTo>
                  <a:cubicBezTo>
                    <a:pt x="13" y="17"/>
                    <a:pt x="13" y="17"/>
                    <a:pt x="14" y="16"/>
                  </a:cubicBezTo>
                  <a:cubicBezTo>
                    <a:pt x="14" y="15"/>
                    <a:pt x="14" y="15"/>
                    <a:pt x="15" y="14"/>
                  </a:cubicBezTo>
                  <a:cubicBezTo>
                    <a:pt x="15" y="13"/>
                    <a:pt x="16" y="12"/>
                    <a:pt x="16" y="11"/>
                  </a:cubicBezTo>
                  <a:cubicBezTo>
                    <a:pt x="19" y="9"/>
                    <a:pt x="19" y="5"/>
                    <a:pt x="16" y="3"/>
                  </a:cubicBezTo>
                  <a:cubicBezTo>
                    <a:pt x="14" y="1"/>
                    <a:pt x="10" y="0"/>
                    <a:pt x="8" y="3"/>
                  </a:cubicBezTo>
                  <a:close/>
                </a:path>
              </a:pathLst>
            </a:custGeom>
            <a:solidFill>
              <a:srgbClr val="81D4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Freeform 8"/>
            <p:cNvSpPr>
              <a:spLocks/>
            </p:cNvSpPr>
            <p:nvPr/>
          </p:nvSpPr>
          <p:spPr bwMode="auto">
            <a:xfrm>
              <a:off x="6165" y="1443"/>
              <a:ext cx="344" cy="216"/>
            </a:xfrm>
            <a:custGeom>
              <a:avLst/>
              <a:gdLst>
                <a:gd name="T0" fmla="*/ 52 w 106"/>
                <a:gd name="T1" fmla="*/ 7 h 67"/>
                <a:gd name="T2" fmla="*/ 8 w 106"/>
                <a:gd name="T3" fmla="*/ 15 h 67"/>
                <a:gd name="T4" fmla="*/ 38 w 106"/>
                <a:gd name="T5" fmla="*/ 51 h 67"/>
                <a:gd name="T6" fmla="*/ 89 w 106"/>
                <a:gd name="T7" fmla="*/ 59 h 67"/>
                <a:gd name="T8" fmla="*/ 76 w 106"/>
                <a:gd name="T9" fmla="*/ 19 h 67"/>
                <a:gd name="T10" fmla="*/ 67 w 106"/>
                <a:gd name="T11" fmla="*/ 28 h 67"/>
                <a:gd name="T12" fmla="*/ 78 w 106"/>
                <a:gd name="T13" fmla="*/ 50 h 67"/>
                <a:gd name="T14" fmla="*/ 44 w 106"/>
                <a:gd name="T15" fmla="*/ 41 h 67"/>
                <a:gd name="T16" fmla="*/ 19 w 106"/>
                <a:gd name="T17" fmla="*/ 22 h 67"/>
                <a:gd name="T18" fmla="*/ 49 w 106"/>
                <a:gd name="T19" fmla="*/ 19 h 67"/>
                <a:gd name="T20" fmla="*/ 52 w 106"/>
                <a:gd name="T21" fmla="*/ 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6" h="67">
                  <a:moveTo>
                    <a:pt x="52" y="7"/>
                  </a:moveTo>
                  <a:cubicBezTo>
                    <a:pt x="40" y="4"/>
                    <a:pt x="15" y="0"/>
                    <a:pt x="8" y="15"/>
                  </a:cubicBezTo>
                  <a:cubicBezTo>
                    <a:pt x="0" y="33"/>
                    <a:pt x="26" y="46"/>
                    <a:pt x="38" y="51"/>
                  </a:cubicBezTo>
                  <a:cubicBezTo>
                    <a:pt x="52" y="58"/>
                    <a:pt x="74" y="67"/>
                    <a:pt x="89" y="59"/>
                  </a:cubicBezTo>
                  <a:cubicBezTo>
                    <a:pt x="106" y="49"/>
                    <a:pt x="84" y="26"/>
                    <a:pt x="76" y="19"/>
                  </a:cubicBezTo>
                  <a:cubicBezTo>
                    <a:pt x="70" y="14"/>
                    <a:pt x="61" y="23"/>
                    <a:pt x="67" y="28"/>
                  </a:cubicBezTo>
                  <a:cubicBezTo>
                    <a:pt x="71" y="30"/>
                    <a:pt x="91" y="48"/>
                    <a:pt x="78" y="50"/>
                  </a:cubicBezTo>
                  <a:cubicBezTo>
                    <a:pt x="67" y="51"/>
                    <a:pt x="54" y="45"/>
                    <a:pt x="44" y="41"/>
                  </a:cubicBezTo>
                  <a:cubicBezTo>
                    <a:pt x="37" y="38"/>
                    <a:pt x="20" y="31"/>
                    <a:pt x="19" y="22"/>
                  </a:cubicBezTo>
                  <a:cubicBezTo>
                    <a:pt x="18" y="13"/>
                    <a:pt x="45" y="18"/>
                    <a:pt x="49" y="19"/>
                  </a:cubicBezTo>
                  <a:cubicBezTo>
                    <a:pt x="57" y="20"/>
                    <a:pt x="60" y="9"/>
                    <a:pt x="52" y="7"/>
                  </a:cubicBezTo>
                  <a:close/>
                </a:path>
              </a:pathLst>
            </a:custGeom>
            <a:solidFill>
              <a:srgbClr val="81D4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Freeform 9"/>
            <p:cNvSpPr>
              <a:spLocks/>
            </p:cNvSpPr>
            <p:nvPr/>
          </p:nvSpPr>
          <p:spPr bwMode="auto">
            <a:xfrm>
              <a:off x="6567" y="857"/>
              <a:ext cx="282" cy="282"/>
            </a:xfrm>
            <a:custGeom>
              <a:avLst/>
              <a:gdLst>
                <a:gd name="T0" fmla="*/ 38 w 87"/>
                <a:gd name="T1" fmla="*/ 7 h 87"/>
                <a:gd name="T2" fmla="*/ 13 w 87"/>
                <a:gd name="T3" fmla="*/ 35 h 87"/>
                <a:gd name="T4" fmla="*/ 2 w 87"/>
                <a:gd name="T5" fmla="*/ 56 h 87"/>
                <a:gd name="T6" fmla="*/ 27 w 87"/>
                <a:gd name="T7" fmla="*/ 79 h 87"/>
                <a:gd name="T8" fmla="*/ 80 w 87"/>
                <a:gd name="T9" fmla="*/ 86 h 87"/>
                <a:gd name="T10" fmla="*/ 80 w 87"/>
                <a:gd name="T11" fmla="*/ 74 h 87"/>
                <a:gd name="T12" fmla="*/ 38 w 87"/>
                <a:gd name="T13" fmla="*/ 70 h 87"/>
                <a:gd name="T14" fmla="*/ 16 w 87"/>
                <a:gd name="T15" fmla="*/ 48 h 87"/>
                <a:gd name="T16" fmla="*/ 48 w 87"/>
                <a:gd name="T17" fmla="*/ 13 h 87"/>
                <a:gd name="T18" fmla="*/ 38 w 87"/>
                <a:gd name="T19" fmla="*/ 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7" h="87">
                  <a:moveTo>
                    <a:pt x="38" y="7"/>
                  </a:moveTo>
                  <a:cubicBezTo>
                    <a:pt x="33" y="19"/>
                    <a:pt x="22" y="26"/>
                    <a:pt x="13" y="35"/>
                  </a:cubicBezTo>
                  <a:cubicBezTo>
                    <a:pt x="7" y="40"/>
                    <a:pt x="0" y="47"/>
                    <a:pt x="2" y="56"/>
                  </a:cubicBezTo>
                  <a:cubicBezTo>
                    <a:pt x="5" y="67"/>
                    <a:pt x="17" y="75"/>
                    <a:pt x="27" y="79"/>
                  </a:cubicBezTo>
                  <a:cubicBezTo>
                    <a:pt x="44" y="86"/>
                    <a:pt x="62" y="84"/>
                    <a:pt x="80" y="86"/>
                  </a:cubicBezTo>
                  <a:cubicBezTo>
                    <a:pt x="87" y="87"/>
                    <a:pt x="87" y="75"/>
                    <a:pt x="80" y="74"/>
                  </a:cubicBezTo>
                  <a:cubicBezTo>
                    <a:pt x="66" y="72"/>
                    <a:pt x="52" y="73"/>
                    <a:pt x="38" y="70"/>
                  </a:cubicBezTo>
                  <a:cubicBezTo>
                    <a:pt x="31" y="68"/>
                    <a:pt x="8" y="59"/>
                    <a:pt x="16" y="48"/>
                  </a:cubicBezTo>
                  <a:cubicBezTo>
                    <a:pt x="26" y="35"/>
                    <a:pt x="42" y="29"/>
                    <a:pt x="48" y="13"/>
                  </a:cubicBezTo>
                  <a:cubicBezTo>
                    <a:pt x="51" y="6"/>
                    <a:pt x="41" y="0"/>
                    <a:pt x="38" y="7"/>
                  </a:cubicBezTo>
                  <a:close/>
                </a:path>
              </a:pathLst>
            </a:custGeom>
            <a:solidFill>
              <a:srgbClr val="81D4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Freeform 10"/>
            <p:cNvSpPr>
              <a:spLocks/>
            </p:cNvSpPr>
            <p:nvPr/>
          </p:nvSpPr>
          <p:spPr bwMode="auto">
            <a:xfrm>
              <a:off x="6466" y="1093"/>
              <a:ext cx="379" cy="379"/>
            </a:xfrm>
            <a:custGeom>
              <a:avLst/>
              <a:gdLst>
                <a:gd name="T0" fmla="*/ 109 w 117"/>
                <a:gd name="T1" fmla="*/ 40 h 117"/>
                <a:gd name="T2" fmla="*/ 42 w 117"/>
                <a:gd name="T3" fmla="*/ 7 h 117"/>
                <a:gd name="T4" fmla="*/ 12 w 117"/>
                <a:gd name="T5" fmla="*/ 16 h 117"/>
                <a:gd name="T6" fmla="*/ 16 w 117"/>
                <a:gd name="T7" fmla="*/ 33 h 117"/>
                <a:gd name="T8" fmla="*/ 23 w 117"/>
                <a:gd name="T9" fmla="*/ 43 h 117"/>
                <a:gd name="T10" fmla="*/ 30 w 117"/>
                <a:gd name="T11" fmla="*/ 63 h 117"/>
                <a:gd name="T12" fmla="*/ 15 w 117"/>
                <a:gd name="T13" fmla="*/ 110 h 117"/>
                <a:gd name="T14" fmla="*/ 23 w 117"/>
                <a:gd name="T15" fmla="*/ 102 h 117"/>
                <a:gd name="T16" fmla="*/ 48 w 117"/>
                <a:gd name="T17" fmla="*/ 58 h 117"/>
                <a:gd name="T18" fmla="*/ 28 w 117"/>
                <a:gd name="T19" fmla="*/ 30 h 117"/>
                <a:gd name="T20" fmla="*/ 34 w 117"/>
                <a:gd name="T21" fmla="*/ 17 h 117"/>
                <a:gd name="T22" fmla="*/ 61 w 117"/>
                <a:gd name="T23" fmla="*/ 31 h 117"/>
                <a:gd name="T24" fmla="*/ 106 w 117"/>
                <a:gd name="T25" fmla="*/ 52 h 117"/>
                <a:gd name="T26" fmla="*/ 109 w 117"/>
                <a:gd name="T27" fmla="*/ 4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7" h="117">
                  <a:moveTo>
                    <a:pt x="109" y="40"/>
                  </a:moveTo>
                  <a:cubicBezTo>
                    <a:pt x="84" y="34"/>
                    <a:pt x="66" y="16"/>
                    <a:pt x="42" y="7"/>
                  </a:cubicBezTo>
                  <a:cubicBezTo>
                    <a:pt x="33" y="4"/>
                    <a:pt x="13" y="0"/>
                    <a:pt x="12" y="16"/>
                  </a:cubicBezTo>
                  <a:cubicBezTo>
                    <a:pt x="11" y="22"/>
                    <a:pt x="13" y="28"/>
                    <a:pt x="16" y="33"/>
                  </a:cubicBezTo>
                  <a:cubicBezTo>
                    <a:pt x="18" y="37"/>
                    <a:pt x="20" y="40"/>
                    <a:pt x="23" y="43"/>
                  </a:cubicBezTo>
                  <a:cubicBezTo>
                    <a:pt x="29" y="51"/>
                    <a:pt x="39" y="53"/>
                    <a:pt x="30" y="63"/>
                  </a:cubicBezTo>
                  <a:cubicBezTo>
                    <a:pt x="16" y="78"/>
                    <a:pt x="0" y="91"/>
                    <a:pt x="15" y="110"/>
                  </a:cubicBezTo>
                  <a:cubicBezTo>
                    <a:pt x="20" y="117"/>
                    <a:pt x="28" y="108"/>
                    <a:pt x="23" y="102"/>
                  </a:cubicBezTo>
                  <a:cubicBezTo>
                    <a:pt x="11" y="86"/>
                    <a:pt x="47" y="72"/>
                    <a:pt x="48" y="58"/>
                  </a:cubicBezTo>
                  <a:cubicBezTo>
                    <a:pt x="48" y="45"/>
                    <a:pt x="35" y="39"/>
                    <a:pt x="28" y="30"/>
                  </a:cubicBezTo>
                  <a:cubicBezTo>
                    <a:pt x="22" y="22"/>
                    <a:pt x="21" y="14"/>
                    <a:pt x="34" y="17"/>
                  </a:cubicBezTo>
                  <a:cubicBezTo>
                    <a:pt x="44" y="19"/>
                    <a:pt x="53" y="26"/>
                    <a:pt x="61" y="31"/>
                  </a:cubicBezTo>
                  <a:cubicBezTo>
                    <a:pt x="75" y="40"/>
                    <a:pt x="89" y="48"/>
                    <a:pt x="106" y="52"/>
                  </a:cubicBezTo>
                  <a:cubicBezTo>
                    <a:pt x="113" y="53"/>
                    <a:pt x="117" y="42"/>
                    <a:pt x="109" y="40"/>
                  </a:cubicBezTo>
                  <a:close/>
                </a:path>
              </a:pathLst>
            </a:custGeom>
            <a:solidFill>
              <a:srgbClr val="81D4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Freeform 11"/>
            <p:cNvSpPr>
              <a:spLocks/>
            </p:cNvSpPr>
            <p:nvPr/>
          </p:nvSpPr>
          <p:spPr bwMode="auto">
            <a:xfrm>
              <a:off x="6308" y="825"/>
              <a:ext cx="285" cy="178"/>
            </a:xfrm>
            <a:custGeom>
              <a:avLst/>
              <a:gdLst>
                <a:gd name="T0" fmla="*/ 75 w 88"/>
                <a:gd name="T1" fmla="*/ 7 h 55"/>
                <a:gd name="T2" fmla="*/ 63 w 88"/>
                <a:gd name="T3" fmla="*/ 25 h 55"/>
                <a:gd name="T4" fmla="*/ 47 w 88"/>
                <a:gd name="T5" fmla="*/ 19 h 55"/>
                <a:gd name="T6" fmla="*/ 36 w 88"/>
                <a:gd name="T7" fmla="*/ 28 h 55"/>
                <a:gd name="T8" fmla="*/ 33 w 88"/>
                <a:gd name="T9" fmla="*/ 38 h 55"/>
                <a:gd name="T10" fmla="*/ 14 w 88"/>
                <a:gd name="T11" fmla="*/ 28 h 55"/>
                <a:gd name="T12" fmla="*/ 4 w 88"/>
                <a:gd name="T13" fmla="*/ 35 h 55"/>
                <a:gd name="T14" fmla="*/ 29 w 88"/>
                <a:gd name="T15" fmla="*/ 53 h 55"/>
                <a:gd name="T16" fmla="*/ 41 w 88"/>
                <a:gd name="T17" fmla="*/ 47 h 55"/>
                <a:gd name="T18" fmla="*/ 52 w 88"/>
                <a:gd name="T19" fmla="*/ 32 h 55"/>
                <a:gd name="T20" fmla="*/ 76 w 88"/>
                <a:gd name="T21" fmla="*/ 38 h 55"/>
                <a:gd name="T22" fmla="*/ 87 w 88"/>
                <a:gd name="T23" fmla="*/ 7 h 55"/>
                <a:gd name="T24" fmla="*/ 75 w 88"/>
                <a:gd name="T25" fmla="*/ 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8" h="55">
                  <a:moveTo>
                    <a:pt x="75" y="7"/>
                  </a:moveTo>
                  <a:cubicBezTo>
                    <a:pt x="75" y="14"/>
                    <a:pt x="73" y="35"/>
                    <a:pt x="63" y="25"/>
                  </a:cubicBezTo>
                  <a:cubicBezTo>
                    <a:pt x="58" y="21"/>
                    <a:pt x="54" y="18"/>
                    <a:pt x="47" y="19"/>
                  </a:cubicBezTo>
                  <a:cubicBezTo>
                    <a:pt x="42" y="19"/>
                    <a:pt x="38" y="23"/>
                    <a:pt x="36" y="28"/>
                  </a:cubicBezTo>
                  <a:cubicBezTo>
                    <a:pt x="34" y="31"/>
                    <a:pt x="34" y="34"/>
                    <a:pt x="33" y="38"/>
                  </a:cubicBezTo>
                  <a:cubicBezTo>
                    <a:pt x="29" y="50"/>
                    <a:pt x="15" y="31"/>
                    <a:pt x="14" y="28"/>
                  </a:cubicBezTo>
                  <a:cubicBezTo>
                    <a:pt x="10" y="22"/>
                    <a:pt x="0" y="28"/>
                    <a:pt x="4" y="35"/>
                  </a:cubicBezTo>
                  <a:cubicBezTo>
                    <a:pt x="8" y="44"/>
                    <a:pt x="18" y="55"/>
                    <a:pt x="29" y="53"/>
                  </a:cubicBezTo>
                  <a:cubicBezTo>
                    <a:pt x="34" y="52"/>
                    <a:pt x="39" y="51"/>
                    <a:pt x="41" y="47"/>
                  </a:cubicBezTo>
                  <a:cubicBezTo>
                    <a:pt x="43" y="44"/>
                    <a:pt x="47" y="27"/>
                    <a:pt x="52" y="32"/>
                  </a:cubicBezTo>
                  <a:cubicBezTo>
                    <a:pt x="60" y="38"/>
                    <a:pt x="66" y="43"/>
                    <a:pt x="76" y="38"/>
                  </a:cubicBezTo>
                  <a:cubicBezTo>
                    <a:pt x="85" y="33"/>
                    <a:pt x="88" y="17"/>
                    <a:pt x="87" y="7"/>
                  </a:cubicBezTo>
                  <a:cubicBezTo>
                    <a:pt x="86" y="0"/>
                    <a:pt x="74" y="0"/>
                    <a:pt x="75" y="7"/>
                  </a:cubicBezTo>
                  <a:close/>
                </a:path>
              </a:pathLst>
            </a:custGeom>
            <a:solidFill>
              <a:srgbClr val="81D4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12"/>
            <p:cNvSpPr>
              <a:spLocks/>
            </p:cNvSpPr>
            <p:nvPr/>
          </p:nvSpPr>
          <p:spPr bwMode="auto">
            <a:xfrm>
              <a:off x="6256" y="977"/>
              <a:ext cx="210" cy="430"/>
            </a:xfrm>
            <a:custGeom>
              <a:avLst/>
              <a:gdLst>
                <a:gd name="T0" fmla="*/ 2 w 65"/>
                <a:gd name="T1" fmla="*/ 11 h 133"/>
                <a:gd name="T2" fmla="*/ 17 w 65"/>
                <a:gd name="T3" fmla="*/ 29 h 133"/>
                <a:gd name="T4" fmla="*/ 43 w 65"/>
                <a:gd name="T5" fmla="*/ 54 h 133"/>
                <a:gd name="T6" fmla="*/ 26 w 65"/>
                <a:gd name="T7" fmla="*/ 79 h 133"/>
                <a:gd name="T8" fmla="*/ 30 w 65"/>
                <a:gd name="T9" fmla="*/ 88 h 133"/>
                <a:gd name="T10" fmla="*/ 23 w 65"/>
                <a:gd name="T11" fmla="*/ 119 h 133"/>
                <a:gd name="T12" fmla="*/ 32 w 65"/>
                <a:gd name="T13" fmla="*/ 128 h 133"/>
                <a:gd name="T14" fmla="*/ 49 w 65"/>
                <a:gd name="T15" fmla="*/ 92 h 133"/>
                <a:gd name="T16" fmla="*/ 40 w 65"/>
                <a:gd name="T17" fmla="*/ 81 h 133"/>
                <a:gd name="T18" fmla="*/ 57 w 65"/>
                <a:gd name="T19" fmla="*/ 56 h 133"/>
                <a:gd name="T20" fmla="*/ 54 w 65"/>
                <a:gd name="T21" fmla="*/ 29 h 133"/>
                <a:gd name="T22" fmla="*/ 13 w 65"/>
                <a:gd name="T23" fmla="*/ 8 h 133"/>
                <a:gd name="T24" fmla="*/ 2 w 65"/>
                <a:gd name="T25" fmla="*/ 11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5" h="133">
                  <a:moveTo>
                    <a:pt x="2" y="11"/>
                  </a:moveTo>
                  <a:cubicBezTo>
                    <a:pt x="4" y="19"/>
                    <a:pt x="8" y="26"/>
                    <a:pt x="17" y="29"/>
                  </a:cubicBezTo>
                  <a:cubicBezTo>
                    <a:pt x="26" y="33"/>
                    <a:pt x="61" y="35"/>
                    <a:pt x="43" y="54"/>
                  </a:cubicBezTo>
                  <a:cubicBezTo>
                    <a:pt x="36" y="61"/>
                    <a:pt x="26" y="69"/>
                    <a:pt x="26" y="79"/>
                  </a:cubicBezTo>
                  <a:cubicBezTo>
                    <a:pt x="26" y="82"/>
                    <a:pt x="27" y="86"/>
                    <a:pt x="30" y="88"/>
                  </a:cubicBezTo>
                  <a:cubicBezTo>
                    <a:pt x="40" y="99"/>
                    <a:pt x="34" y="111"/>
                    <a:pt x="23" y="119"/>
                  </a:cubicBezTo>
                  <a:cubicBezTo>
                    <a:pt x="17" y="124"/>
                    <a:pt x="26" y="133"/>
                    <a:pt x="32" y="128"/>
                  </a:cubicBezTo>
                  <a:cubicBezTo>
                    <a:pt x="43" y="119"/>
                    <a:pt x="55" y="108"/>
                    <a:pt x="49" y="92"/>
                  </a:cubicBezTo>
                  <a:cubicBezTo>
                    <a:pt x="47" y="88"/>
                    <a:pt x="43" y="85"/>
                    <a:pt x="40" y="81"/>
                  </a:cubicBezTo>
                  <a:cubicBezTo>
                    <a:pt x="34" y="75"/>
                    <a:pt x="54" y="60"/>
                    <a:pt x="57" y="56"/>
                  </a:cubicBezTo>
                  <a:cubicBezTo>
                    <a:pt x="65" y="46"/>
                    <a:pt x="62" y="37"/>
                    <a:pt x="54" y="29"/>
                  </a:cubicBezTo>
                  <a:cubicBezTo>
                    <a:pt x="42" y="18"/>
                    <a:pt x="17" y="26"/>
                    <a:pt x="13" y="8"/>
                  </a:cubicBezTo>
                  <a:cubicBezTo>
                    <a:pt x="12" y="0"/>
                    <a:pt x="0" y="3"/>
                    <a:pt x="2" y="11"/>
                  </a:cubicBezTo>
                  <a:close/>
                </a:path>
              </a:pathLst>
            </a:custGeom>
            <a:solidFill>
              <a:srgbClr val="81D4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26" name="Group 15"/>
          <p:cNvGrpSpPr>
            <a:grpSpLocks noChangeAspect="1"/>
          </p:cNvGrpSpPr>
          <p:nvPr/>
        </p:nvGrpSpPr>
        <p:grpSpPr bwMode="auto">
          <a:xfrm>
            <a:off x="9688513" y="4402138"/>
            <a:ext cx="1065212" cy="1203325"/>
            <a:chOff x="6103" y="2773"/>
            <a:chExt cx="671" cy="758"/>
          </a:xfrm>
        </p:grpSpPr>
        <p:sp>
          <p:nvSpPr>
            <p:cNvPr id="27" name="AutoShape 14"/>
            <p:cNvSpPr>
              <a:spLocks noChangeAspect="1" noChangeArrowheads="1" noTextEdit="1"/>
            </p:cNvSpPr>
            <p:nvPr/>
          </p:nvSpPr>
          <p:spPr bwMode="auto">
            <a:xfrm>
              <a:off x="6103" y="2773"/>
              <a:ext cx="671" cy="7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Freeform 16"/>
            <p:cNvSpPr>
              <a:spLocks/>
            </p:cNvSpPr>
            <p:nvPr/>
          </p:nvSpPr>
          <p:spPr bwMode="auto">
            <a:xfrm>
              <a:off x="6092" y="2822"/>
              <a:ext cx="420" cy="378"/>
            </a:xfrm>
            <a:custGeom>
              <a:avLst/>
              <a:gdLst>
                <a:gd name="T0" fmla="*/ 4 w 188"/>
                <a:gd name="T1" fmla="*/ 89 h 169"/>
                <a:gd name="T2" fmla="*/ 137 w 188"/>
                <a:gd name="T3" fmla="*/ 141 h 169"/>
                <a:gd name="T4" fmla="*/ 159 w 188"/>
                <a:gd name="T5" fmla="*/ 3 h 169"/>
                <a:gd name="T6" fmla="*/ 154 w 188"/>
                <a:gd name="T7" fmla="*/ 0 h 169"/>
                <a:gd name="T8" fmla="*/ 6 w 188"/>
                <a:gd name="T9" fmla="*/ 80 h 169"/>
                <a:gd name="T10" fmla="*/ 15 w 188"/>
                <a:gd name="T11" fmla="*/ 89 h 169"/>
                <a:gd name="T12" fmla="*/ 95 w 188"/>
                <a:gd name="T13" fmla="*/ 28 h 169"/>
                <a:gd name="T14" fmla="*/ 140 w 188"/>
                <a:gd name="T15" fmla="*/ 13 h 169"/>
                <a:gd name="T16" fmla="*/ 156 w 188"/>
                <a:gd name="T17" fmla="*/ 25 h 169"/>
                <a:gd name="T18" fmla="*/ 164 w 188"/>
                <a:gd name="T19" fmla="*/ 57 h 169"/>
                <a:gd name="T20" fmla="*/ 112 w 188"/>
                <a:gd name="T21" fmla="*/ 138 h 169"/>
                <a:gd name="T22" fmla="*/ 15 w 188"/>
                <a:gd name="T23" fmla="*/ 83 h 169"/>
                <a:gd name="T24" fmla="*/ 4 w 188"/>
                <a:gd name="T25" fmla="*/ 89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8" h="169">
                  <a:moveTo>
                    <a:pt x="4" y="89"/>
                  </a:moveTo>
                  <a:cubicBezTo>
                    <a:pt x="33" y="136"/>
                    <a:pt x="83" y="169"/>
                    <a:pt x="137" y="141"/>
                  </a:cubicBezTo>
                  <a:cubicBezTo>
                    <a:pt x="188" y="113"/>
                    <a:pt x="180" y="46"/>
                    <a:pt x="159" y="3"/>
                  </a:cubicBezTo>
                  <a:cubicBezTo>
                    <a:pt x="158" y="1"/>
                    <a:pt x="155" y="0"/>
                    <a:pt x="154" y="0"/>
                  </a:cubicBezTo>
                  <a:cubicBezTo>
                    <a:pt x="99" y="2"/>
                    <a:pt x="40" y="39"/>
                    <a:pt x="6" y="80"/>
                  </a:cubicBezTo>
                  <a:cubicBezTo>
                    <a:pt x="2" y="86"/>
                    <a:pt x="10" y="95"/>
                    <a:pt x="15" y="89"/>
                  </a:cubicBezTo>
                  <a:cubicBezTo>
                    <a:pt x="37" y="62"/>
                    <a:pt x="65" y="43"/>
                    <a:pt x="95" y="28"/>
                  </a:cubicBezTo>
                  <a:cubicBezTo>
                    <a:pt x="110" y="21"/>
                    <a:pt x="125" y="16"/>
                    <a:pt x="140" y="13"/>
                  </a:cubicBezTo>
                  <a:cubicBezTo>
                    <a:pt x="152" y="11"/>
                    <a:pt x="151" y="13"/>
                    <a:pt x="156" y="25"/>
                  </a:cubicBezTo>
                  <a:cubicBezTo>
                    <a:pt x="160" y="35"/>
                    <a:pt x="162" y="46"/>
                    <a:pt x="164" y="57"/>
                  </a:cubicBezTo>
                  <a:cubicBezTo>
                    <a:pt x="168" y="94"/>
                    <a:pt x="148" y="128"/>
                    <a:pt x="112" y="138"/>
                  </a:cubicBezTo>
                  <a:cubicBezTo>
                    <a:pt x="70" y="149"/>
                    <a:pt x="35" y="116"/>
                    <a:pt x="15" y="83"/>
                  </a:cubicBezTo>
                  <a:cubicBezTo>
                    <a:pt x="11" y="77"/>
                    <a:pt x="0" y="83"/>
                    <a:pt x="4" y="89"/>
                  </a:cubicBezTo>
                  <a:close/>
                </a:path>
              </a:pathLst>
            </a:custGeom>
            <a:solidFill>
              <a:srgbClr val="FFE8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17"/>
            <p:cNvSpPr>
              <a:spLocks/>
            </p:cNvSpPr>
            <p:nvPr/>
          </p:nvSpPr>
          <p:spPr bwMode="auto">
            <a:xfrm>
              <a:off x="6148" y="2891"/>
              <a:ext cx="648" cy="671"/>
            </a:xfrm>
            <a:custGeom>
              <a:avLst/>
              <a:gdLst>
                <a:gd name="T0" fmla="*/ 1 w 290"/>
                <a:gd name="T1" fmla="*/ 89 h 300"/>
                <a:gd name="T2" fmla="*/ 17 w 290"/>
                <a:gd name="T3" fmla="*/ 199 h 300"/>
                <a:gd name="T4" fmla="*/ 55 w 290"/>
                <a:gd name="T5" fmla="*/ 271 h 300"/>
                <a:gd name="T6" fmla="*/ 198 w 290"/>
                <a:gd name="T7" fmla="*/ 259 h 300"/>
                <a:gd name="T8" fmla="*/ 277 w 290"/>
                <a:gd name="T9" fmla="*/ 142 h 300"/>
                <a:gd name="T10" fmla="*/ 231 w 290"/>
                <a:gd name="T11" fmla="*/ 74 h 300"/>
                <a:gd name="T12" fmla="*/ 146 w 290"/>
                <a:gd name="T13" fmla="*/ 4 h 300"/>
                <a:gd name="T14" fmla="*/ 137 w 290"/>
                <a:gd name="T15" fmla="*/ 13 h 300"/>
                <a:gd name="T16" fmla="*/ 258 w 290"/>
                <a:gd name="T17" fmla="*/ 126 h 300"/>
                <a:gd name="T18" fmla="*/ 192 w 290"/>
                <a:gd name="T19" fmla="*/ 249 h 300"/>
                <a:gd name="T20" fmla="*/ 55 w 290"/>
                <a:gd name="T21" fmla="*/ 256 h 300"/>
                <a:gd name="T22" fmla="*/ 25 w 290"/>
                <a:gd name="T23" fmla="*/ 175 h 300"/>
                <a:gd name="T24" fmla="*/ 13 w 290"/>
                <a:gd name="T25" fmla="*/ 86 h 300"/>
                <a:gd name="T26" fmla="*/ 1 w 290"/>
                <a:gd name="T27" fmla="*/ 89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0" h="300">
                  <a:moveTo>
                    <a:pt x="1" y="89"/>
                  </a:moveTo>
                  <a:cubicBezTo>
                    <a:pt x="8" y="126"/>
                    <a:pt x="10" y="163"/>
                    <a:pt x="17" y="199"/>
                  </a:cubicBezTo>
                  <a:cubicBezTo>
                    <a:pt x="23" y="227"/>
                    <a:pt x="31" y="254"/>
                    <a:pt x="55" y="271"/>
                  </a:cubicBezTo>
                  <a:cubicBezTo>
                    <a:pt x="96" y="300"/>
                    <a:pt x="158" y="278"/>
                    <a:pt x="198" y="259"/>
                  </a:cubicBezTo>
                  <a:cubicBezTo>
                    <a:pt x="243" y="238"/>
                    <a:pt x="289" y="198"/>
                    <a:pt x="277" y="142"/>
                  </a:cubicBezTo>
                  <a:cubicBezTo>
                    <a:pt x="271" y="115"/>
                    <a:pt x="250" y="92"/>
                    <a:pt x="231" y="74"/>
                  </a:cubicBezTo>
                  <a:cubicBezTo>
                    <a:pt x="204" y="49"/>
                    <a:pt x="174" y="27"/>
                    <a:pt x="146" y="4"/>
                  </a:cubicBezTo>
                  <a:cubicBezTo>
                    <a:pt x="140" y="0"/>
                    <a:pt x="131" y="8"/>
                    <a:pt x="137" y="13"/>
                  </a:cubicBezTo>
                  <a:cubicBezTo>
                    <a:pt x="180" y="46"/>
                    <a:pt x="231" y="78"/>
                    <a:pt x="258" y="126"/>
                  </a:cubicBezTo>
                  <a:cubicBezTo>
                    <a:pt x="290" y="182"/>
                    <a:pt x="237" y="227"/>
                    <a:pt x="192" y="249"/>
                  </a:cubicBezTo>
                  <a:cubicBezTo>
                    <a:pt x="153" y="268"/>
                    <a:pt x="92" y="287"/>
                    <a:pt x="55" y="256"/>
                  </a:cubicBezTo>
                  <a:cubicBezTo>
                    <a:pt x="33" y="238"/>
                    <a:pt x="29" y="202"/>
                    <a:pt x="25" y="175"/>
                  </a:cubicBezTo>
                  <a:cubicBezTo>
                    <a:pt x="20" y="146"/>
                    <a:pt x="18" y="116"/>
                    <a:pt x="13" y="86"/>
                  </a:cubicBezTo>
                  <a:cubicBezTo>
                    <a:pt x="11" y="78"/>
                    <a:pt x="0" y="82"/>
                    <a:pt x="1" y="89"/>
                  </a:cubicBezTo>
                  <a:close/>
                </a:path>
              </a:pathLst>
            </a:custGeom>
            <a:solidFill>
              <a:srgbClr val="FFE8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18"/>
            <p:cNvSpPr>
              <a:spLocks/>
            </p:cNvSpPr>
            <p:nvPr/>
          </p:nvSpPr>
          <p:spPr bwMode="auto">
            <a:xfrm>
              <a:off x="6300" y="3146"/>
              <a:ext cx="356" cy="345"/>
            </a:xfrm>
            <a:custGeom>
              <a:avLst/>
              <a:gdLst>
                <a:gd name="T0" fmla="*/ 2 w 159"/>
                <a:gd name="T1" fmla="*/ 75 h 154"/>
                <a:gd name="T2" fmla="*/ 113 w 159"/>
                <a:gd name="T3" fmla="*/ 134 h 154"/>
                <a:gd name="T4" fmla="*/ 152 w 159"/>
                <a:gd name="T5" fmla="*/ 86 h 154"/>
                <a:gd name="T6" fmla="*/ 126 w 159"/>
                <a:gd name="T7" fmla="*/ 7 h 154"/>
                <a:gd name="T8" fmla="*/ 115 w 159"/>
                <a:gd name="T9" fmla="*/ 13 h 154"/>
                <a:gd name="T10" fmla="*/ 114 w 159"/>
                <a:gd name="T11" fmla="*/ 121 h 154"/>
                <a:gd name="T12" fmla="*/ 13 w 159"/>
                <a:gd name="T13" fmla="*/ 72 h 154"/>
                <a:gd name="T14" fmla="*/ 2 w 159"/>
                <a:gd name="T15" fmla="*/ 75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9" h="154">
                  <a:moveTo>
                    <a:pt x="2" y="75"/>
                  </a:moveTo>
                  <a:cubicBezTo>
                    <a:pt x="15" y="126"/>
                    <a:pt x="63" y="154"/>
                    <a:pt x="113" y="134"/>
                  </a:cubicBezTo>
                  <a:cubicBezTo>
                    <a:pt x="134" y="126"/>
                    <a:pt x="148" y="108"/>
                    <a:pt x="152" y="86"/>
                  </a:cubicBezTo>
                  <a:cubicBezTo>
                    <a:pt x="157" y="57"/>
                    <a:pt x="140" y="30"/>
                    <a:pt x="126" y="7"/>
                  </a:cubicBezTo>
                  <a:cubicBezTo>
                    <a:pt x="122" y="0"/>
                    <a:pt x="111" y="6"/>
                    <a:pt x="115" y="13"/>
                  </a:cubicBezTo>
                  <a:cubicBezTo>
                    <a:pt x="137" y="47"/>
                    <a:pt x="159" y="95"/>
                    <a:pt x="114" y="121"/>
                  </a:cubicBezTo>
                  <a:cubicBezTo>
                    <a:pt x="70" y="146"/>
                    <a:pt x="25" y="115"/>
                    <a:pt x="13" y="72"/>
                  </a:cubicBezTo>
                  <a:cubicBezTo>
                    <a:pt x="11" y="64"/>
                    <a:pt x="0" y="68"/>
                    <a:pt x="2" y="75"/>
                  </a:cubicBezTo>
                  <a:close/>
                </a:path>
              </a:pathLst>
            </a:custGeom>
            <a:solidFill>
              <a:srgbClr val="FFE8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Freeform 19"/>
            <p:cNvSpPr>
              <a:spLocks/>
            </p:cNvSpPr>
            <p:nvPr/>
          </p:nvSpPr>
          <p:spPr bwMode="auto">
            <a:xfrm>
              <a:off x="6300" y="3149"/>
              <a:ext cx="293" cy="221"/>
            </a:xfrm>
            <a:custGeom>
              <a:avLst/>
              <a:gdLst>
                <a:gd name="T0" fmla="*/ 5 w 131"/>
                <a:gd name="T1" fmla="*/ 75 h 99"/>
                <a:gd name="T2" fmla="*/ 88 w 131"/>
                <a:gd name="T3" fmla="*/ 90 h 99"/>
                <a:gd name="T4" fmla="*/ 125 w 131"/>
                <a:gd name="T5" fmla="*/ 7 h 99"/>
                <a:gd name="T6" fmla="*/ 114 w 131"/>
                <a:gd name="T7" fmla="*/ 10 h 99"/>
                <a:gd name="T8" fmla="*/ 76 w 131"/>
                <a:gd name="T9" fmla="*/ 81 h 99"/>
                <a:gd name="T10" fmla="*/ 14 w 131"/>
                <a:gd name="T11" fmla="*/ 67 h 99"/>
                <a:gd name="T12" fmla="*/ 5 w 131"/>
                <a:gd name="T13" fmla="*/ 75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1" h="99">
                  <a:moveTo>
                    <a:pt x="5" y="75"/>
                  </a:moveTo>
                  <a:cubicBezTo>
                    <a:pt x="28" y="95"/>
                    <a:pt x="60" y="99"/>
                    <a:pt x="88" y="90"/>
                  </a:cubicBezTo>
                  <a:cubicBezTo>
                    <a:pt x="123" y="78"/>
                    <a:pt x="131" y="41"/>
                    <a:pt x="125" y="7"/>
                  </a:cubicBezTo>
                  <a:cubicBezTo>
                    <a:pt x="124" y="0"/>
                    <a:pt x="112" y="3"/>
                    <a:pt x="114" y="10"/>
                  </a:cubicBezTo>
                  <a:cubicBezTo>
                    <a:pt x="119" y="43"/>
                    <a:pt x="110" y="72"/>
                    <a:pt x="76" y="81"/>
                  </a:cubicBezTo>
                  <a:cubicBezTo>
                    <a:pt x="56" y="86"/>
                    <a:pt x="30" y="81"/>
                    <a:pt x="14" y="67"/>
                  </a:cubicBezTo>
                  <a:cubicBezTo>
                    <a:pt x="8" y="62"/>
                    <a:pt x="0" y="70"/>
                    <a:pt x="5" y="75"/>
                  </a:cubicBezTo>
                  <a:close/>
                </a:path>
              </a:pathLst>
            </a:custGeom>
            <a:solidFill>
              <a:srgbClr val="FFE8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Freeform 20"/>
            <p:cNvSpPr>
              <a:spLocks/>
            </p:cNvSpPr>
            <p:nvPr/>
          </p:nvSpPr>
          <p:spPr bwMode="auto">
            <a:xfrm>
              <a:off x="6300" y="3146"/>
              <a:ext cx="288" cy="181"/>
            </a:xfrm>
            <a:custGeom>
              <a:avLst/>
              <a:gdLst>
                <a:gd name="T0" fmla="*/ 14 w 129"/>
                <a:gd name="T1" fmla="*/ 76 h 81"/>
                <a:gd name="T2" fmla="*/ 121 w 129"/>
                <a:gd name="T3" fmla="*/ 14 h 81"/>
                <a:gd name="T4" fmla="*/ 118 w 129"/>
                <a:gd name="T5" fmla="*/ 3 h 81"/>
                <a:gd name="T6" fmla="*/ 5 w 129"/>
                <a:gd name="T7" fmla="*/ 68 h 81"/>
                <a:gd name="T8" fmla="*/ 14 w 129"/>
                <a:gd name="T9" fmla="*/ 76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81">
                  <a:moveTo>
                    <a:pt x="14" y="76"/>
                  </a:moveTo>
                  <a:cubicBezTo>
                    <a:pt x="45" y="48"/>
                    <a:pt x="82" y="28"/>
                    <a:pt x="121" y="14"/>
                  </a:cubicBezTo>
                  <a:cubicBezTo>
                    <a:pt x="129" y="12"/>
                    <a:pt x="126" y="0"/>
                    <a:pt x="118" y="3"/>
                  </a:cubicBezTo>
                  <a:cubicBezTo>
                    <a:pt x="76" y="17"/>
                    <a:pt x="38" y="38"/>
                    <a:pt x="5" y="68"/>
                  </a:cubicBezTo>
                  <a:cubicBezTo>
                    <a:pt x="0" y="73"/>
                    <a:pt x="8" y="81"/>
                    <a:pt x="14" y="76"/>
                  </a:cubicBezTo>
                  <a:close/>
                </a:path>
              </a:pathLst>
            </a:custGeom>
            <a:solidFill>
              <a:srgbClr val="FFE8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Freeform 21"/>
            <p:cNvSpPr>
              <a:spLocks/>
            </p:cNvSpPr>
            <p:nvPr/>
          </p:nvSpPr>
          <p:spPr bwMode="auto">
            <a:xfrm>
              <a:off x="6354" y="3066"/>
              <a:ext cx="73" cy="127"/>
            </a:xfrm>
            <a:custGeom>
              <a:avLst/>
              <a:gdLst>
                <a:gd name="T0" fmla="*/ 1 w 33"/>
                <a:gd name="T1" fmla="*/ 10 h 57"/>
                <a:gd name="T2" fmla="*/ 18 w 33"/>
                <a:gd name="T3" fmla="*/ 51 h 57"/>
                <a:gd name="T4" fmla="*/ 29 w 33"/>
                <a:gd name="T5" fmla="*/ 45 h 57"/>
                <a:gd name="T6" fmla="*/ 13 w 33"/>
                <a:gd name="T7" fmla="*/ 7 h 57"/>
                <a:gd name="T8" fmla="*/ 1 w 33"/>
                <a:gd name="T9" fmla="*/ 1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57">
                  <a:moveTo>
                    <a:pt x="1" y="10"/>
                  </a:moveTo>
                  <a:cubicBezTo>
                    <a:pt x="4" y="25"/>
                    <a:pt x="9" y="39"/>
                    <a:pt x="18" y="51"/>
                  </a:cubicBezTo>
                  <a:cubicBezTo>
                    <a:pt x="23" y="57"/>
                    <a:pt x="33" y="51"/>
                    <a:pt x="29" y="45"/>
                  </a:cubicBezTo>
                  <a:cubicBezTo>
                    <a:pt x="20" y="33"/>
                    <a:pt x="15" y="21"/>
                    <a:pt x="13" y="7"/>
                  </a:cubicBezTo>
                  <a:cubicBezTo>
                    <a:pt x="12" y="0"/>
                    <a:pt x="0" y="3"/>
                    <a:pt x="1" y="10"/>
                  </a:cubicBezTo>
                  <a:close/>
                </a:path>
              </a:pathLst>
            </a:custGeom>
            <a:solidFill>
              <a:srgbClr val="FFE8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Freeform 22"/>
            <p:cNvSpPr>
              <a:spLocks/>
            </p:cNvSpPr>
            <p:nvPr/>
          </p:nvSpPr>
          <p:spPr bwMode="auto">
            <a:xfrm>
              <a:off x="6454" y="3285"/>
              <a:ext cx="81" cy="110"/>
            </a:xfrm>
            <a:custGeom>
              <a:avLst/>
              <a:gdLst>
                <a:gd name="T0" fmla="*/ 5 w 36"/>
                <a:gd name="T1" fmla="*/ 12 h 49"/>
                <a:gd name="T2" fmla="*/ 22 w 36"/>
                <a:gd name="T3" fmla="*/ 42 h 49"/>
                <a:gd name="T4" fmla="*/ 33 w 36"/>
                <a:gd name="T5" fmla="*/ 39 h 49"/>
                <a:gd name="T6" fmla="*/ 15 w 36"/>
                <a:gd name="T7" fmla="*/ 6 h 49"/>
                <a:gd name="T8" fmla="*/ 5 w 36"/>
                <a:gd name="T9" fmla="*/ 1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49">
                  <a:moveTo>
                    <a:pt x="5" y="12"/>
                  </a:moveTo>
                  <a:cubicBezTo>
                    <a:pt x="11" y="22"/>
                    <a:pt x="17" y="31"/>
                    <a:pt x="22" y="42"/>
                  </a:cubicBezTo>
                  <a:cubicBezTo>
                    <a:pt x="25" y="49"/>
                    <a:pt x="36" y="46"/>
                    <a:pt x="33" y="39"/>
                  </a:cubicBezTo>
                  <a:cubicBezTo>
                    <a:pt x="29" y="27"/>
                    <a:pt x="22" y="17"/>
                    <a:pt x="15" y="6"/>
                  </a:cubicBezTo>
                  <a:cubicBezTo>
                    <a:pt x="11" y="0"/>
                    <a:pt x="0" y="6"/>
                    <a:pt x="5" y="12"/>
                  </a:cubicBezTo>
                  <a:close/>
                </a:path>
              </a:pathLst>
            </a:custGeom>
            <a:solidFill>
              <a:srgbClr val="FFE8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Freeform 23"/>
            <p:cNvSpPr>
              <a:spLocks/>
            </p:cNvSpPr>
            <p:nvPr/>
          </p:nvSpPr>
          <p:spPr bwMode="auto">
            <a:xfrm>
              <a:off x="6094" y="2755"/>
              <a:ext cx="289" cy="226"/>
            </a:xfrm>
            <a:custGeom>
              <a:avLst/>
              <a:gdLst>
                <a:gd name="T0" fmla="*/ 34 w 129"/>
                <a:gd name="T1" fmla="*/ 88 h 101"/>
                <a:gd name="T2" fmla="*/ 48 w 129"/>
                <a:gd name="T3" fmla="*/ 24 h 101"/>
                <a:gd name="T4" fmla="*/ 115 w 129"/>
                <a:gd name="T5" fmla="*/ 42 h 101"/>
                <a:gd name="T6" fmla="*/ 126 w 129"/>
                <a:gd name="T7" fmla="*/ 36 h 101"/>
                <a:gd name="T8" fmla="*/ 38 w 129"/>
                <a:gd name="T9" fmla="*/ 15 h 101"/>
                <a:gd name="T10" fmla="*/ 25 w 129"/>
                <a:gd name="T11" fmla="*/ 96 h 101"/>
                <a:gd name="T12" fmla="*/ 34 w 129"/>
                <a:gd name="T13" fmla="*/ 88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" h="101">
                  <a:moveTo>
                    <a:pt x="34" y="88"/>
                  </a:moveTo>
                  <a:cubicBezTo>
                    <a:pt x="11" y="66"/>
                    <a:pt x="23" y="37"/>
                    <a:pt x="48" y="24"/>
                  </a:cubicBezTo>
                  <a:cubicBezTo>
                    <a:pt x="69" y="11"/>
                    <a:pt x="105" y="19"/>
                    <a:pt x="115" y="42"/>
                  </a:cubicBezTo>
                  <a:cubicBezTo>
                    <a:pt x="119" y="49"/>
                    <a:pt x="129" y="43"/>
                    <a:pt x="126" y="36"/>
                  </a:cubicBezTo>
                  <a:cubicBezTo>
                    <a:pt x="111" y="4"/>
                    <a:pt x="66" y="0"/>
                    <a:pt x="38" y="15"/>
                  </a:cubicBezTo>
                  <a:cubicBezTo>
                    <a:pt x="8" y="33"/>
                    <a:pt x="0" y="72"/>
                    <a:pt x="25" y="96"/>
                  </a:cubicBezTo>
                  <a:cubicBezTo>
                    <a:pt x="31" y="101"/>
                    <a:pt x="40" y="93"/>
                    <a:pt x="34" y="88"/>
                  </a:cubicBezTo>
                  <a:close/>
                </a:path>
              </a:pathLst>
            </a:custGeom>
            <a:solidFill>
              <a:srgbClr val="FFE8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Freeform 24"/>
            <p:cNvSpPr>
              <a:spLocks/>
            </p:cNvSpPr>
            <p:nvPr/>
          </p:nvSpPr>
          <p:spPr bwMode="auto">
            <a:xfrm>
              <a:off x="6139" y="2782"/>
              <a:ext cx="197" cy="179"/>
            </a:xfrm>
            <a:custGeom>
              <a:avLst/>
              <a:gdLst>
                <a:gd name="T0" fmla="*/ 27 w 88"/>
                <a:gd name="T1" fmla="*/ 70 h 80"/>
                <a:gd name="T2" fmla="*/ 74 w 88"/>
                <a:gd name="T3" fmla="*/ 37 h 80"/>
                <a:gd name="T4" fmla="*/ 82 w 88"/>
                <a:gd name="T5" fmla="*/ 28 h 80"/>
                <a:gd name="T6" fmla="*/ 15 w 88"/>
                <a:gd name="T7" fmla="*/ 73 h 80"/>
                <a:gd name="T8" fmla="*/ 27 w 88"/>
                <a:gd name="T9" fmla="*/ 7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80">
                  <a:moveTo>
                    <a:pt x="27" y="70"/>
                  </a:moveTo>
                  <a:cubicBezTo>
                    <a:pt x="16" y="43"/>
                    <a:pt x="51" y="16"/>
                    <a:pt x="74" y="37"/>
                  </a:cubicBezTo>
                  <a:cubicBezTo>
                    <a:pt x="79" y="42"/>
                    <a:pt x="88" y="34"/>
                    <a:pt x="82" y="28"/>
                  </a:cubicBezTo>
                  <a:cubicBezTo>
                    <a:pt x="52" y="0"/>
                    <a:pt x="0" y="34"/>
                    <a:pt x="15" y="73"/>
                  </a:cubicBezTo>
                  <a:cubicBezTo>
                    <a:pt x="18" y="80"/>
                    <a:pt x="30" y="77"/>
                    <a:pt x="27" y="70"/>
                  </a:cubicBezTo>
                  <a:close/>
                </a:path>
              </a:pathLst>
            </a:custGeom>
            <a:solidFill>
              <a:srgbClr val="FFE8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5134842" y="4605941"/>
            <a:ext cx="2023340" cy="468000"/>
            <a:chOff x="5134842" y="4810129"/>
            <a:chExt cx="2023340" cy="468000"/>
          </a:xfrm>
        </p:grpSpPr>
        <p:sp>
          <p:nvSpPr>
            <p:cNvPr id="37" name="任意多边形 36"/>
            <p:cNvSpPr/>
            <p:nvPr/>
          </p:nvSpPr>
          <p:spPr>
            <a:xfrm>
              <a:off x="5250453" y="4810129"/>
              <a:ext cx="1691094" cy="468000"/>
            </a:xfrm>
            <a:custGeom>
              <a:avLst/>
              <a:gdLst>
                <a:gd name="connsiteX0" fmla="*/ 22225 w 3025775"/>
                <a:gd name="connsiteY0" fmla="*/ 34925 h 809625"/>
                <a:gd name="connsiteX1" fmla="*/ 0 w 3025775"/>
                <a:gd name="connsiteY1" fmla="*/ 581025 h 809625"/>
                <a:gd name="connsiteX2" fmla="*/ 3175 w 3025775"/>
                <a:gd name="connsiteY2" fmla="*/ 762000 h 809625"/>
                <a:gd name="connsiteX3" fmla="*/ 63500 w 3025775"/>
                <a:gd name="connsiteY3" fmla="*/ 809625 h 809625"/>
                <a:gd name="connsiteX4" fmla="*/ 2936875 w 3025775"/>
                <a:gd name="connsiteY4" fmla="*/ 752475 h 809625"/>
                <a:gd name="connsiteX5" fmla="*/ 3022600 w 3025775"/>
                <a:gd name="connsiteY5" fmla="*/ 717550 h 809625"/>
                <a:gd name="connsiteX6" fmla="*/ 3025775 w 3025775"/>
                <a:gd name="connsiteY6" fmla="*/ 660400 h 809625"/>
                <a:gd name="connsiteX7" fmla="*/ 3003550 w 3025775"/>
                <a:gd name="connsiteY7" fmla="*/ 50800 h 809625"/>
                <a:gd name="connsiteX8" fmla="*/ 2946400 w 3025775"/>
                <a:gd name="connsiteY8" fmla="*/ 9525 h 809625"/>
                <a:gd name="connsiteX9" fmla="*/ 2419350 w 3025775"/>
                <a:gd name="connsiteY9" fmla="*/ 0 h 809625"/>
                <a:gd name="connsiteX10" fmla="*/ 22225 w 3025775"/>
                <a:gd name="connsiteY10" fmla="*/ 34925 h 809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025775" h="809625">
                  <a:moveTo>
                    <a:pt x="22225" y="34925"/>
                  </a:moveTo>
                  <a:lnTo>
                    <a:pt x="0" y="581025"/>
                  </a:lnTo>
                  <a:cubicBezTo>
                    <a:pt x="1058" y="641350"/>
                    <a:pt x="2117" y="701675"/>
                    <a:pt x="3175" y="762000"/>
                  </a:cubicBezTo>
                  <a:lnTo>
                    <a:pt x="63500" y="809625"/>
                  </a:lnTo>
                  <a:lnTo>
                    <a:pt x="2936875" y="752475"/>
                  </a:lnTo>
                  <a:lnTo>
                    <a:pt x="3022600" y="717550"/>
                  </a:lnTo>
                  <a:lnTo>
                    <a:pt x="3025775" y="660400"/>
                  </a:lnTo>
                  <a:lnTo>
                    <a:pt x="3003550" y="50800"/>
                  </a:lnTo>
                  <a:lnTo>
                    <a:pt x="2946400" y="9525"/>
                  </a:lnTo>
                  <a:lnTo>
                    <a:pt x="2419350" y="0"/>
                  </a:lnTo>
                  <a:lnTo>
                    <a:pt x="22225" y="34925"/>
                  </a:lnTo>
                  <a:close/>
                </a:path>
              </a:pathLst>
            </a:custGeom>
            <a:noFill/>
            <a:ln w="19050">
              <a:solidFill>
                <a:srgbClr val="FFE88B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5134842" y="4846138"/>
              <a:ext cx="202334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050" dirty="0" err="1">
                  <a:solidFill>
                    <a:srgbClr val="FFE88B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Giáo</a:t>
              </a:r>
              <a:r>
                <a:rPr lang="en-US" altLang="zh-CN" sz="1050" dirty="0">
                  <a:solidFill>
                    <a:srgbClr val="FFE88B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 </a:t>
              </a:r>
              <a:r>
                <a:rPr lang="en-US" altLang="zh-CN" sz="1050" dirty="0" err="1">
                  <a:solidFill>
                    <a:srgbClr val="FFE88B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viên</a:t>
              </a:r>
              <a:r>
                <a:rPr lang="zh-CN" altLang="en-US" sz="1050" dirty="0" smtClean="0">
                  <a:solidFill>
                    <a:srgbClr val="FFE88B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：</a:t>
              </a:r>
              <a:r>
                <a:rPr lang="en-US" altLang="zh-CN" sz="1050" dirty="0" err="1" smtClean="0">
                  <a:solidFill>
                    <a:srgbClr val="FFE88B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Ngọc</a:t>
              </a:r>
              <a:r>
                <a:rPr lang="en-US" altLang="zh-CN" sz="1050" dirty="0" smtClean="0">
                  <a:solidFill>
                    <a:srgbClr val="FFE88B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 </a:t>
              </a:r>
              <a:r>
                <a:rPr lang="en-US" altLang="zh-CN" sz="1050" dirty="0" err="1" smtClean="0">
                  <a:solidFill>
                    <a:srgbClr val="FFE88B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Nguyễn</a:t>
              </a:r>
              <a:endParaRPr lang="zh-CN" altLang="en-US" sz="1050" dirty="0">
                <a:solidFill>
                  <a:srgbClr val="FFE88B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46409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52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53" presetClass="entr" presetSubtype="528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53" presetClass="entr" presetSubtype="52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53" presetClass="entr" presetSubtype="52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53" presetClass="entr" presetSubtype="528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53" presetClass="entr" presetSubtype="52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53" presetClass="entr" presetSubtype="528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5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600"/>
                            </p:stCondLst>
                            <p:childTnLst>
                              <p:par>
                                <p:cTn id="9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600"/>
                            </p:stCondLst>
                            <p:childTnLst>
                              <p:par>
                                <p:cTn id="9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833679" y="2059404"/>
            <a:ext cx="4900887" cy="3459918"/>
            <a:chOff x="3246438" y="1068388"/>
            <a:chExt cx="5711825" cy="4678363"/>
          </a:xfrm>
          <a:solidFill>
            <a:schemeClr val="bg1"/>
          </a:solidFill>
        </p:grpSpPr>
        <p:sp>
          <p:nvSpPr>
            <p:cNvPr id="3" name="Freeform 5"/>
            <p:cNvSpPr/>
            <p:nvPr/>
          </p:nvSpPr>
          <p:spPr bwMode="auto">
            <a:xfrm>
              <a:off x="3251201" y="3335338"/>
              <a:ext cx="1773238" cy="1609725"/>
            </a:xfrm>
            <a:custGeom>
              <a:avLst/>
              <a:gdLst>
                <a:gd name="T0" fmla="*/ 1697 w 1708"/>
                <a:gd name="T1" fmla="*/ 1365 h 1551"/>
                <a:gd name="T2" fmla="*/ 1422 w 1708"/>
                <a:gd name="T3" fmla="*/ 1470 h 1551"/>
                <a:gd name="T4" fmla="*/ 1072 w 1708"/>
                <a:gd name="T5" fmla="*/ 1471 h 1551"/>
                <a:gd name="T6" fmla="*/ 478 w 1708"/>
                <a:gd name="T7" fmla="*/ 1262 h 1551"/>
                <a:gd name="T8" fmla="*/ 166 w 1708"/>
                <a:gd name="T9" fmla="*/ 672 h 1551"/>
                <a:gd name="T10" fmla="*/ 422 w 1708"/>
                <a:gd name="T11" fmla="*/ 54 h 1551"/>
                <a:gd name="T12" fmla="*/ 393 w 1708"/>
                <a:gd name="T13" fmla="*/ 16 h 1551"/>
                <a:gd name="T14" fmla="*/ 349 w 1708"/>
                <a:gd name="T15" fmla="*/ 1214 h 1551"/>
                <a:gd name="T16" fmla="*/ 906 w 1708"/>
                <a:gd name="T17" fmla="*/ 1500 h 1551"/>
                <a:gd name="T18" fmla="*/ 1579 w 1708"/>
                <a:gd name="T19" fmla="*/ 1467 h 1551"/>
                <a:gd name="T20" fmla="*/ 1704 w 1708"/>
                <a:gd name="T21" fmla="*/ 1373 h 1551"/>
                <a:gd name="T22" fmla="*/ 1697 w 1708"/>
                <a:gd name="T23" fmla="*/ 1365 h 1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08" h="1551">
                  <a:moveTo>
                    <a:pt x="1697" y="1365"/>
                  </a:moveTo>
                  <a:cubicBezTo>
                    <a:pt x="1630" y="1437"/>
                    <a:pt x="1515" y="1458"/>
                    <a:pt x="1422" y="1470"/>
                  </a:cubicBezTo>
                  <a:cubicBezTo>
                    <a:pt x="1307" y="1486"/>
                    <a:pt x="1188" y="1481"/>
                    <a:pt x="1072" y="1471"/>
                  </a:cubicBezTo>
                  <a:cubicBezTo>
                    <a:pt x="854" y="1452"/>
                    <a:pt x="649" y="1407"/>
                    <a:pt x="478" y="1262"/>
                  </a:cubicBezTo>
                  <a:cubicBezTo>
                    <a:pt x="305" y="1115"/>
                    <a:pt x="190" y="898"/>
                    <a:pt x="166" y="672"/>
                  </a:cubicBezTo>
                  <a:cubicBezTo>
                    <a:pt x="142" y="434"/>
                    <a:pt x="242" y="210"/>
                    <a:pt x="422" y="54"/>
                  </a:cubicBezTo>
                  <a:cubicBezTo>
                    <a:pt x="442" y="36"/>
                    <a:pt x="414" y="0"/>
                    <a:pt x="393" y="16"/>
                  </a:cubicBezTo>
                  <a:cubicBezTo>
                    <a:pt x="0" y="317"/>
                    <a:pt x="41" y="866"/>
                    <a:pt x="349" y="1214"/>
                  </a:cubicBezTo>
                  <a:cubicBezTo>
                    <a:pt x="495" y="1380"/>
                    <a:pt x="690" y="1468"/>
                    <a:pt x="906" y="1500"/>
                  </a:cubicBezTo>
                  <a:cubicBezTo>
                    <a:pt x="1121" y="1532"/>
                    <a:pt x="1372" y="1551"/>
                    <a:pt x="1579" y="1467"/>
                  </a:cubicBezTo>
                  <a:cubicBezTo>
                    <a:pt x="1629" y="1447"/>
                    <a:pt x="1671" y="1415"/>
                    <a:pt x="1704" y="1373"/>
                  </a:cubicBezTo>
                  <a:cubicBezTo>
                    <a:pt x="1708" y="1368"/>
                    <a:pt x="1702" y="1361"/>
                    <a:pt x="1697" y="136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4" name="Freeform 6"/>
            <p:cNvSpPr/>
            <p:nvPr/>
          </p:nvSpPr>
          <p:spPr bwMode="auto">
            <a:xfrm>
              <a:off x="3246438" y="1457326"/>
              <a:ext cx="2112963" cy="1933575"/>
            </a:xfrm>
            <a:custGeom>
              <a:avLst/>
              <a:gdLst>
                <a:gd name="T0" fmla="*/ 394 w 2035"/>
                <a:gd name="T1" fmla="*/ 1839 h 1862"/>
                <a:gd name="T2" fmla="*/ 299 w 2035"/>
                <a:gd name="T3" fmla="*/ 1656 h 1862"/>
                <a:gd name="T4" fmla="*/ 221 w 2035"/>
                <a:gd name="T5" fmla="*/ 1452 h 1862"/>
                <a:gd name="T6" fmla="*/ 241 w 2035"/>
                <a:gd name="T7" fmla="*/ 997 h 1862"/>
                <a:gd name="T8" fmla="*/ 650 w 2035"/>
                <a:gd name="T9" fmla="*/ 365 h 1862"/>
                <a:gd name="T10" fmla="*/ 1301 w 2035"/>
                <a:gd name="T11" fmla="*/ 65 h 1862"/>
                <a:gd name="T12" fmla="*/ 1991 w 2035"/>
                <a:gd name="T13" fmla="*/ 323 h 1862"/>
                <a:gd name="T14" fmla="*/ 2019 w 2035"/>
                <a:gd name="T15" fmla="*/ 295 h 1862"/>
                <a:gd name="T16" fmla="*/ 1371 w 2035"/>
                <a:gd name="T17" fmla="*/ 0 h 1862"/>
                <a:gd name="T18" fmla="*/ 709 w 2035"/>
                <a:gd name="T19" fmla="*/ 241 h 1862"/>
                <a:gd name="T20" fmla="*/ 226 w 2035"/>
                <a:gd name="T21" fmla="*/ 1619 h 1862"/>
                <a:gd name="T22" fmla="*/ 375 w 2035"/>
                <a:gd name="T23" fmla="*/ 1851 h 1862"/>
                <a:gd name="T24" fmla="*/ 394 w 2035"/>
                <a:gd name="T25" fmla="*/ 1839 h 1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35" h="1862">
                  <a:moveTo>
                    <a:pt x="394" y="1839"/>
                  </a:moveTo>
                  <a:cubicBezTo>
                    <a:pt x="360" y="1781"/>
                    <a:pt x="330" y="1716"/>
                    <a:pt x="299" y="1656"/>
                  </a:cubicBezTo>
                  <a:cubicBezTo>
                    <a:pt x="266" y="1591"/>
                    <a:pt x="240" y="1523"/>
                    <a:pt x="221" y="1452"/>
                  </a:cubicBezTo>
                  <a:cubicBezTo>
                    <a:pt x="181" y="1301"/>
                    <a:pt x="199" y="1146"/>
                    <a:pt x="241" y="997"/>
                  </a:cubicBezTo>
                  <a:cubicBezTo>
                    <a:pt x="310" y="752"/>
                    <a:pt x="461" y="533"/>
                    <a:pt x="650" y="365"/>
                  </a:cubicBezTo>
                  <a:cubicBezTo>
                    <a:pt x="830" y="204"/>
                    <a:pt x="1059" y="88"/>
                    <a:pt x="1301" y="65"/>
                  </a:cubicBezTo>
                  <a:cubicBezTo>
                    <a:pt x="1565" y="40"/>
                    <a:pt x="1795" y="154"/>
                    <a:pt x="1991" y="323"/>
                  </a:cubicBezTo>
                  <a:cubicBezTo>
                    <a:pt x="2010" y="340"/>
                    <a:pt x="2035" y="315"/>
                    <a:pt x="2019" y="295"/>
                  </a:cubicBezTo>
                  <a:cubicBezTo>
                    <a:pt x="1859" y="102"/>
                    <a:pt x="1621" y="0"/>
                    <a:pt x="1371" y="0"/>
                  </a:cubicBezTo>
                  <a:cubicBezTo>
                    <a:pt x="1131" y="0"/>
                    <a:pt x="899" y="101"/>
                    <a:pt x="709" y="241"/>
                  </a:cubicBezTo>
                  <a:cubicBezTo>
                    <a:pt x="298" y="545"/>
                    <a:pt x="0" y="1121"/>
                    <a:pt x="226" y="1619"/>
                  </a:cubicBezTo>
                  <a:cubicBezTo>
                    <a:pt x="266" y="1706"/>
                    <a:pt x="320" y="1775"/>
                    <a:pt x="375" y="1851"/>
                  </a:cubicBezTo>
                  <a:cubicBezTo>
                    <a:pt x="384" y="1862"/>
                    <a:pt x="402" y="1852"/>
                    <a:pt x="394" y="183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5" name="Freeform 7"/>
            <p:cNvSpPr/>
            <p:nvPr/>
          </p:nvSpPr>
          <p:spPr bwMode="auto">
            <a:xfrm>
              <a:off x="5292726" y="1068388"/>
              <a:ext cx="2541588" cy="1016000"/>
            </a:xfrm>
            <a:custGeom>
              <a:avLst/>
              <a:gdLst>
                <a:gd name="T0" fmla="*/ 38 w 2447"/>
                <a:gd name="T1" fmla="*/ 664 h 979"/>
                <a:gd name="T2" fmla="*/ 1375 w 2447"/>
                <a:gd name="T3" fmla="*/ 104 h 979"/>
                <a:gd name="T4" fmla="*/ 2005 w 2447"/>
                <a:gd name="T5" fmla="*/ 373 h 979"/>
                <a:gd name="T6" fmla="*/ 2402 w 2447"/>
                <a:gd name="T7" fmla="*/ 953 h 979"/>
                <a:gd name="T8" fmla="*/ 2442 w 2447"/>
                <a:gd name="T9" fmla="*/ 943 h 979"/>
                <a:gd name="T10" fmla="*/ 1377 w 2447"/>
                <a:gd name="T11" fmla="*/ 41 h 979"/>
                <a:gd name="T12" fmla="*/ 622 w 2447"/>
                <a:gd name="T13" fmla="*/ 99 h 979"/>
                <a:gd name="T14" fmla="*/ 15 w 2447"/>
                <a:gd name="T15" fmla="*/ 622 h 979"/>
                <a:gd name="T16" fmla="*/ 6 w 2447"/>
                <a:gd name="T17" fmla="*/ 656 h 979"/>
                <a:gd name="T18" fmla="*/ 38 w 2447"/>
                <a:gd name="T19" fmla="*/ 664 h 9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47" h="979">
                  <a:moveTo>
                    <a:pt x="38" y="664"/>
                  </a:moveTo>
                  <a:cubicBezTo>
                    <a:pt x="235" y="159"/>
                    <a:pt x="897" y="25"/>
                    <a:pt x="1375" y="104"/>
                  </a:cubicBezTo>
                  <a:cubicBezTo>
                    <a:pt x="1602" y="141"/>
                    <a:pt x="1823" y="231"/>
                    <a:pt x="2005" y="373"/>
                  </a:cubicBezTo>
                  <a:cubicBezTo>
                    <a:pt x="2195" y="521"/>
                    <a:pt x="2325" y="727"/>
                    <a:pt x="2402" y="953"/>
                  </a:cubicBezTo>
                  <a:cubicBezTo>
                    <a:pt x="2411" y="979"/>
                    <a:pt x="2447" y="968"/>
                    <a:pt x="2442" y="943"/>
                  </a:cubicBezTo>
                  <a:cubicBezTo>
                    <a:pt x="2340" y="436"/>
                    <a:pt x="1862" y="118"/>
                    <a:pt x="1377" y="41"/>
                  </a:cubicBezTo>
                  <a:cubicBezTo>
                    <a:pt x="1125" y="0"/>
                    <a:pt x="864" y="21"/>
                    <a:pt x="622" y="99"/>
                  </a:cubicBezTo>
                  <a:cubicBezTo>
                    <a:pt x="370" y="180"/>
                    <a:pt x="103" y="360"/>
                    <a:pt x="15" y="622"/>
                  </a:cubicBezTo>
                  <a:cubicBezTo>
                    <a:pt x="13" y="633"/>
                    <a:pt x="10" y="645"/>
                    <a:pt x="6" y="656"/>
                  </a:cubicBezTo>
                  <a:cubicBezTo>
                    <a:pt x="0" y="676"/>
                    <a:pt x="30" y="683"/>
                    <a:pt x="38" y="66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6" name="Freeform 8"/>
            <p:cNvSpPr/>
            <p:nvPr/>
          </p:nvSpPr>
          <p:spPr bwMode="auto">
            <a:xfrm>
              <a:off x="7777163" y="1998663"/>
              <a:ext cx="1181100" cy="2060575"/>
            </a:xfrm>
            <a:custGeom>
              <a:avLst/>
              <a:gdLst>
                <a:gd name="T0" fmla="*/ 20 w 1137"/>
                <a:gd name="T1" fmla="*/ 63 h 1984"/>
                <a:gd name="T2" fmla="*/ 215 w 1137"/>
                <a:gd name="T3" fmla="*/ 53 h 1984"/>
                <a:gd name="T4" fmla="*/ 400 w 1137"/>
                <a:gd name="T5" fmla="*/ 98 h 1984"/>
                <a:gd name="T6" fmla="*/ 735 w 1137"/>
                <a:gd name="T7" fmla="*/ 336 h 1984"/>
                <a:gd name="T8" fmla="*/ 1044 w 1137"/>
                <a:gd name="T9" fmla="*/ 988 h 1984"/>
                <a:gd name="T10" fmla="*/ 897 w 1137"/>
                <a:gd name="T11" fmla="*/ 1554 h 1984"/>
                <a:gd name="T12" fmla="*/ 343 w 1137"/>
                <a:gd name="T13" fmla="*/ 1942 h 1984"/>
                <a:gd name="T14" fmla="*/ 358 w 1137"/>
                <a:gd name="T15" fmla="*/ 1980 h 1984"/>
                <a:gd name="T16" fmla="*/ 953 w 1137"/>
                <a:gd name="T17" fmla="*/ 1587 h 1984"/>
                <a:gd name="T18" fmla="*/ 1107 w 1137"/>
                <a:gd name="T19" fmla="*/ 964 h 1984"/>
                <a:gd name="T20" fmla="*/ 752 w 1137"/>
                <a:gd name="T21" fmla="*/ 266 h 1984"/>
                <a:gd name="T22" fmla="*/ 415 w 1137"/>
                <a:gd name="T23" fmla="*/ 44 h 1984"/>
                <a:gd name="T24" fmla="*/ 215 w 1137"/>
                <a:gd name="T25" fmla="*/ 2 h 1984"/>
                <a:gd name="T26" fmla="*/ 119 w 1137"/>
                <a:gd name="T27" fmla="*/ 7 h 1984"/>
                <a:gd name="T28" fmla="*/ 14 w 1137"/>
                <a:gd name="T29" fmla="*/ 41 h 1984"/>
                <a:gd name="T30" fmla="*/ 20 w 1137"/>
                <a:gd name="T31" fmla="*/ 63 h 19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7" h="1984">
                  <a:moveTo>
                    <a:pt x="20" y="63"/>
                  </a:moveTo>
                  <a:cubicBezTo>
                    <a:pt x="80" y="48"/>
                    <a:pt x="154" y="49"/>
                    <a:pt x="215" y="53"/>
                  </a:cubicBezTo>
                  <a:cubicBezTo>
                    <a:pt x="278" y="57"/>
                    <a:pt x="341" y="76"/>
                    <a:pt x="400" y="98"/>
                  </a:cubicBezTo>
                  <a:cubicBezTo>
                    <a:pt x="528" y="148"/>
                    <a:pt x="641" y="238"/>
                    <a:pt x="735" y="336"/>
                  </a:cubicBezTo>
                  <a:cubicBezTo>
                    <a:pt x="900" y="510"/>
                    <a:pt x="1016" y="750"/>
                    <a:pt x="1044" y="988"/>
                  </a:cubicBezTo>
                  <a:cubicBezTo>
                    <a:pt x="1069" y="1190"/>
                    <a:pt x="1016" y="1389"/>
                    <a:pt x="897" y="1554"/>
                  </a:cubicBezTo>
                  <a:cubicBezTo>
                    <a:pt x="757" y="1747"/>
                    <a:pt x="548" y="1839"/>
                    <a:pt x="343" y="1942"/>
                  </a:cubicBezTo>
                  <a:cubicBezTo>
                    <a:pt x="321" y="1953"/>
                    <a:pt x="337" y="1984"/>
                    <a:pt x="358" y="1980"/>
                  </a:cubicBezTo>
                  <a:cubicBezTo>
                    <a:pt x="592" y="1933"/>
                    <a:pt x="812" y="1776"/>
                    <a:pt x="953" y="1587"/>
                  </a:cubicBezTo>
                  <a:cubicBezTo>
                    <a:pt x="1086" y="1410"/>
                    <a:pt x="1137" y="1182"/>
                    <a:pt x="1107" y="964"/>
                  </a:cubicBezTo>
                  <a:cubicBezTo>
                    <a:pt x="1071" y="703"/>
                    <a:pt x="938" y="452"/>
                    <a:pt x="752" y="266"/>
                  </a:cubicBezTo>
                  <a:cubicBezTo>
                    <a:pt x="656" y="170"/>
                    <a:pt x="542" y="93"/>
                    <a:pt x="415" y="44"/>
                  </a:cubicBezTo>
                  <a:cubicBezTo>
                    <a:pt x="351" y="19"/>
                    <a:pt x="283" y="6"/>
                    <a:pt x="215" y="2"/>
                  </a:cubicBezTo>
                  <a:cubicBezTo>
                    <a:pt x="183" y="0"/>
                    <a:pt x="150" y="2"/>
                    <a:pt x="119" y="7"/>
                  </a:cubicBezTo>
                  <a:cubicBezTo>
                    <a:pt x="78" y="13"/>
                    <a:pt x="52" y="27"/>
                    <a:pt x="14" y="41"/>
                  </a:cubicBezTo>
                  <a:cubicBezTo>
                    <a:pt x="0" y="46"/>
                    <a:pt x="6" y="66"/>
                    <a:pt x="20" y="6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7" name="Freeform 9"/>
            <p:cNvSpPr/>
            <p:nvPr/>
          </p:nvSpPr>
          <p:spPr bwMode="auto">
            <a:xfrm>
              <a:off x="7016751" y="4010026"/>
              <a:ext cx="1208088" cy="1095375"/>
            </a:xfrm>
            <a:custGeom>
              <a:avLst/>
              <a:gdLst>
                <a:gd name="T0" fmla="*/ 1056 w 1164"/>
                <a:gd name="T1" fmla="*/ 16 h 1055"/>
                <a:gd name="T2" fmla="*/ 1085 w 1164"/>
                <a:gd name="T3" fmla="*/ 64 h 1055"/>
                <a:gd name="T4" fmla="*/ 1110 w 1164"/>
                <a:gd name="T5" fmla="*/ 176 h 1055"/>
                <a:gd name="T6" fmla="*/ 1081 w 1164"/>
                <a:gd name="T7" fmla="*/ 362 h 1055"/>
                <a:gd name="T8" fmla="*/ 828 w 1164"/>
                <a:gd name="T9" fmla="*/ 714 h 1055"/>
                <a:gd name="T10" fmla="*/ 30 w 1164"/>
                <a:gd name="T11" fmla="*/ 996 h 1055"/>
                <a:gd name="T12" fmla="*/ 30 w 1164"/>
                <a:gd name="T13" fmla="*/ 1042 h 1055"/>
                <a:gd name="T14" fmla="*/ 893 w 1164"/>
                <a:gd name="T15" fmla="*/ 736 h 1055"/>
                <a:gd name="T16" fmla="*/ 1143 w 1164"/>
                <a:gd name="T17" fmla="*/ 346 h 1055"/>
                <a:gd name="T18" fmla="*/ 1154 w 1164"/>
                <a:gd name="T19" fmla="*/ 140 h 1055"/>
                <a:gd name="T20" fmla="*/ 1121 w 1164"/>
                <a:gd name="T21" fmla="*/ 43 h 1055"/>
                <a:gd name="T22" fmla="*/ 1066 w 1164"/>
                <a:gd name="T23" fmla="*/ 4 h 1055"/>
                <a:gd name="T24" fmla="*/ 1056 w 1164"/>
                <a:gd name="T25" fmla="*/ 16 h 1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64" h="1055">
                  <a:moveTo>
                    <a:pt x="1056" y="16"/>
                  </a:moveTo>
                  <a:cubicBezTo>
                    <a:pt x="1068" y="25"/>
                    <a:pt x="1078" y="52"/>
                    <a:pt x="1085" y="64"/>
                  </a:cubicBezTo>
                  <a:cubicBezTo>
                    <a:pt x="1104" y="97"/>
                    <a:pt x="1108" y="139"/>
                    <a:pt x="1110" y="176"/>
                  </a:cubicBezTo>
                  <a:cubicBezTo>
                    <a:pt x="1115" y="240"/>
                    <a:pt x="1103" y="302"/>
                    <a:pt x="1081" y="362"/>
                  </a:cubicBezTo>
                  <a:cubicBezTo>
                    <a:pt x="1032" y="501"/>
                    <a:pt x="939" y="620"/>
                    <a:pt x="828" y="714"/>
                  </a:cubicBezTo>
                  <a:cubicBezTo>
                    <a:pt x="609" y="901"/>
                    <a:pt x="312" y="981"/>
                    <a:pt x="30" y="996"/>
                  </a:cubicBezTo>
                  <a:cubicBezTo>
                    <a:pt x="0" y="998"/>
                    <a:pt x="0" y="1041"/>
                    <a:pt x="30" y="1042"/>
                  </a:cubicBezTo>
                  <a:cubicBezTo>
                    <a:pt x="339" y="1055"/>
                    <a:pt x="661" y="941"/>
                    <a:pt x="893" y="736"/>
                  </a:cubicBezTo>
                  <a:cubicBezTo>
                    <a:pt x="1011" y="632"/>
                    <a:pt x="1097" y="496"/>
                    <a:pt x="1143" y="346"/>
                  </a:cubicBezTo>
                  <a:cubicBezTo>
                    <a:pt x="1163" y="279"/>
                    <a:pt x="1164" y="208"/>
                    <a:pt x="1154" y="140"/>
                  </a:cubicBezTo>
                  <a:cubicBezTo>
                    <a:pt x="1150" y="106"/>
                    <a:pt x="1138" y="73"/>
                    <a:pt x="1121" y="43"/>
                  </a:cubicBezTo>
                  <a:cubicBezTo>
                    <a:pt x="1105" y="16"/>
                    <a:pt x="1089" y="17"/>
                    <a:pt x="1066" y="4"/>
                  </a:cubicBezTo>
                  <a:cubicBezTo>
                    <a:pt x="1058" y="0"/>
                    <a:pt x="1049" y="11"/>
                    <a:pt x="1056" y="1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8" name="Freeform 10"/>
            <p:cNvSpPr/>
            <p:nvPr/>
          </p:nvSpPr>
          <p:spPr bwMode="auto">
            <a:xfrm>
              <a:off x="4975226" y="4775201"/>
              <a:ext cx="1274763" cy="733425"/>
            </a:xfrm>
            <a:custGeom>
              <a:avLst/>
              <a:gdLst>
                <a:gd name="T0" fmla="*/ 28 w 1229"/>
                <a:gd name="T1" fmla="*/ 8 h 706"/>
                <a:gd name="T2" fmla="*/ 139 w 1229"/>
                <a:gd name="T3" fmla="*/ 371 h 706"/>
                <a:gd name="T4" fmla="*/ 420 w 1229"/>
                <a:gd name="T5" fmla="*/ 595 h 706"/>
                <a:gd name="T6" fmla="*/ 1199 w 1229"/>
                <a:gd name="T7" fmla="*/ 617 h 706"/>
                <a:gd name="T8" fmla="*/ 1186 w 1229"/>
                <a:gd name="T9" fmla="*/ 571 h 706"/>
                <a:gd name="T10" fmla="*/ 469 w 1229"/>
                <a:gd name="T11" fmla="*/ 549 h 706"/>
                <a:gd name="T12" fmla="*/ 191 w 1229"/>
                <a:gd name="T13" fmla="*/ 341 h 706"/>
                <a:gd name="T14" fmla="*/ 105 w 1229"/>
                <a:gd name="T15" fmla="*/ 187 h 706"/>
                <a:gd name="T16" fmla="*/ 43 w 1229"/>
                <a:gd name="T17" fmla="*/ 7 h 706"/>
                <a:gd name="T18" fmla="*/ 28 w 1229"/>
                <a:gd name="T19" fmla="*/ 8 h 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29" h="706">
                  <a:moveTo>
                    <a:pt x="28" y="8"/>
                  </a:moveTo>
                  <a:cubicBezTo>
                    <a:pt x="0" y="129"/>
                    <a:pt x="72" y="275"/>
                    <a:pt x="139" y="371"/>
                  </a:cubicBezTo>
                  <a:cubicBezTo>
                    <a:pt x="210" y="470"/>
                    <a:pt x="310" y="545"/>
                    <a:pt x="420" y="595"/>
                  </a:cubicBezTo>
                  <a:cubicBezTo>
                    <a:pt x="664" y="706"/>
                    <a:pt x="948" y="698"/>
                    <a:pt x="1199" y="617"/>
                  </a:cubicBezTo>
                  <a:cubicBezTo>
                    <a:pt x="1229" y="608"/>
                    <a:pt x="1217" y="563"/>
                    <a:pt x="1186" y="571"/>
                  </a:cubicBezTo>
                  <a:cubicBezTo>
                    <a:pt x="954" y="630"/>
                    <a:pt x="695" y="637"/>
                    <a:pt x="469" y="549"/>
                  </a:cubicBezTo>
                  <a:cubicBezTo>
                    <a:pt x="360" y="506"/>
                    <a:pt x="262" y="433"/>
                    <a:pt x="191" y="341"/>
                  </a:cubicBezTo>
                  <a:cubicBezTo>
                    <a:pt x="155" y="294"/>
                    <a:pt x="127" y="241"/>
                    <a:pt x="105" y="187"/>
                  </a:cubicBezTo>
                  <a:cubicBezTo>
                    <a:pt x="81" y="128"/>
                    <a:pt x="72" y="63"/>
                    <a:pt x="43" y="7"/>
                  </a:cubicBezTo>
                  <a:cubicBezTo>
                    <a:pt x="40" y="0"/>
                    <a:pt x="30" y="2"/>
                    <a:pt x="28" y="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9" name="Freeform 11"/>
            <p:cNvSpPr/>
            <p:nvPr/>
          </p:nvSpPr>
          <p:spPr bwMode="auto">
            <a:xfrm>
              <a:off x="6203951" y="5040313"/>
              <a:ext cx="1285875" cy="706438"/>
            </a:xfrm>
            <a:custGeom>
              <a:avLst/>
              <a:gdLst>
                <a:gd name="T0" fmla="*/ 9 w 1238"/>
                <a:gd name="T1" fmla="*/ 343 h 681"/>
                <a:gd name="T2" fmla="*/ 575 w 1238"/>
                <a:gd name="T3" fmla="*/ 605 h 681"/>
                <a:gd name="T4" fmla="*/ 1222 w 1238"/>
                <a:gd name="T5" fmla="*/ 529 h 681"/>
                <a:gd name="T6" fmla="*/ 1222 w 1238"/>
                <a:gd name="T7" fmla="*/ 485 h 681"/>
                <a:gd name="T8" fmla="*/ 968 w 1238"/>
                <a:gd name="T9" fmla="*/ 314 h 681"/>
                <a:gd name="T10" fmla="*/ 825 w 1238"/>
                <a:gd name="T11" fmla="*/ 32 h 681"/>
                <a:gd name="T12" fmla="*/ 776 w 1238"/>
                <a:gd name="T13" fmla="*/ 46 h 681"/>
                <a:gd name="T14" fmla="*/ 921 w 1238"/>
                <a:gd name="T15" fmla="*/ 340 h 681"/>
                <a:gd name="T16" fmla="*/ 1196 w 1238"/>
                <a:gd name="T17" fmla="*/ 529 h 681"/>
                <a:gd name="T18" fmla="*/ 1196 w 1238"/>
                <a:gd name="T19" fmla="*/ 485 h 681"/>
                <a:gd name="T20" fmla="*/ 23 w 1238"/>
                <a:gd name="T21" fmla="*/ 324 h 681"/>
                <a:gd name="T22" fmla="*/ 9 w 1238"/>
                <a:gd name="T23" fmla="*/ 343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38" h="681">
                  <a:moveTo>
                    <a:pt x="9" y="343"/>
                  </a:moveTo>
                  <a:cubicBezTo>
                    <a:pt x="152" y="493"/>
                    <a:pt x="376" y="569"/>
                    <a:pt x="575" y="605"/>
                  </a:cubicBezTo>
                  <a:cubicBezTo>
                    <a:pt x="792" y="644"/>
                    <a:pt x="1024" y="631"/>
                    <a:pt x="1222" y="529"/>
                  </a:cubicBezTo>
                  <a:cubicBezTo>
                    <a:pt x="1238" y="520"/>
                    <a:pt x="1238" y="494"/>
                    <a:pt x="1222" y="485"/>
                  </a:cubicBezTo>
                  <a:cubicBezTo>
                    <a:pt x="1131" y="437"/>
                    <a:pt x="1041" y="387"/>
                    <a:pt x="968" y="314"/>
                  </a:cubicBezTo>
                  <a:cubicBezTo>
                    <a:pt x="889" y="238"/>
                    <a:pt x="847" y="138"/>
                    <a:pt x="825" y="32"/>
                  </a:cubicBezTo>
                  <a:cubicBezTo>
                    <a:pt x="819" y="0"/>
                    <a:pt x="770" y="14"/>
                    <a:pt x="776" y="46"/>
                  </a:cubicBezTo>
                  <a:cubicBezTo>
                    <a:pt x="799" y="157"/>
                    <a:pt x="844" y="256"/>
                    <a:pt x="921" y="340"/>
                  </a:cubicBezTo>
                  <a:cubicBezTo>
                    <a:pt x="997" y="422"/>
                    <a:pt x="1098" y="479"/>
                    <a:pt x="1196" y="529"/>
                  </a:cubicBezTo>
                  <a:cubicBezTo>
                    <a:pt x="1196" y="514"/>
                    <a:pt x="1196" y="500"/>
                    <a:pt x="1196" y="485"/>
                  </a:cubicBezTo>
                  <a:cubicBezTo>
                    <a:pt x="821" y="681"/>
                    <a:pt x="352" y="551"/>
                    <a:pt x="23" y="324"/>
                  </a:cubicBezTo>
                  <a:cubicBezTo>
                    <a:pt x="12" y="316"/>
                    <a:pt x="0" y="333"/>
                    <a:pt x="9" y="34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3517901" y="1225551"/>
              <a:ext cx="5260975" cy="4090987"/>
              <a:chOff x="3517901" y="1225551"/>
              <a:chExt cx="5260975" cy="4090987"/>
            </a:xfrm>
            <a:grpFill/>
          </p:grpSpPr>
          <p:sp>
            <p:nvSpPr>
              <p:cNvPr id="11" name="Freeform 12"/>
              <p:cNvSpPr/>
              <p:nvPr/>
            </p:nvSpPr>
            <p:spPr bwMode="auto">
              <a:xfrm>
                <a:off x="7805738" y="2135188"/>
                <a:ext cx="109538" cy="38100"/>
              </a:xfrm>
              <a:custGeom>
                <a:avLst/>
                <a:gdLst>
                  <a:gd name="T0" fmla="*/ 6 w 106"/>
                  <a:gd name="T1" fmla="*/ 35 h 37"/>
                  <a:gd name="T2" fmla="*/ 45 w 106"/>
                  <a:gd name="T3" fmla="*/ 33 h 37"/>
                  <a:gd name="T4" fmla="*/ 97 w 106"/>
                  <a:gd name="T5" fmla="*/ 22 h 37"/>
                  <a:gd name="T6" fmla="*/ 97 w 106"/>
                  <a:gd name="T7" fmla="*/ 6 h 37"/>
                  <a:gd name="T8" fmla="*/ 52 w 106"/>
                  <a:gd name="T9" fmla="*/ 6 h 37"/>
                  <a:gd name="T10" fmla="*/ 4 w 106"/>
                  <a:gd name="T11" fmla="*/ 24 h 37"/>
                  <a:gd name="T12" fmla="*/ 6 w 106"/>
                  <a:gd name="T13" fmla="*/ 35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37">
                    <a:moveTo>
                      <a:pt x="6" y="35"/>
                    </a:moveTo>
                    <a:cubicBezTo>
                      <a:pt x="20" y="37"/>
                      <a:pt x="32" y="35"/>
                      <a:pt x="45" y="33"/>
                    </a:cubicBezTo>
                    <a:cubicBezTo>
                      <a:pt x="63" y="30"/>
                      <a:pt x="80" y="29"/>
                      <a:pt x="97" y="22"/>
                    </a:cubicBezTo>
                    <a:cubicBezTo>
                      <a:pt x="105" y="19"/>
                      <a:pt x="106" y="9"/>
                      <a:pt x="97" y="6"/>
                    </a:cubicBezTo>
                    <a:cubicBezTo>
                      <a:pt x="81" y="0"/>
                      <a:pt x="68" y="2"/>
                      <a:pt x="52" y="6"/>
                    </a:cubicBezTo>
                    <a:cubicBezTo>
                      <a:pt x="34" y="9"/>
                      <a:pt x="17" y="13"/>
                      <a:pt x="4" y="24"/>
                    </a:cubicBezTo>
                    <a:cubicBezTo>
                      <a:pt x="0" y="27"/>
                      <a:pt x="2" y="34"/>
                      <a:pt x="6" y="3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2" name="Freeform 13"/>
              <p:cNvSpPr/>
              <p:nvPr/>
            </p:nvSpPr>
            <p:spPr bwMode="auto">
              <a:xfrm>
                <a:off x="8018463" y="2144713"/>
                <a:ext cx="92075" cy="34925"/>
              </a:xfrm>
              <a:custGeom>
                <a:avLst/>
                <a:gdLst>
                  <a:gd name="T0" fmla="*/ 4 w 89"/>
                  <a:gd name="T1" fmla="*/ 9 h 35"/>
                  <a:gd name="T2" fmla="*/ 79 w 89"/>
                  <a:gd name="T3" fmla="*/ 34 h 35"/>
                  <a:gd name="T4" fmla="*/ 83 w 89"/>
                  <a:gd name="T5" fmla="*/ 20 h 35"/>
                  <a:gd name="T6" fmla="*/ 7 w 89"/>
                  <a:gd name="T7" fmla="*/ 0 h 35"/>
                  <a:gd name="T8" fmla="*/ 4 w 89"/>
                  <a:gd name="T9" fmla="*/ 9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35">
                    <a:moveTo>
                      <a:pt x="4" y="9"/>
                    </a:moveTo>
                    <a:cubicBezTo>
                      <a:pt x="28" y="23"/>
                      <a:pt x="52" y="31"/>
                      <a:pt x="79" y="34"/>
                    </a:cubicBezTo>
                    <a:cubicBezTo>
                      <a:pt x="87" y="35"/>
                      <a:pt x="89" y="24"/>
                      <a:pt x="83" y="20"/>
                    </a:cubicBezTo>
                    <a:cubicBezTo>
                      <a:pt x="59" y="6"/>
                      <a:pt x="34" y="3"/>
                      <a:pt x="7" y="0"/>
                    </a:cubicBezTo>
                    <a:cubicBezTo>
                      <a:pt x="2" y="0"/>
                      <a:pt x="0" y="7"/>
                      <a:pt x="4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3" name="Freeform 14"/>
              <p:cNvSpPr/>
              <p:nvPr/>
            </p:nvSpPr>
            <p:spPr bwMode="auto">
              <a:xfrm>
                <a:off x="8228013" y="2225676"/>
                <a:ext cx="107950" cy="61913"/>
              </a:xfrm>
              <a:custGeom>
                <a:avLst/>
                <a:gdLst>
                  <a:gd name="T0" fmla="*/ 6 w 105"/>
                  <a:gd name="T1" fmla="*/ 10 h 59"/>
                  <a:gd name="T2" fmla="*/ 91 w 105"/>
                  <a:gd name="T3" fmla="*/ 55 h 59"/>
                  <a:gd name="T4" fmla="*/ 99 w 105"/>
                  <a:gd name="T5" fmla="*/ 44 h 59"/>
                  <a:gd name="T6" fmla="*/ 9 w 105"/>
                  <a:gd name="T7" fmla="*/ 1 h 59"/>
                  <a:gd name="T8" fmla="*/ 6 w 105"/>
                  <a:gd name="T9" fmla="*/ 1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59">
                    <a:moveTo>
                      <a:pt x="6" y="10"/>
                    </a:moveTo>
                    <a:cubicBezTo>
                      <a:pt x="35" y="21"/>
                      <a:pt x="64" y="39"/>
                      <a:pt x="91" y="55"/>
                    </a:cubicBezTo>
                    <a:cubicBezTo>
                      <a:pt x="97" y="59"/>
                      <a:pt x="105" y="49"/>
                      <a:pt x="99" y="44"/>
                    </a:cubicBezTo>
                    <a:cubicBezTo>
                      <a:pt x="72" y="20"/>
                      <a:pt x="44" y="7"/>
                      <a:pt x="9" y="1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4" name="Freeform 15"/>
              <p:cNvSpPr/>
              <p:nvPr/>
            </p:nvSpPr>
            <p:spPr bwMode="auto">
              <a:xfrm>
                <a:off x="8421688" y="2389188"/>
                <a:ext cx="77788" cy="84138"/>
              </a:xfrm>
              <a:custGeom>
                <a:avLst/>
                <a:gdLst>
                  <a:gd name="T0" fmla="*/ 1 w 75"/>
                  <a:gd name="T1" fmla="*/ 1 h 81"/>
                  <a:gd name="T2" fmla="*/ 14 w 75"/>
                  <a:gd name="T3" fmla="*/ 20 h 81"/>
                  <a:gd name="T4" fmla="*/ 31 w 75"/>
                  <a:gd name="T5" fmla="*/ 42 h 81"/>
                  <a:gd name="T6" fmla="*/ 62 w 75"/>
                  <a:gd name="T7" fmla="*/ 77 h 81"/>
                  <a:gd name="T8" fmla="*/ 72 w 75"/>
                  <a:gd name="T9" fmla="*/ 71 h 81"/>
                  <a:gd name="T10" fmla="*/ 45 w 75"/>
                  <a:gd name="T11" fmla="*/ 35 h 81"/>
                  <a:gd name="T12" fmla="*/ 24 w 75"/>
                  <a:gd name="T13" fmla="*/ 16 h 81"/>
                  <a:gd name="T14" fmla="*/ 2 w 75"/>
                  <a:gd name="T15" fmla="*/ 0 h 81"/>
                  <a:gd name="T16" fmla="*/ 1 w 75"/>
                  <a:gd name="T17" fmla="*/ 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5" h="81">
                    <a:moveTo>
                      <a:pt x="1" y="1"/>
                    </a:moveTo>
                    <a:cubicBezTo>
                      <a:pt x="6" y="6"/>
                      <a:pt x="9" y="14"/>
                      <a:pt x="14" y="20"/>
                    </a:cubicBezTo>
                    <a:cubicBezTo>
                      <a:pt x="19" y="27"/>
                      <a:pt x="25" y="35"/>
                      <a:pt x="31" y="42"/>
                    </a:cubicBezTo>
                    <a:cubicBezTo>
                      <a:pt x="41" y="54"/>
                      <a:pt x="51" y="66"/>
                      <a:pt x="62" y="77"/>
                    </a:cubicBezTo>
                    <a:cubicBezTo>
                      <a:pt x="66" y="81"/>
                      <a:pt x="75" y="77"/>
                      <a:pt x="72" y="71"/>
                    </a:cubicBezTo>
                    <a:cubicBezTo>
                      <a:pt x="66" y="57"/>
                      <a:pt x="57" y="46"/>
                      <a:pt x="45" y="35"/>
                    </a:cubicBezTo>
                    <a:cubicBezTo>
                      <a:pt x="38" y="28"/>
                      <a:pt x="31" y="22"/>
                      <a:pt x="24" y="16"/>
                    </a:cubicBezTo>
                    <a:cubicBezTo>
                      <a:pt x="17" y="10"/>
                      <a:pt x="8" y="6"/>
                      <a:pt x="2" y="0"/>
                    </a:cubicBezTo>
                    <a:cubicBezTo>
                      <a:pt x="1" y="0"/>
                      <a:pt x="0" y="0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5" name="Freeform 16"/>
              <p:cNvSpPr/>
              <p:nvPr/>
            </p:nvSpPr>
            <p:spPr bwMode="auto">
              <a:xfrm>
                <a:off x="8572501" y="2570163"/>
                <a:ext cx="60325" cy="90488"/>
              </a:xfrm>
              <a:custGeom>
                <a:avLst/>
                <a:gdLst>
                  <a:gd name="T0" fmla="*/ 3 w 57"/>
                  <a:gd name="T1" fmla="*/ 10 h 88"/>
                  <a:gd name="T2" fmla="*/ 47 w 57"/>
                  <a:gd name="T3" fmla="*/ 83 h 88"/>
                  <a:gd name="T4" fmla="*/ 55 w 57"/>
                  <a:gd name="T5" fmla="*/ 77 h 88"/>
                  <a:gd name="T6" fmla="*/ 11 w 57"/>
                  <a:gd name="T7" fmla="*/ 5 h 88"/>
                  <a:gd name="T8" fmla="*/ 3 w 57"/>
                  <a:gd name="T9" fmla="*/ 1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88">
                    <a:moveTo>
                      <a:pt x="3" y="10"/>
                    </a:moveTo>
                    <a:cubicBezTo>
                      <a:pt x="17" y="35"/>
                      <a:pt x="27" y="63"/>
                      <a:pt x="47" y="83"/>
                    </a:cubicBezTo>
                    <a:cubicBezTo>
                      <a:pt x="51" y="88"/>
                      <a:pt x="57" y="82"/>
                      <a:pt x="55" y="77"/>
                    </a:cubicBezTo>
                    <a:cubicBezTo>
                      <a:pt x="44" y="51"/>
                      <a:pt x="28" y="27"/>
                      <a:pt x="11" y="5"/>
                    </a:cubicBezTo>
                    <a:cubicBezTo>
                      <a:pt x="8" y="0"/>
                      <a:pt x="0" y="4"/>
                      <a:pt x="3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6" name="Freeform 17"/>
              <p:cNvSpPr/>
              <p:nvPr/>
            </p:nvSpPr>
            <p:spPr bwMode="auto">
              <a:xfrm>
                <a:off x="8664576" y="2767013"/>
                <a:ext cx="42863" cy="88900"/>
              </a:xfrm>
              <a:custGeom>
                <a:avLst/>
                <a:gdLst>
                  <a:gd name="T0" fmla="*/ 3 w 41"/>
                  <a:gd name="T1" fmla="*/ 7 h 86"/>
                  <a:gd name="T2" fmla="*/ 30 w 41"/>
                  <a:gd name="T3" fmla="*/ 79 h 86"/>
                  <a:gd name="T4" fmla="*/ 40 w 41"/>
                  <a:gd name="T5" fmla="*/ 76 h 86"/>
                  <a:gd name="T6" fmla="*/ 9 w 41"/>
                  <a:gd name="T7" fmla="*/ 4 h 86"/>
                  <a:gd name="T8" fmla="*/ 3 w 41"/>
                  <a:gd name="T9" fmla="*/ 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86">
                    <a:moveTo>
                      <a:pt x="3" y="7"/>
                    </a:moveTo>
                    <a:cubicBezTo>
                      <a:pt x="16" y="29"/>
                      <a:pt x="21" y="56"/>
                      <a:pt x="30" y="79"/>
                    </a:cubicBezTo>
                    <a:cubicBezTo>
                      <a:pt x="32" y="86"/>
                      <a:pt x="41" y="83"/>
                      <a:pt x="40" y="76"/>
                    </a:cubicBezTo>
                    <a:cubicBezTo>
                      <a:pt x="36" y="48"/>
                      <a:pt x="25" y="27"/>
                      <a:pt x="9" y="4"/>
                    </a:cubicBezTo>
                    <a:cubicBezTo>
                      <a:pt x="7" y="0"/>
                      <a:pt x="0" y="3"/>
                      <a:pt x="3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7" name="Freeform 18"/>
              <p:cNvSpPr/>
              <p:nvPr/>
            </p:nvSpPr>
            <p:spPr bwMode="auto">
              <a:xfrm>
                <a:off x="8740776" y="2992438"/>
                <a:ext cx="26988" cy="107950"/>
              </a:xfrm>
              <a:custGeom>
                <a:avLst/>
                <a:gdLst>
                  <a:gd name="T0" fmla="*/ 2 w 27"/>
                  <a:gd name="T1" fmla="*/ 7 h 104"/>
                  <a:gd name="T2" fmla="*/ 17 w 27"/>
                  <a:gd name="T3" fmla="*/ 100 h 104"/>
                  <a:gd name="T4" fmla="*/ 23 w 27"/>
                  <a:gd name="T5" fmla="*/ 100 h 104"/>
                  <a:gd name="T6" fmla="*/ 9 w 27"/>
                  <a:gd name="T7" fmla="*/ 4 h 104"/>
                  <a:gd name="T8" fmla="*/ 2 w 27"/>
                  <a:gd name="T9" fmla="*/ 7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104">
                    <a:moveTo>
                      <a:pt x="2" y="7"/>
                    </a:moveTo>
                    <a:cubicBezTo>
                      <a:pt x="14" y="36"/>
                      <a:pt x="13" y="68"/>
                      <a:pt x="17" y="100"/>
                    </a:cubicBezTo>
                    <a:cubicBezTo>
                      <a:pt x="17" y="104"/>
                      <a:pt x="23" y="104"/>
                      <a:pt x="23" y="100"/>
                    </a:cubicBezTo>
                    <a:cubicBezTo>
                      <a:pt x="27" y="67"/>
                      <a:pt x="24" y="33"/>
                      <a:pt x="9" y="4"/>
                    </a:cubicBezTo>
                    <a:cubicBezTo>
                      <a:pt x="7" y="0"/>
                      <a:pt x="0" y="3"/>
                      <a:pt x="2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8" name="Freeform 19"/>
              <p:cNvSpPr/>
              <p:nvPr/>
            </p:nvSpPr>
            <p:spPr bwMode="auto">
              <a:xfrm>
                <a:off x="8753476" y="3206751"/>
                <a:ext cx="25400" cy="80963"/>
              </a:xfrm>
              <a:custGeom>
                <a:avLst/>
                <a:gdLst>
                  <a:gd name="T0" fmla="*/ 13 w 24"/>
                  <a:gd name="T1" fmla="*/ 2 h 78"/>
                  <a:gd name="T2" fmla="*/ 4 w 24"/>
                  <a:gd name="T3" fmla="*/ 32 h 78"/>
                  <a:gd name="T4" fmla="*/ 2 w 24"/>
                  <a:gd name="T5" fmla="*/ 46 h 78"/>
                  <a:gd name="T6" fmla="*/ 0 w 24"/>
                  <a:gd name="T7" fmla="*/ 66 h 78"/>
                  <a:gd name="T8" fmla="*/ 13 w 24"/>
                  <a:gd name="T9" fmla="*/ 71 h 78"/>
                  <a:gd name="T10" fmla="*/ 23 w 24"/>
                  <a:gd name="T11" fmla="*/ 39 h 78"/>
                  <a:gd name="T12" fmla="*/ 15 w 24"/>
                  <a:gd name="T13" fmla="*/ 2 h 78"/>
                  <a:gd name="T14" fmla="*/ 13 w 24"/>
                  <a:gd name="T15" fmla="*/ 2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78">
                    <a:moveTo>
                      <a:pt x="13" y="2"/>
                    </a:moveTo>
                    <a:cubicBezTo>
                      <a:pt x="9" y="12"/>
                      <a:pt x="6" y="21"/>
                      <a:pt x="4" y="32"/>
                    </a:cubicBezTo>
                    <a:cubicBezTo>
                      <a:pt x="3" y="37"/>
                      <a:pt x="2" y="41"/>
                      <a:pt x="2" y="46"/>
                    </a:cubicBezTo>
                    <a:cubicBezTo>
                      <a:pt x="1" y="53"/>
                      <a:pt x="1" y="59"/>
                      <a:pt x="0" y="66"/>
                    </a:cubicBezTo>
                    <a:cubicBezTo>
                      <a:pt x="0" y="72"/>
                      <a:pt x="9" y="78"/>
                      <a:pt x="13" y="71"/>
                    </a:cubicBezTo>
                    <a:cubicBezTo>
                      <a:pt x="18" y="60"/>
                      <a:pt x="21" y="52"/>
                      <a:pt x="23" y="39"/>
                    </a:cubicBezTo>
                    <a:cubicBezTo>
                      <a:pt x="24" y="25"/>
                      <a:pt x="20" y="15"/>
                      <a:pt x="15" y="2"/>
                    </a:cubicBezTo>
                    <a:cubicBezTo>
                      <a:pt x="15" y="0"/>
                      <a:pt x="13" y="1"/>
                      <a:pt x="13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9" name="Freeform 20"/>
              <p:cNvSpPr/>
              <p:nvPr/>
            </p:nvSpPr>
            <p:spPr bwMode="auto">
              <a:xfrm>
                <a:off x="8672513" y="3368676"/>
                <a:ext cx="61913" cy="100013"/>
              </a:xfrm>
              <a:custGeom>
                <a:avLst/>
                <a:gdLst>
                  <a:gd name="T0" fmla="*/ 46 w 61"/>
                  <a:gd name="T1" fmla="*/ 3 h 97"/>
                  <a:gd name="T2" fmla="*/ 6 w 61"/>
                  <a:gd name="T3" fmla="*/ 81 h 97"/>
                  <a:gd name="T4" fmla="*/ 20 w 61"/>
                  <a:gd name="T5" fmla="*/ 91 h 97"/>
                  <a:gd name="T6" fmla="*/ 52 w 61"/>
                  <a:gd name="T7" fmla="*/ 51 h 97"/>
                  <a:gd name="T8" fmla="*/ 53 w 61"/>
                  <a:gd name="T9" fmla="*/ 3 h 97"/>
                  <a:gd name="T10" fmla="*/ 46 w 61"/>
                  <a:gd name="T11" fmla="*/ 3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" h="97">
                    <a:moveTo>
                      <a:pt x="46" y="3"/>
                    </a:moveTo>
                    <a:cubicBezTo>
                      <a:pt x="33" y="29"/>
                      <a:pt x="23" y="57"/>
                      <a:pt x="6" y="81"/>
                    </a:cubicBezTo>
                    <a:cubicBezTo>
                      <a:pt x="0" y="89"/>
                      <a:pt x="13" y="97"/>
                      <a:pt x="20" y="91"/>
                    </a:cubicBezTo>
                    <a:cubicBezTo>
                      <a:pt x="34" y="80"/>
                      <a:pt x="45" y="69"/>
                      <a:pt x="52" y="51"/>
                    </a:cubicBezTo>
                    <a:cubicBezTo>
                      <a:pt x="58" y="35"/>
                      <a:pt x="61" y="20"/>
                      <a:pt x="53" y="3"/>
                    </a:cubicBezTo>
                    <a:cubicBezTo>
                      <a:pt x="52" y="0"/>
                      <a:pt x="47" y="1"/>
                      <a:pt x="46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0" name="Freeform 21"/>
              <p:cNvSpPr/>
              <p:nvPr/>
            </p:nvSpPr>
            <p:spPr bwMode="auto">
              <a:xfrm>
                <a:off x="8559801" y="3544888"/>
                <a:ext cx="68263" cy="84138"/>
              </a:xfrm>
              <a:custGeom>
                <a:avLst/>
                <a:gdLst>
                  <a:gd name="T0" fmla="*/ 51 w 66"/>
                  <a:gd name="T1" fmla="*/ 4 h 81"/>
                  <a:gd name="T2" fmla="*/ 24 w 66"/>
                  <a:gd name="T3" fmla="*/ 33 h 81"/>
                  <a:gd name="T4" fmla="*/ 14 w 66"/>
                  <a:gd name="T5" fmla="*/ 46 h 81"/>
                  <a:gd name="T6" fmla="*/ 5 w 66"/>
                  <a:gd name="T7" fmla="*/ 62 h 81"/>
                  <a:gd name="T8" fmla="*/ 18 w 66"/>
                  <a:gd name="T9" fmla="*/ 75 h 81"/>
                  <a:gd name="T10" fmla="*/ 32 w 66"/>
                  <a:gd name="T11" fmla="*/ 65 h 81"/>
                  <a:gd name="T12" fmla="*/ 45 w 66"/>
                  <a:gd name="T13" fmla="*/ 49 h 81"/>
                  <a:gd name="T14" fmla="*/ 63 w 66"/>
                  <a:gd name="T15" fmla="*/ 11 h 81"/>
                  <a:gd name="T16" fmla="*/ 51 w 66"/>
                  <a:gd name="T17" fmla="*/ 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6" h="81">
                    <a:moveTo>
                      <a:pt x="51" y="4"/>
                    </a:moveTo>
                    <a:cubicBezTo>
                      <a:pt x="41" y="13"/>
                      <a:pt x="32" y="22"/>
                      <a:pt x="24" y="33"/>
                    </a:cubicBezTo>
                    <a:cubicBezTo>
                      <a:pt x="21" y="37"/>
                      <a:pt x="17" y="41"/>
                      <a:pt x="14" y="46"/>
                    </a:cubicBezTo>
                    <a:cubicBezTo>
                      <a:pt x="10" y="51"/>
                      <a:pt x="9" y="57"/>
                      <a:pt x="5" y="62"/>
                    </a:cubicBezTo>
                    <a:cubicBezTo>
                      <a:pt x="0" y="70"/>
                      <a:pt x="10" y="81"/>
                      <a:pt x="18" y="75"/>
                    </a:cubicBezTo>
                    <a:cubicBezTo>
                      <a:pt x="22" y="72"/>
                      <a:pt x="29" y="69"/>
                      <a:pt x="32" y="65"/>
                    </a:cubicBezTo>
                    <a:cubicBezTo>
                      <a:pt x="37" y="60"/>
                      <a:pt x="41" y="55"/>
                      <a:pt x="45" y="49"/>
                    </a:cubicBezTo>
                    <a:cubicBezTo>
                      <a:pt x="53" y="37"/>
                      <a:pt x="59" y="25"/>
                      <a:pt x="63" y="11"/>
                    </a:cubicBezTo>
                    <a:cubicBezTo>
                      <a:pt x="66" y="4"/>
                      <a:pt x="56" y="0"/>
                      <a:pt x="51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1" name="Freeform 22"/>
              <p:cNvSpPr/>
              <p:nvPr/>
            </p:nvSpPr>
            <p:spPr bwMode="auto">
              <a:xfrm>
                <a:off x="8374063" y="3732213"/>
                <a:ext cx="80963" cy="65088"/>
              </a:xfrm>
              <a:custGeom>
                <a:avLst/>
                <a:gdLst>
                  <a:gd name="T0" fmla="*/ 66 w 79"/>
                  <a:gd name="T1" fmla="*/ 3 h 62"/>
                  <a:gd name="T2" fmla="*/ 35 w 79"/>
                  <a:gd name="T3" fmla="*/ 23 h 62"/>
                  <a:gd name="T4" fmla="*/ 6 w 79"/>
                  <a:gd name="T5" fmla="*/ 48 h 62"/>
                  <a:gd name="T6" fmla="*/ 14 w 79"/>
                  <a:gd name="T7" fmla="*/ 58 h 62"/>
                  <a:gd name="T8" fmla="*/ 45 w 79"/>
                  <a:gd name="T9" fmla="*/ 38 h 62"/>
                  <a:gd name="T10" fmla="*/ 73 w 79"/>
                  <a:gd name="T11" fmla="*/ 13 h 62"/>
                  <a:gd name="T12" fmla="*/ 66 w 79"/>
                  <a:gd name="T13" fmla="*/ 3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9" h="62">
                    <a:moveTo>
                      <a:pt x="66" y="3"/>
                    </a:moveTo>
                    <a:cubicBezTo>
                      <a:pt x="55" y="9"/>
                      <a:pt x="45" y="15"/>
                      <a:pt x="35" y="23"/>
                    </a:cubicBezTo>
                    <a:cubicBezTo>
                      <a:pt x="25" y="31"/>
                      <a:pt x="16" y="39"/>
                      <a:pt x="6" y="48"/>
                    </a:cubicBezTo>
                    <a:cubicBezTo>
                      <a:pt x="0" y="53"/>
                      <a:pt x="8" y="62"/>
                      <a:pt x="14" y="58"/>
                    </a:cubicBezTo>
                    <a:cubicBezTo>
                      <a:pt x="25" y="52"/>
                      <a:pt x="35" y="46"/>
                      <a:pt x="45" y="38"/>
                    </a:cubicBezTo>
                    <a:cubicBezTo>
                      <a:pt x="55" y="30"/>
                      <a:pt x="64" y="21"/>
                      <a:pt x="73" y="13"/>
                    </a:cubicBezTo>
                    <a:cubicBezTo>
                      <a:pt x="79" y="9"/>
                      <a:pt x="72" y="0"/>
                      <a:pt x="66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2" name="Freeform 23"/>
              <p:cNvSpPr/>
              <p:nvPr/>
            </p:nvSpPr>
            <p:spPr bwMode="auto">
              <a:xfrm>
                <a:off x="7953376" y="3932238"/>
                <a:ext cx="93663" cy="30163"/>
              </a:xfrm>
              <a:custGeom>
                <a:avLst/>
                <a:gdLst>
                  <a:gd name="T0" fmla="*/ 82 w 91"/>
                  <a:gd name="T1" fmla="*/ 1 h 30"/>
                  <a:gd name="T2" fmla="*/ 42 w 91"/>
                  <a:gd name="T3" fmla="*/ 5 h 30"/>
                  <a:gd name="T4" fmla="*/ 9 w 91"/>
                  <a:gd name="T5" fmla="*/ 11 h 30"/>
                  <a:gd name="T6" fmla="*/ 9 w 91"/>
                  <a:gd name="T7" fmla="*/ 28 h 30"/>
                  <a:gd name="T8" fmla="*/ 45 w 91"/>
                  <a:gd name="T9" fmla="*/ 27 h 30"/>
                  <a:gd name="T10" fmla="*/ 86 w 91"/>
                  <a:gd name="T11" fmla="*/ 9 h 30"/>
                  <a:gd name="T12" fmla="*/ 82 w 91"/>
                  <a:gd name="T13" fmla="*/ 1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1" h="30">
                    <a:moveTo>
                      <a:pt x="82" y="1"/>
                    </a:moveTo>
                    <a:cubicBezTo>
                      <a:pt x="69" y="3"/>
                      <a:pt x="55" y="3"/>
                      <a:pt x="42" y="5"/>
                    </a:cubicBezTo>
                    <a:cubicBezTo>
                      <a:pt x="31" y="6"/>
                      <a:pt x="20" y="9"/>
                      <a:pt x="9" y="11"/>
                    </a:cubicBezTo>
                    <a:cubicBezTo>
                      <a:pt x="0" y="13"/>
                      <a:pt x="0" y="27"/>
                      <a:pt x="9" y="28"/>
                    </a:cubicBezTo>
                    <a:cubicBezTo>
                      <a:pt x="22" y="30"/>
                      <a:pt x="32" y="30"/>
                      <a:pt x="45" y="27"/>
                    </a:cubicBezTo>
                    <a:cubicBezTo>
                      <a:pt x="60" y="23"/>
                      <a:pt x="72" y="15"/>
                      <a:pt x="86" y="9"/>
                    </a:cubicBezTo>
                    <a:cubicBezTo>
                      <a:pt x="91" y="7"/>
                      <a:pt x="87" y="0"/>
                      <a:pt x="82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3" name="Freeform 24"/>
              <p:cNvSpPr/>
              <p:nvPr/>
            </p:nvSpPr>
            <p:spPr bwMode="auto">
              <a:xfrm>
                <a:off x="7991476" y="3992563"/>
                <a:ext cx="65088" cy="77788"/>
              </a:xfrm>
              <a:custGeom>
                <a:avLst/>
                <a:gdLst>
                  <a:gd name="T0" fmla="*/ 2 w 63"/>
                  <a:gd name="T1" fmla="*/ 6 h 74"/>
                  <a:gd name="T2" fmla="*/ 12 w 63"/>
                  <a:gd name="T3" fmla="*/ 18 h 74"/>
                  <a:gd name="T4" fmla="*/ 24 w 63"/>
                  <a:gd name="T5" fmla="*/ 34 h 74"/>
                  <a:gd name="T6" fmla="*/ 36 w 63"/>
                  <a:gd name="T7" fmla="*/ 51 h 74"/>
                  <a:gd name="T8" fmla="*/ 47 w 63"/>
                  <a:gd name="T9" fmla="*/ 66 h 74"/>
                  <a:gd name="T10" fmla="*/ 61 w 63"/>
                  <a:gd name="T11" fmla="*/ 60 h 74"/>
                  <a:gd name="T12" fmla="*/ 37 w 63"/>
                  <a:gd name="T13" fmla="*/ 16 h 74"/>
                  <a:gd name="T14" fmla="*/ 18 w 63"/>
                  <a:gd name="T15" fmla="*/ 3 h 74"/>
                  <a:gd name="T16" fmla="*/ 3 w 63"/>
                  <a:gd name="T17" fmla="*/ 2 h 74"/>
                  <a:gd name="T18" fmla="*/ 2 w 63"/>
                  <a:gd name="T19" fmla="*/ 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74">
                    <a:moveTo>
                      <a:pt x="2" y="6"/>
                    </a:moveTo>
                    <a:cubicBezTo>
                      <a:pt x="6" y="7"/>
                      <a:pt x="10" y="15"/>
                      <a:pt x="12" y="18"/>
                    </a:cubicBezTo>
                    <a:cubicBezTo>
                      <a:pt x="15" y="24"/>
                      <a:pt x="20" y="29"/>
                      <a:pt x="24" y="34"/>
                    </a:cubicBezTo>
                    <a:cubicBezTo>
                      <a:pt x="29" y="39"/>
                      <a:pt x="32" y="45"/>
                      <a:pt x="36" y="51"/>
                    </a:cubicBezTo>
                    <a:cubicBezTo>
                      <a:pt x="39" y="56"/>
                      <a:pt x="44" y="60"/>
                      <a:pt x="47" y="66"/>
                    </a:cubicBezTo>
                    <a:cubicBezTo>
                      <a:pt x="51" y="74"/>
                      <a:pt x="63" y="68"/>
                      <a:pt x="61" y="60"/>
                    </a:cubicBezTo>
                    <a:cubicBezTo>
                      <a:pt x="57" y="43"/>
                      <a:pt x="50" y="29"/>
                      <a:pt x="37" y="16"/>
                    </a:cubicBezTo>
                    <a:cubicBezTo>
                      <a:pt x="32" y="10"/>
                      <a:pt x="26" y="6"/>
                      <a:pt x="18" y="3"/>
                    </a:cubicBezTo>
                    <a:cubicBezTo>
                      <a:pt x="13" y="0"/>
                      <a:pt x="8" y="1"/>
                      <a:pt x="3" y="2"/>
                    </a:cubicBezTo>
                    <a:cubicBezTo>
                      <a:pt x="0" y="2"/>
                      <a:pt x="0" y="6"/>
                      <a:pt x="2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4" name="Freeform 25"/>
              <p:cNvSpPr/>
              <p:nvPr/>
            </p:nvSpPr>
            <p:spPr bwMode="auto">
              <a:xfrm>
                <a:off x="8085138" y="4160838"/>
                <a:ext cx="26988" cy="95250"/>
              </a:xfrm>
              <a:custGeom>
                <a:avLst/>
                <a:gdLst>
                  <a:gd name="T0" fmla="*/ 0 w 26"/>
                  <a:gd name="T1" fmla="*/ 8 h 91"/>
                  <a:gd name="T2" fmla="*/ 6 w 26"/>
                  <a:gd name="T3" fmla="*/ 83 h 91"/>
                  <a:gd name="T4" fmla="*/ 22 w 26"/>
                  <a:gd name="T5" fmla="*/ 83 h 91"/>
                  <a:gd name="T6" fmla="*/ 13 w 26"/>
                  <a:gd name="T7" fmla="*/ 5 h 91"/>
                  <a:gd name="T8" fmla="*/ 0 w 26"/>
                  <a:gd name="T9" fmla="*/ 8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91">
                    <a:moveTo>
                      <a:pt x="0" y="8"/>
                    </a:moveTo>
                    <a:cubicBezTo>
                      <a:pt x="1" y="33"/>
                      <a:pt x="2" y="59"/>
                      <a:pt x="6" y="83"/>
                    </a:cubicBezTo>
                    <a:cubicBezTo>
                      <a:pt x="8" y="91"/>
                      <a:pt x="20" y="91"/>
                      <a:pt x="22" y="83"/>
                    </a:cubicBezTo>
                    <a:cubicBezTo>
                      <a:pt x="26" y="58"/>
                      <a:pt x="26" y="27"/>
                      <a:pt x="13" y="5"/>
                    </a:cubicBezTo>
                    <a:cubicBezTo>
                      <a:pt x="9" y="0"/>
                      <a:pt x="0" y="2"/>
                      <a:pt x="0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5" name="Freeform 26"/>
              <p:cNvSpPr/>
              <p:nvPr/>
            </p:nvSpPr>
            <p:spPr bwMode="auto">
              <a:xfrm>
                <a:off x="8034338" y="4348163"/>
                <a:ext cx="44450" cy="106363"/>
              </a:xfrm>
              <a:custGeom>
                <a:avLst/>
                <a:gdLst>
                  <a:gd name="T0" fmla="*/ 8 w 43"/>
                  <a:gd name="T1" fmla="*/ 99 h 102"/>
                  <a:gd name="T2" fmla="*/ 32 w 43"/>
                  <a:gd name="T3" fmla="*/ 61 h 102"/>
                  <a:gd name="T4" fmla="*/ 42 w 43"/>
                  <a:gd name="T5" fmla="*/ 9 h 102"/>
                  <a:gd name="T6" fmla="*/ 27 w 43"/>
                  <a:gd name="T7" fmla="*/ 7 h 102"/>
                  <a:gd name="T8" fmla="*/ 13 w 43"/>
                  <a:gd name="T9" fmla="*/ 50 h 102"/>
                  <a:gd name="T10" fmla="*/ 1 w 43"/>
                  <a:gd name="T11" fmla="*/ 95 h 102"/>
                  <a:gd name="T12" fmla="*/ 8 w 43"/>
                  <a:gd name="T13" fmla="*/ 99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102">
                    <a:moveTo>
                      <a:pt x="8" y="99"/>
                    </a:moveTo>
                    <a:cubicBezTo>
                      <a:pt x="19" y="87"/>
                      <a:pt x="26" y="76"/>
                      <a:pt x="32" y="61"/>
                    </a:cubicBezTo>
                    <a:cubicBezTo>
                      <a:pt x="38" y="44"/>
                      <a:pt x="40" y="27"/>
                      <a:pt x="42" y="9"/>
                    </a:cubicBezTo>
                    <a:cubicBezTo>
                      <a:pt x="43" y="0"/>
                      <a:pt x="30" y="0"/>
                      <a:pt x="27" y="7"/>
                    </a:cubicBezTo>
                    <a:cubicBezTo>
                      <a:pt x="21" y="22"/>
                      <a:pt x="16" y="35"/>
                      <a:pt x="13" y="50"/>
                    </a:cubicBezTo>
                    <a:cubicBezTo>
                      <a:pt x="9" y="64"/>
                      <a:pt x="7" y="81"/>
                      <a:pt x="1" y="95"/>
                    </a:cubicBezTo>
                    <a:cubicBezTo>
                      <a:pt x="0" y="99"/>
                      <a:pt x="6" y="102"/>
                      <a:pt x="8" y="9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6" name="Freeform 27"/>
              <p:cNvSpPr/>
              <p:nvPr/>
            </p:nvSpPr>
            <p:spPr bwMode="auto">
              <a:xfrm>
                <a:off x="7883526" y="4581526"/>
                <a:ext cx="80963" cy="74613"/>
              </a:xfrm>
              <a:custGeom>
                <a:avLst/>
                <a:gdLst>
                  <a:gd name="T0" fmla="*/ 7 w 78"/>
                  <a:gd name="T1" fmla="*/ 69 h 72"/>
                  <a:gd name="T2" fmla="*/ 45 w 78"/>
                  <a:gd name="T3" fmla="*/ 47 h 72"/>
                  <a:gd name="T4" fmla="*/ 75 w 78"/>
                  <a:gd name="T5" fmla="*/ 11 h 72"/>
                  <a:gd name="T6" fmla="*/ 67 w 78"/>
                  <a:gd name="T7" fmla="*/ 5 h 72"/>
                  <a:gd name="T8" fmla="*/ 37 w 78"/>
                  <a:gd name="T9" fmla="*/ 33 h 72"/>
                  <a:gd name="T10" fmla="*/ 4 w 78"/>
                  <a:gd name="T11" fmla="*/ 63 h 72"/>
                  <a:gd name="T12" fmla="*/ 7 w 78"/>
                  <a:gd name="T13" fmla="*/ 69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72">
                    <a:moveTo>
                      <a:pt x="7" y="69"/>
                    </a:moveTo>
                    <a:cubicBezTo>
                      <a:pt x="20" y="62"/>
                      <a:pt x="33" y="56"/>
                      <a:pt x="45" y="47"/>
                    </a:cubicBezTo>
                    <a:cubicBezTo>
                      <a:pt x="57" y="37"/>
                      <a:pt x="68" y="26"/>
                      <a:pt x="75" y="11"/>
                    </a:cubicBezTo>
                    <a:cubicBezTo>
                      <a:pt x="78" y="6"/>
                      <a:pt x="71" y="0"/>
                      <a:pt x="67" y="5"/>
                    </a:cubicBezTo>
                    <a:cubicBezTo>
                      <a:pt x="57" y="15"/>
                      <a:pt x="47" y="24"/>
                      <a:pt x="37" y="33"/>
                    </a:cubicBezTo>
                    <a:cubicBezTo>
                      <a:pt x="26" y="43"/>
                      <a:pt x="15" y="55"/>
                      <a:pt x="4" y="63"/>
                    </a:cubicBezTo>
                    <a:cubicBezTo>
                      <a:pt x="0" y="66"/>
                      <a:pt x="3" y="72"/>
                      <a:pt x="7" y="6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7" name="Freeform 28"/>
              <p:cNvSpPr/>
              <p:nvPr/>
            </p:nvSpPr>
            <p:spPr bwMode="auto">
              <a:xfrm>
                <a:off x="7666038" y="4762501"/>
                <a:ext cx="120650" cy="58738"/>
              </a:xfrm>
              <a:custGeom>
                <a:avLst/>
                <a:gdLst>
                  <a:gd name="T0" fmla="*/ 6 w 117"/>
                  <a:gd name="T1" fmla="*/ 56 h 56"/>
                  <a:gd name="T2" fmla="*/ 111 w 117"/>
                  <a:gd name="T3" fmla="*/ 13 h 56"/>
                  <a:gd name="T4" fmla="*/ 105 w 117"/>
                  <a:gd name="T5" fmla="*/ 2 h 56"/>
                  <a:gd name="T6" fmla="*/ 5 w 117"/>
                  <a:gd name="T7" fmla="*/ 48 h 56"/>
                  <a:gd name="T8" fmla="*/ 6 w 117"/>
                  <a:gd name="T9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56">
                    <a:moveTo>
                      <a:pt x="6" y="56"/>
                    </a:moveTo>
                    <a:cubicBezTo>
                      <a:pt x="44" y="51"/>
                      <a:pt x="81" y="37"/>
                      <a:pt x="111" y="13"/>
                    </a:cubicBezTo>
                    <a:cubicBezTo>
                      <a:pt x="117" y="9"/>
                      <a:pt x="111" y="0"/>
                      <a:pt x="105" y="2"/>
                    </a:cubicBezTo>
                    <a:cubicBezTo>
                      <a:pt x="70" y="12"/>
                      <a:pt x="40" y="36"/>
                      <a:pt x="5" y="48"/>
                    </a:cubicBezTo>
                    <a:cubicBezTo>
                      <a:pt x="0" y="49"/>
                      <a:pt x="1" y="56"/>
                      <a:pt x="6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8" name="Freeform 29"/>
              <p:cNvSpPr/>
              <p:nvPr/>
            </p:nvSpPr>
            <p:spPr bwMode="auto">
              <a:xfrm>
                <a:off x="7434263" y="4868863"/>
                <a:ext cx="123825" cy="47625"/>
              </a:xfrm>
              <a:custGeom>
                <a:avLst/>
                <a:gdLst>
                  <a:gd name="T0" fmla="*/ 4 w 120"/>
                  <a:gd name="T1" fmla="*/ 46 h 46"/>
                  <a:gd name="T2" fmla="*/ 117 w 120"/>
                  <a:gd name="T3" fmla="*/ 10 h 46"/>
                  <a:gd name="T4" fmla="*/ 112 w 120"/>
                  <a:gd name="T5" fmla="*/ 2 h 46"/>
                  <a:gd name="T6" fmla="*/ 3 w 120"/>
                  <a:gd name="T7" fmla="*/ 39 h 46"/>
                  <a:gd name="T8" fmla="*/ 4 w 120"/>
                  <a:gd name="T9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46">
                    <a:moveTo>
                      <a:pt x="4" y="46"/>
                    </a:moveTo>
                    <a:cubicBezTo>
                      <a:pt x="43" y="44"/>
                      <a:pt x="86" y="36"/>
                      <a:pt x="117" y="10"/>
                    </a:cubicBezTo>
                    <a:cubicBezTo>
                      <a:pt x="120" y="7"/>
                      <a:pt x="116" y="0"/>
                      <a:pt x="112" y="2"/>
                    </a:cubicBezTo>
                    <a:cubicBezTo>
                      <a:pt x="75" y="14"/>
                      <a:pt x="40" y="27"/>
                      <a:pt x="3" y="39"/>
                    </a:cubicBezTo>
                    <a:cubicBezTo>
                      <a:pt x="0" y="40"/>
                      <a:pt x="0" y="46"/>
                      <a:pt x="4" y="4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9" name="Freeform 30"/>
              <p:cNvSpPr/>
              <p:nvPr/>
            </p:nvSpPr>
            <p:spPr bwMode="auto">
              <a:xfrm>
                <a:off x="7192963" y="4932363"/>
                <a:ext cx="153988" cy="38100"/>
              </a:xfrm>
              <a:custGeom>
                <a:avLst/>
                <a:gdLst>
                  <a:gd name="T0" fmla="*/ 6 w 148"/>
                  <a:gd name="T1" fmla="*/ 36 h 37"/>
                  <a:gd name="T2" fmla="*/ 137 w 148"/>
                  <a:gd name="T3" fmla="*/ 20 h 37"/>
                  <a:gd name="T4" fmla="*/ 133 w 148"/>
                  <a:gd name="T5" fmla="*/ 3 h 37"/>
                  <a:gd name="T6" fmla="*/ 3 w 148"/>
                  <a:gd name="T7" fmla="*/ 31 h 37"/>
                  <a:gd name="T8" fmla="*/ 6 w 148"/>
                  <a:gd name="T9" fmla="*/ 3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8" h="37">
                    <a:moveTo>
                      <a:pt x="6" y="36"/>
                    </a:moveTo>
                    <a:cubicBezTo>
                      <a:pt x="51" y="28"/>
                      <a:pt x="94" y="36"/>
                      <a:pt x="137" y="20"/>
                    </a:cubicBezTo>
                    <a:cubicBezTo>
                      <a:pt x="148" y="16"/>
                      <a:pt x="144" y="0"/>
                      <a:pt x="133" y="3"/>
                    </a:cubicBezTo>
                    <a:cubicBezTo>
                      <a:pt x="88" y="13"/>
                      <a:pt x="46" y="13"/>
                      <a:pt x="3" y="31"/>
                    </a:cubicBezTo>
                    <a:cubicBezTo>
                      <a:pt x="0" y="32"/>
                      <a:pt x="2" y="37"/>
                      <a:pt x="6" y="3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0" name="Freeform 31"/>
              <p:cNvSpPr/>
              <p:nvPr/>
            </p:nvSpPr>
            <p:spPr bwMode="auto">
              <a:xfrm>
                <a:off x="6989763" y="4945063"/>
                <a:ext cx="88900" cy="22225"/>
              </a:xfrm>
              <a:custGeom>
                <a:avLst/>
                <a:gdLst>
                  <a:gd name="T0" fmla="*/ 4 w 86"/>
                  <a:gd name="T1" fmla="*/ 18 h 22"/>
                  <a:gd name="T2" fmla="*/ 80 w 86"/>
                  <a:gd name="T3" fmla="*/ 10 h 22"/>
                  <a:gd name="T4" fmla="*/ 77 w 86"/>
                  <a:gd name="T5" fmla="*/ 1 h 22"/>
                  <a:gd name="T6" fmla="*/ 4 w 86"/>
                  <a:gd name="T7" fmla="*/ 8 h 22"/>
                  <a:gd name="T8" fmla="*/ 4 w 86"/>
                  <a:gd name="T9" fmla="*/ 18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22">
                    <a:moveTo>
                      <a:pt x="4" y="18"/>
                    </a:moveTo>
                    <a:cubicBezTo>
                      <a:pt x="30" y="22"/>
                      <a:pt x="56" y="21"/>
                      <a:pt x="80" y="10"/>
                    </a:cubicBezTo>
                    <a:cubicBezTo>
                      <a:pt x="86" y="8"/>
                      <a:pt x="82" y="0"/>
                      <a:pt x="77" y="1"/>
                    </a:cubicBezTo>
                    <a:cubicBezTo>
                      <a:pt x="53" y="5"/>
                      <a:pt x="28" y="5"/>
                      <a:pt x="4" y="8"/>
                    </a:cubicBezTo>
                    <a:cubicBezTo>
                      <a:pt x="0" y="9"/>
                      <a:pt x="0" y="17"/>
                      <a:pt x="4" y="1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1" name="Freeform 32"/>
              <p:cNvSpPr/>
              <p:nvPr/>
            </p:nvSpPr>
            <p:spPr bwMode="auto">
              <a:xfrm>
                <a:off x="6748463" y="4924426"/>
                <a:ext cx="80963" cy="31750"/>
              </a:xfrm>
              <a:custGeom>
                <a:avLst/>
                <a:gdLst>
                  <a:gd name="T0" fmla="*/ 6 w 79"/>
                  <a:gd name="T1" fmla="*/ 17 h 31"/>
                  <a:gd name="T2" fmla="*/ 37 w 79"/>
                  <a:gd name="T3" fmla="*/ 24 h 31"/>
                  <a:gd name="T4" fmla="*/ 72 w 79"/>
                  <a:gd name="T5" fmla="*/ 31 h 31"/>
                  <a:gd name="T6" fmla="*/ 75 w 79"/>
                  <a:gd name="T7" fmla="*/ 21 h 31"/>
                  <a:gd name="T8" fmla="*/ 6 w 79"/>
                  <a:gd name="T9" fmla="*/ 6 h 31"/>
                  <a:gd name="T10" fmla="*/ 6 w 79"/>
                  <a:gd name="T11" fmla="*/ 17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31">
                    <a:moveTo>
                      <a:pt x="6" y="17"/>
                    </a:moveTo>
                    <a:cubicBezTo>
                      <a:pt x="16" y="20"/>
                      <a:pt x="27" y="22"/>
                      <a:pt x="37" y="24"/>
                    </a:cubicBezTo>
                    <a:cubicBezTo>
                      <a:pt x="49" y="27"/>
                      <a:pt x="60" y="31"/>
                      <a:pt x="72" y="31"/>
                    </a:cubicBezTo>
                    <a:cubicBezTo>
                      <a:pt x="78" y="31"/>
                      <a:pt x="79" y="24"/>
                      <a:pt x="75" y="21"/>
                    </a:cubicBezTo>
                    <a:cubicBezTo>
                      <a:pt x="56" y="8"/>
                      <a:pt x="28" y="0"/>
                      <a:pt x="6" y="6"/>
                    </a:cubicBezTo>
                    <a:cubicBezTo>
                      <a:pt x="0" y="8"/>
                      <a:pt x="1" y="15"/>
                      <a:pt x="6" y="1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2" name="Freeform 33"/>
              <p:cNvSpPr/>
              <p:nvPr/>
            </p:nvSpPr>
            <p:spPr bwMode="auto">
              <a:xfrm>
                <a:off x="6559551" y="4949826"/>
                <a:ext cx="68263" cy="61913"/>
              </a:xfrm>
              <a:custGeom>
                <a:avLst/>
                <a:gdLst>
                  <a:gd name="T0" fmla="*/ 11 w 67"/>
                  <a:gd name="T1" fmla="*/ 56 h 59"/>
                  <a:gd name="T2" fmla="*/ 39 w 67"/>
                  <a:gd name="T3" fmla="*/ 37 h 59"/>
                  <a:gd name="T4" fmla="*/ 63 w 67"/>
                  <a:gd name="T5" fmla="*/ 12 h 59"/>
                  <a:gd name="T6" fmla="*/ 55 w 67"/>
                  <a:gd name="T7" fmla="*/ 4 h 59"/>
                  <a:gd name="T8" fmla="*/ 31 w 67"/>
                  <a:gd name="T9" fmla="*/ 25 h 59"/>
                  <a:gd name="T10" fmla="*/ 4 w 67"/>
                  <a:gd name="T11" fmla="*/ 48 h 59"/>
                  <a:gd name="T12" fmla="*/ 11 w 67"/>
                  <a:gd name="T13" fmla="*/ 56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7" h="59">
                    <a:moveTo>
                      <a:pt x="11" y="56"/>
                    </a:moveTo>
                    <a:cubicBezTo>
                      <a:pt x="21" y="50"/>
                      <a:pt x="30" y="44"/>
                      <a:pt x="39" y="37"/>
                    </a:cubicBezTo>
                    <a:cubicBezTo>
                      <a:pt x="48" y="29"/>
                      <a:pt x="55" y="21"/>
                      <a:pt x="63" y="12"/>
                    </a:cubicBezTo>
                    <a:cubicBezTo>
                      <a:pt x="67" y="7"/>
                      <a:pt x="60" y="0"/>
                      <a:pt x="55" y="4"/>
                    </a:cubicBezTo>
                    <a:cubicBezTo>
                      <a:pt x="47" y="11"/>
                      <a:pt x="39" y="17"/>
                      <a:pt x="31" y="25"/>
                    </a:cubicBezTo>
                    <a:cubicBezTo>
                      <a:pt x="22" y="33"/>
                      <a:pt x="14" y="41"/>
                      <a:pt x="4" y="48"/>
                    </a:cubicBezTo>
                    <a:cubicBezTo>
                      <a:pt x="0" y="52"/>
                      <a:pt x="6" y="59"/>
                      <a:pt x="11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3" name="Freeform 34"/>
              <p:cNvSpPr/>
              <p:nvPr/>
            </p:nvSpPr>
            <p:spPr bwMode="auto">
              <a:xfrm>
                <a:off x="6375401" y="5078413"/>
                <a:ext cx="80963" cy="49213"/>
              </a:xfrm>
              <a:custGeom>
                <a:avLst/>
                <a:gdLst>
                  <a:gd name="T0" fmla="*/ 5 w 78"/>
                  <a:gd name="T1" fmla="*/ 46 h 46"/>
                  <a:gd name="T2" fmla="*/ 41 w 78"/>
                  <a:gd name="T3" fmla="*/ 34 h 46"/>
                  <a:gd name="T4" fmla="*/ 73 w 78"/>
                  <a:gd name="T5" fmla="*/ 11 h 46"/>
                  <a:gd name="T6" fmla="*/ 67 w 78"/>
                  <a:gd name="T7" fmla="*/ 2 h 46"/>
                  <a:gd name="T8" fmla="*/ 33 w 78"/>
                  <a:gd name="T9" fmla="*/ 21 h 46"/>
                  <a:gd name="T10" fmla="*/ 3 w 78"/>
                  <a:gd name="T11" fmla="*/ 41 h 46"/>
                  <a:gd name="T12" fmla="*/ 5 w 78"/>
                  <a:gd name="T13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46">
                    <a:moveTo>
                      <a:pt x="5" y="46"/>
                    </a:moveTo>
                    <a:cubicBezTo>
                      <a:pt x="17" y="42"/>
                      <a:pt x="29" y="41"/>
                      <a:pt x="41" y="34"/>
                    </a:cubicBezTo>
                    <a:cubicBezTo>
                      <a:pt x="53" y="28"/>
                      <a:pt x="63" y="20"/>
                      <a:pt x="73" y="11"/>
                    </a:cubicBezTo>
                    <a:cubicBezTo>
                      <a:pt x="78" y="6"/>
                      <a:pt x="72" y="0"/>
                      <a:pt x="67" y="2"/>
                    </a:cubicBezTo>
                    <a:cubicBezTo>
                      <a:pt x="55" y="8"/>
                      <a:pt x="44" y="14"/>
                      <a:pt x="33" y="21"/>
                    </a:cubicBezTo>
                    <a:cubicBezTo>
                      <a:pt x="23" y="28"/>
                      <a:pt x="14" y="37"/>
                      <a:pt x="3" y="41"/>
                    </a:cubicBezTo>
                    <a:cubicBezTo>
                      <a:pt x="0" y="42"/>
                      <a:pt x="2" y="46"/>
                      <a:pt x="5" y="4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4" name="Freeform 35"/>
              <p:cNvSpPr/>
              <p:nvPr/>
            </p:nvSpPr>
            <p:spPr bwMode="auto">
              <a:xfrm>
                <a:off x="6167438" y="5192713"/>
                <a:ext cx="114300" cy="50800"/>
              </a:xfrm>
              <a:custGeom>
                <a:avLst/>
                <a:gdLst>
                  <a:gd name="T0" fmla="*/ 10 w 110"/>
                  <a:gd name="T1" fmla="*/ 48 h 50"/>
                  <a:gd name="T2" fmla="*/ 105 w 110"/>
                  <a:gd name="T3" fmla="*/ 11 h 50"/>
                  <a:gd name="T4" fmla="*/ 102 w 110"/>
                  <a:gd name="T5" fmla="*/ 2 h 50"/>
                  <a:gd name="T6" fmla="*/ 7 w 110"/>
                  <a:gd name="T7" fmla="*/ 37 h 50"/>
                  <a:gd name="T8" fmla="*/ 10 w 110"/>
                  <a:gd name="T9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50">
                    <a:moveTo>
                      <a:pt x="10" y="48"/>
                    </a:moveTo>
                    <a:cubicBezTo>
                      <a:pt x="45" y="42"/>
                      <a:pt x="75" y="29"/>
                      <a:pt x="105" y="11"/>
                    </a:cubicBezTo>
                    <a:cubicBezTo>
                      <a:pt x="110" y="8"/>
                      <a:pt x="107" y="0"/>
                      <a:pt x="102" y="2"/>
                    </a:cubicBezTo>
                    <a:cubicBezTo>
                      <a:pt x="71" y="15"/>
                      <a:pt x="40" y="30"/>
                      <a:pt x="7" y="37"/>
                    </a:cubicBezTo>
                    <a:cubicBezTo>
                      <a:pt x="0" y="39"/>
                      <a:pt x="3" y="50"/>
                      <a:pt x="10" y="4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5" name="Freeform 36"/>
              <p:cNvSpPr/>
              <p:nvPr/>
            </p:nvSpPr>
            <p:spPr bwMode="auto">
              <a:xfrm>
                <a:off x="5929313" y="5272088"/>
                <a:ext cx="131763" cy="36513"/>
              </a:xfrm>
              <a:custGeom>
                <a:avLst/>
                <a:gdLst>
                  <a:gd name="T0" fmla="*/ 7 w 128"/>
                  <a:gd name="T1" fmla="*/ 30 h 35"/>
                  <a:gd name="T2" fmla="*/ 120 w 128"/>
                  <a:gd name="T3" fmla="*/ 16 h 35"/>
                  <a:gd name="T4" fmla="*/ 114 w 128"/>
                  <a:gd name="T5" fmla="*/ 2 h 35"/>
                  <a:gd name="T6" fmla="*/ 7 w 128"/>
                  <a:gd name="T7" fmla="*/ 18 h 35"/>
                  <a:gd name="T8" fmla="*/ 7 w 128"/>
                  <a:gd name="T9" fmla="*/ 3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35">
                    <a:moveTo>
                      <a:pt x="7" y="30"/>
                    </a:moveTo>
                    <a:cubicBezTo>
                      <a:pt x="47" y="33"/>
                      <a:pt x="84" y="35"/>
                      <a:pt x="120" y="16"/>
                    </a:cubicBezTo>
                    <a:cubicBezTo>
                      <a:pt x="128" y="11"/>
                      <a:pt x="122" y="0"/>
                      <a:pt x="114" y="2"/>
                    </a:cubicBezTo>
                    <a:cubicBezTo>
                      <a:pt x="79" y="10"/>
                      <a:pt x="43" y="15"/>
                      <a:pt x="7" y="18"/>
                    </a:cubicBezTo>
                    <a:cubicBezTo>
                      <a:pt x="0" y="18"/>
                      <a:pt x="0" y="29"/>
                      <a:pt x="7" y="3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6" name="Freeform 37"/>
              <p:cNvSpPr/>
              <p:nvPr/>
            </p:nvSpPr>
            <p:spPr bwMode="auto">
              <a:xfrm>
                <a:off x="5719763" y="5281613"/>
                <a:ext cx="104775" cy="34925"/>
              </a:xfrm>
              <a:custGeom>
                <a:avLst/>
                <a:gdLst>
                  <a:gd name="T0" fmla="*/ 3 w 101"/>
                  <a:gd name="T1" fmla="*/ 11 h 33"/>
                  <a:gd name="T2" fmla="*/ 94 w 101"/>
                  <a:gd name="T3" fmla="*/ 29 h 33"/>
                  <a:gd name="T4" fmla="*/ 94 w 101"/>
                  <a:gd name="T5" fmla="*/ 15 h 33"/>
                  <a:gd name="T6" fmla="*/ 6 w 101"/>
                  <a:gd name="T7" fmla="*/ 3 h 33"/>
                  <a:gd name="T8" fmla="*/ 3 w 101"/>
                  <a:gd name="T9" fmla="*/ 1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33">
                    <a:moveTo>
                      <a:pt x="3" y="11"/>
                    </a:moveTo>
                    <a:cubicBezTo>
                      <a:pt x="29" y="28"/>
                      <a:pt x="65" y="33"/>
                      <a:pt x="94" y="29"/>
                    </a:cubicBezTo>
                    <a:cubicBezTo>
                      <a:pt x="101" y="28"/>
                      <a:pt x="101" y="16"/>
                      <a:pt x="94" y="15"/>
                    </a:cubicBezTo>
                    <a:cubicBezTo>
                      <a:pt x="66" y="10"/>
                      <a:pt x="34" y="0"/>
                      <a:pt x="6" y="3"/>
                    </a:cubicBezTo>
                    <a:cubicBezTo>
                      <a:pt x="1" y="3"/>
                      <a:pt x="0" y="9"/>
                      <a:pt x="3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7" name="Freeform 38"/>
              <p:cNvSpPr/>
              <p:nvPr/>
            </p:nvSpPr>
            <p:spPr bwMode="auto">
              <a:xfrm>
                <a:off x="5516563" y="5238751"/>
                <a:ext cx="103188" cy="33338"/>
              </a:xfrm>
              <a:custGeom>
                <a:avLst/>
                <a:gdLst>
                  <a:gd name="T0" fmla="*/ 5 w 100"/>
                  <a:gd name="T1" fmla="*/ 9 h 32"/>
                  <a:gd name="T2" fmla="*/ 92 w 100"/>
                  <a:gd name="T3" fmla="*/ 31 h 32"/>
                  <a:gd name="T4" fmla="*/ 94 w 100"/>
                  <a:gd name="T5" fmla="*/ 22 h 32"/>
                  <a:gd name="T6" fmla="*/ 7 w 100"/>
                  <a:gd name="T7" fmla="*/ 1 h 32"/>
                  <a:gd name="T8" fmla="*/ 5 w 100"/>
                  <a:gd name="T9" fmla="*/ 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32">
                    <a:moveTo>
                      <a:pt x="5" y="9"/>
                    </a:moveTo>
                    <a:cubicBezTo>
                      <a:pt x="34" y="18"/>
                      <a:pt x="62" y="26"/>
                      <a:pt x="92" y="31"/>
                    </a:cubicBezTo>
                    <a:cubicBezTo>
                      <a:pt x="98" y="32"/>
                      <a:pt x="100" y="24"/>
                      <a:pt x="94" y="22"/>
                    </a:cubicBezTo>
                    <a:cubicBezTo>
                      <a:pt x="66" y="13"/>
                      <a:pt x="37" y="6"/>
                      <a:pt x="7" y="1"/>
                    </a:cubicBezTo>
                    <a:cubicBezTo>
                      <a:pt x="2" y="0"/>
                      <a:pt x="0" y="7"/>
                      <a:pt x="5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8" name="Freeform 39"/>
              <p:cNvSpPr/>
              <p:nvPr/>
            </p:nvSpPr>
            <p:spPr bwMode="auto">
              <a:xfrm>
                <a:off x="5327651" y="5132388"/>
                <a:ext cx="85725" cy="60325"/>
              </a:xfrm>
              <a:custGeom>
                <a:avLst/>
                <a:gdLst>
                  <a:gd name="T0" fmla="*/ 2 w 82"/>
                  <a:gd name="T1" fmla="*/ 8 h 58"/>
                  <a:gd name="T2" fmla="*/ 71 w 82"/>
                  <a:gd name="T3" fmla="*/ 57 h 58"/>
                  <a:gd name="T4" fmla="*/ 74 w 82"/>
                  <a:gd name="T5" fmla="*/ 44 h 58"/>
                  <a:gd name="T6" fmla="*/ 11 w 82"/>
                  <a:gd name="T7" fmla="*/ 3 h 58"/>
                  <a:gd name="T8" fmla="*/ 2 w 82"/>
                  <a:gd name="T9" fmla="*/ 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58">
                    <a:moveTo>
                      <a:pt x="2" y="8"/>
                    </a:moveTo>
                    <a:cubicBezTo>
                      <a:pt x="14" y="38"/>
                      <a:pt x="41" y="52"/>
                      <a:pt x="71" y="57"/>
                    </a:cubicBezTo>
                    <a:cubicBezTo>
                      <a:pt x="79" y="58"/>
                      <a:pt x="82" y="47"/>
                      <a:pt x="74" y="44"/>
                    </a:cubicBezTo>
                    <a:cubicBezTo>
                      <a:pt x="51" y="35"/>
                      <a:pt x="30" y="19"/>
                      <a:pt x="11" y="3"/>
                    </a:cubicBezTo>
                    <a:cubicBezTo>
                      <a:pt x="8" y="0"/>
                      <a:pt x="0" y="3"/>
                      <a:pt x="2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9" name="Freeform 40"/>
              <p:cNvSpPr/>
              <p:nvPr/>
            </p:nvSpPr>
            <p:spPr bwMode="auto">
              <a:xfrm>
                <a:off x="5167313" y="4940301"/>
                <a:ext cx="87313" cy="103188"/>
              </a:xfrm>
              <a:custGeom>
                <a:avLst/>
                <a:gdLst>
                  <a:gd name="T0" fmla="*/ 4 w 83"/>
                  <a:gd name="T1" fmla="*/ 13 h 98"/>
                  <a:gd name="T2" fmla="*/ 72 w 83"/>
                  <a:gd name="T3" fmla="*/ 94 h 98"/>
                  <a:gd name="T4" fmla="*/ 80 w 83"/>
                  <a:gd name="T5" fmla="*/ 87 h 98"/>
                  <a:gd name="T6" fmla="*/ 13 w 83"/>
                  <a:gd name="T7" fmla="*/ 4 h 98"/>
                  <a:gd name="T8" fmla="*/ 4 w 83"/>
                  <a:gd name="T9" fmla="*/ 13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98">
                    <a:moveTo>
                      <a:pt x="4" y="13"/>
                    </a:moveTo>
                    <a:cubicBezTo>
                      <a:pt x="23" y="41"/>
                      <a:pt x="44" y="74"/>
                      <a:pt x="72" y="94"/>
                    </a:cubicBezTo>
                    <a:cubicBezTo>
                      <a:pt x="76" y="98"/>
                      <a:pt x="83" y="91"/>
                      <a:pt x="80" y="87"/>
                    </a:cubicBezTo>
                    <a:cubicBezTo>
                      <a:pt x="61" y="58"/>
                      <a:pt x="41" y="25"/>
                      <a:pt x="13" y="4"/>
                    </a:cubicBezTo>
                    <a:cubicBezTo>
                      <a:pt x="8" y="0"/>
                      <a:pt x="0" y="8"/>
                      <a:pt x="4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0" name="Freeform 41"/>
              <p:cNvSpPr/>
              <p:nvPr/>
            </p:nvSpPr>
            <p:spPr bwMode="auto">
              <a:xfrm>
                <a:off x="5113338" y="4803776"/>
                <a:ext cx="50800" cy="74613"/>
              </a:xfrm>
              <a:custGeom>
                <a:avLst/>
                <a:gdLst>
                  <a:gd name="T0" fmla="*/ 2 w 49"/>
                  <a:gd name="T1" fmla="*/ 6 h 71"/>
                  <a:gd name="T2" fmla="*/ 15 w 49"/>
                  <a:gd name="T3" fmla="*/ 35 h 71"/>
                  <a:gd name="T4" fmla="*/ 35 w 49"/>
                  <a:gd name="T5" fmla="*/ 65 h 71"/>
                  <a:gd name="T6" fmla="*/ 45 w 49"/>
                  <a:gd name="T7" fmla="*/ 59 h 71"/>
                  <a:gd name="T8" fmla="*/ 26 w 49"/>
                  <a:gd name="T9" fmla="*/ 28 h 71"/>
                  <a:gd name="T10" fmla="*/ 5 w 49"/>
                  <a:gd name="T11" fmla="*/ 3 h 71"/>
                  <a:gd name="T12" fmla="*/ 2 w 49"/>
                  <a:gd name="T13" fmla="*/ 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71">
                    <a:moveTo>
                      <a:pt x="2" y="6"/>
                    </a:moveTo>
                    <a:cubicBezTo>
                      <a:pt x="6" y="15"/>
                      <a:pt x="10" y="25"/>
                      <a:pt x="15" y="35"/>
                    </a:cubicBezTo>
                    <a:cubicBezTo>
                      <a:pt x="21" y="46"/>
                      <a:pt x="27" y="55"/>
                      <a:pt x="35" y="65"/>
                    </a:cubicBezTo>
                    <a:cubicBezTo>
                      <a:pt x="39" y="71"/>
                      <a:pt x="49" y="66"/>
                      <a:pt x="45" y="59"/>
                    </a:cubicBezTo>
                    <a:cubicBezTo>
                      <a:pt x="39" y="49"/>
                      <a:pt x="33" y="38"/>
                      <a:pt x="26" y="28"/>
                    </a:cubicBezTo>
                    <a:cubicBezTo>
                      <a:pt x="20" y="19"/>
                      <a:pt x="13" y="11"/>
                      <a:pt x="5" y="3"/>
                    </a:cubicBezTo>
                    <a:cubicBezTo>
                      <a:pt x="4" y="0"/>
                      <a:pt x="0" y="3"/>
                      <a:pt x="2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1" name="Freeform 42"/>
              <p:cNvSpPr/>
              <p:nvPr/>
            </p:nvSpPr>
            <p:spPr bwMode="auto">
              <a:xfrm>
                <a:off x="5035551" y="4613276"/>
                <a:ext cx="60325" cy="101600"/>
              </a:xfrm>
              <a:custGeom>
                <a:avLst/>
                <a:gdLst>
                  <a:gd name="T0" fmla="*/ 2 w 58"/>
                  <a:gd name="T1" fmla="*/ 8 h 97"/>
                  <a:gd name="T2" fmla="*/ 45 w 58"/>
                  <a:gd name="T3" fmla="*/ 91 h 97"/>
                  <a:gd name="T4" fmla="*/ 56 w 58"/>
                  <a:gd name="T5" fmla="*/ 84 h 97"/>
                  <a:gd name="T6" fmla="*/ 11 w 58"/>
                  <a:gd name="T7" fmla="*/ 4 h 97"/>
                  <a:gd name="T8" fmla="*/ 2 w 58"/>
                  <a:gd name="T9" fmla="*/ 8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7">
                    <a:moveTo>
                      <a:pt x="2" y="8"/>
                    </a:moveTo>
                    <a:cubicBezTo>
                      <a:pt x="10" y="37"/>
                      <a:pt x="25" y="67"/>
                      <a:pt x="45" y="91"/>
                    </a:cubicBezTo>
                    <a:cubicBezTo>
                      <a:pt x="50" y="97"/>
                      <a:pt x="58" y="91"/>
                      <a:pt x="56" y="84"/>
                    </a:cubicBezTo>
                    <a:cubicBezTo>
                      <a:pt x="49" y="54"/>
                      <a:pt x="29" y="28"/>
                      <a:pt x="11" y="4"/>
                    </a:cubicBezTo>
                    <a:cubicBezTo>
                      <a:pt x="7" y="0"/>
                      <a:pt x="0" y="2"/>
                      <a:pt x="2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2" name="Freeform 43"/>
              <p:cNvSpPr/>
              <p:nvPr/>
            </p:nvSpPr>
            <p:spPr bwMode="auto">
              <a:xfrm>
                <a:off x="4221163" y="4760913"/>
                <a:ext cx="82550" cy="20638"/>
              </a:xfrm>
              <a:custGeom>
                <a:avLst/>
                <a:gdLst>
                  <a:gd name="T0" fmla="*/ 2 w 79"/>
                  <a:gd name="T1" fmla="*/ 4 h 19"/>
                  <a:gd name="T2" fmla="*/ 74 w 79"/>
                  <a:gd name="T3" fmla="*/ 19 h 19"/>
                  <a:gd name="T4" fmla="*/ 76 w 79"/>
                  <a:gd name="T5" fmla="*/ 14 h 19"/>
                  <a:gd name="T6" fmla="*/ 3 w 79"/>
                  <a:gd name="T7" fmla="*/ 0 h 19"/>
                  <a:gd name="T8" fmla="*/ 2 w 79"/>
                  <a:gd name="T9" fmla="*/ 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19">
                    <a:moveTo>
                      <a:pt x="2" y="4"/>
                    </a:moveTo>
                    <a:cubicBezTo>
                      <a:pt x="26" y="11"/>
                      <a:pt x="50" y="14"/>
                      <a:pt x="74" y="19"/>
                    </a:cubicBezTo>
                    <a:cubicBezTo>
                      <a:pt x="77" y="19"/>
                      <a:pt x="79" y="15"/>
                      <a:pt x="76" y="14"/>
                    </a:cubicBezTo>
                    <a:cubicBezTo>
                      <a:pt x="52" y="8"/>
                      <a:pt x="27" y="7"/>
                      <a:pt x="3" y="0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3" name="Freeform 44"/>
              <p:cNvSpPr/>
              <p:nvPr/>
            </p:nvSpPr>
            <p:spPr bwMode="auto">
              <a:xfrm>
                <a:off x="4384676" y="4772026"/>
                <a:ext cx="106363" cy="17463"/>
              </a:xfrm>
              <a:custGeom>
                <a:avLst/>
                <a:gdLst>
                  <a:gd name="T0" fmla="*/ 5 w 102"/>
                  <a:gd name="T1" fmla="*/ 16 h 17"/>
                  <a:gd name="T2" fmla="*/ 98 w 102"/>
                  <a:gd name="T3" fmla="*/ 10 h 17"/>
                  <a:gd name="T4" fmla="*/ 98 w 102"/>
                  <a:gd name="T5" fmla="*/ 3 h 17"/>
                  <a:gd name="T6" fmla="*/ 3 w 102"/>
                  <a:gd name="T7" fmla="*/ 11 h 17"/>
                  <a:gd name="T8" fmla="*/ 5 w 102"/>
                  <a:gd name="T9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7">
                    <a:moveTo>
                      <a:pt x="5" y="16"/>
                    </a:moveTo>
                    <a:cubicBezTo>
                      <a:pt x="35" y="11"/>
                      <a:pt x="67" y="13"/>
                      <a:pt x="98" y="10"/>
                    </a:cubicBezTo>
                    <a:cubicBezTo>
                      <a:pt x="102" y="10"/>
                      <a:pt x="102" y="3"/>
                      <a:pt x="98" y="3"/>
                    </a:cubicBezTo>
                    <a:cubicBezTo>
                      <a:pt x="66" y="0"/>
                      <a:pt x="34" y="2"/>
                      <a:pt x="3" y="11"/>
                    </a:cubicBezTo>
                    <a:cubicBezTo>
                      <a:pt x="0" y="12"/>
                      <a:pt x="1" y="17"/>
                      <a:pt x="5" y="1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4" name="Freeform 45"/>
              <p:cNvSpPr/>
              <p:nvPr/>
            </p:nvSpPr>
            <p:spPr bwMode="auto">
              <a:xfrm>
                <a:off x="4584701" y="4762501"/>
                <a:ext cx="90488" cy="34925"/>
              </a:xfrm>
              <a:custGeom>
                <a:avLst/>
                <a:gdLst>
                  <a:gd name="T0" fmla="*/ 4 w 87"/>
                  <a:gd name="T1" fmla="*/ 20 h 33"/>
                  <a:gd name="T2" fmla="*/ 83 w 87"/>
                  <a:gd name="T3" fmla="*/ 12 h 33"/>
                  <a:gd name="T4" fmla="*/ 77 w 87"/>
                  <a:gd name="T5" fmla="*/ 2 h 33"/>
                  <a:gd name="T6" fmla="*/ 6 w 87"/>
                  <a:gd name="T7" fmla="*/ 10 h 33"/>
                  <a:gd name="T8" fmla="*/ 4 w 87"/>
                  <a:gd name="T9" fmla="*/ 2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33">
                    <a:moveTo>
                      <a:pt x="4" y="20"/>
                    </a:moveTo>
                    <a:cubicBezTo>
                      <a:pt x="29" y="33"/>
                      <a:pt x="61" y="33"/>
                      <a:pt x="83" y="12"/>
                    </a:cubicBezTo>
                    <a:cubicBezTo>
                      <a:pt x="87" y="9"/>
                      <a:pt x="83" y="0"/>
                      <a:pt x="77" y="2"/>
                    </a:cubicBezTo>
                    <a:cubicBezTo>
                      <a:pt x="55" y="11"/>
                      <a:pt x="30" y="13"/>
                      <a:pt x="6" y="10"/>
                    </a:cubicBezTo>
                    <a:cubicBezTo>
                      <a:pt x="1" y="10"/>
                      <a:pt x="0" y="17"/>
                      <a:pt x="4" y="2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5" name="Freeform 46"/>
              <p:cNvSpPr/>
              <p:nvPr/>
            </p:nvSpPr>
            <p:spPr bwMode="auto">
              <a:xfrm>
                <a:off x="4751388" y="4727576"/>
                <a:ext cx="88900" cy="25400"/>
              </a:xfrm>
              <a:custGeom>
                <a:avLst/>
                <a:gdLst>
                  <a:gd name="T0" fmla="*/ 5 w 86"/>
                  <a:gd name="T1" fmla="*/ 24 h 25"/>
                  <a:gd name="T2" fmla="*/ 79 w 86"/>
                  <a:gd name="T3" fmla="*/ 11 h 25"/>
                  <a:gd name="T4" fmla="*/ 76 w 86"/>
                  <a:gd name="T5" fmla="*/ 1 h 25"/>
                  <a:gd name="T6" fmla="*/ 41 w 86"/>
                  <a:gd name="T7" fmla="*/ 8 h 25"/>
                  <a:gd name="T8" fmla="*/ 5 w 86"/>
                  <a:gd name="T9" fmla="*/ 17 h 25"/>
                  <a:gd name="T10" fmla="*/ 5 w 86"/>
                  <a:gd name="T11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6" h="25">
                    <a:moveTo>
                      <a:pt x="5" y="24"/>
                    </a:moveTo>
                    <a:cubicBezTo>
                      <a:pt x="32" y="25"/>
                      <a:pt x="54" y="20"/>
                      <a:pt x="79" y="11"/>
                    </a:cubicBezTo>
                    <a:cubicBezTo>
                      <a:pt x="86" y="9"/>
                      <a:pt x="83" y="0"/>
                      <a:pt x="76" y="1"/>
                    </a:cubicBezTo>
                    <a:cubicBezTo>
                      <a:pt x="64" y="3"/>
                      <a:pt x="53" y="5"/>
                      <a:pt x="41" y="8"/>
                    </a:cubicBezTo>
                    <a:cubicBezTo>
                      <a:pt x="30" y="11"/>
                      <a:pt x="17" y="16"/>
                      <a:pt x="5" y="17"/>
                    </a:cubicBezTo>
                    <a:cubicBezTo>
                      <a:pt x="0" y="17"/>
                      <a:pt x="0" y="24"/>
                      <a:pt x="5" y="2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6" name="Freeform 47"/>
              <p:cNvSpPr/>
              <p:nvPr/>
            </p:nvSpPr>
            <p:spPr bwMode="auto">
              <a:xfrm>
                <a:off x="4892676" y="4657726"/>
                <a:ext cx="92075" cy="52388"/>
              </a:xfrm>
              <a:custGeom>
                <a:avLst/>
                <a:gdLst>
                  <a:gd name="T0" fmla="*/ 9 w 89"/>
                  <a:gd name="T1" fmla="*/ 48 h 50"/>
                  <a:gd name="T2" fmla="*/ 43 w 89"/>
                  <a:gd name="T3" fmla="*/ 32 h 50"/>
                  <a:gd name="T4" fmla="*/ 81 w 89"/>
                  <a:gd name="T5" fmla="*/ 15 h 50"/>
                  <a:gd name="T6" fmla="*/ 77 w 89"/>
                  <a:gd name="T7" fmla="*/ 1 h 50"/>
                  <a:gd name="T8" fmla="*/ 38 w 89"/>
                  <a:gd name="T9" fmla="*/ 14 h 50"/>
                  <a:gd name="T10" fmla="*/ 4 w 89"/>
                  <a:gd name="T11" fmla="*/ 41 h 50"/>
                  <a:gd name="T12" fmla="*/ 9 w 89"/>
                  <a:gd name="T13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9" h="50">
                    <a:moveTo>
                      <a:pt x="9" y="48"/>
                    </a:moveTo>
                    <a:cubicBezTo>
                      <a:pt x="20" y="42"/>
                      <a:pt x="32" y="37"/>
                      <a:pt x="43" y="32"/>
                    </a:cubicBezTo>
                    <a:cubicBezTo>
                      <a:pt x="55" y="26"/>
                      <a:pt x="68" y="20"/>
                      <a:pt x="81" y="15"/>
                    </a:cubicBezTo>
                    <a:cubicBezTo>
                      <a:pt x="89" y="11"/>
                      <a:pt x="86" y="0"/>
                      <a:pt x="77" y="1"/>
                    </a:cubicBezTo>
                    <a:cubicBezTo>
                      <a:pt x="62" y="4"/>
                      <a:pt x="51" y="7"/>
                      <a:pt x="38" y="14"/>
                    </a:cubicBezTo>
                    <a:cubicBezTo>
                      <a:pt x="25" y="22"/>
                      <a:pt x="15" y="32"/>
                      <a:pt x="4" y="41"/>
                    </a:cubicBezTo>
                    <a:cubicBezTo>
                      <a:pt x="0" y="44"/>
                      <a:pt x="5" y="50"/>
                      <a:pt x="9" y="4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7" name="Freeform 48"/>
              <p:cNvSpPr/>
              <p:nvPr/>
            </p:nvSpPr>
            <p:spPr bwMode="auto">
              <a:xfrm>
                <a:off x="4024313" y="4714876"/>
                <a:ext cx="93663" cy="31750"/>
              </a:xfrm>
              <a:custGeom>
                <a:avLst/>
                <a:gdLst>
                  <a:gd name="T0" fmla="*/ 3 w 91"/>
                  <a:gd name="T1" fmla="*/ 6 h 31"/>
                  <a:gd name="T2" fmla="*/ 83 w 91"/>
                  <a:gd name="T3" fmla="*/ 30 h 31"/>
                  <a:gd name="T4" fmla="*/ 85 w 91"/>
                  <a:gd name="T5" fmla="*/ 21 h 31"/>
                  <a:gd name="T6" fmla="*/ 5 w 91"/>
                  <a:gd name="T7" fmla="*/ 1 h 31"/>
                  <a:gd name="T8" fmla="*/ 3 w 91"/>
                  <a:gd name="T9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" h="31">
                    <a:moveTo>
                      <a:pt x="3" y="6"/>
                    </a:moveTo>
                    <a:cubicBezTo>
                      <a:pt x="29" y="18"/>
                      <a:pt x="55" y="25"/>
                      <a:pt x="83" y="30"/>
                    </a:cubicBezTo>
                    <a:cubicBezTo>
                      <a:pt x="89" y="31"/>
                      <a:pt x="91" y="23"/>
                      <a:pt x="85" y="21"/>
                    </a:cubicBezTo>
                    <a:cubicBezTo>
                      <a:pt x="59" y="12"/>
                      <a:pt x="33" y="6"/>
                      <a:pt x="5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8" name="Freeform 49"/>
              <p:cNvSpPr/>
              <p:nvPr/>
            </p:nvSpPr>
            <p:spPr bwMode="auto">
              <a:xfrm>
                <a:off x="3851276" y="4625976"/>
                <a:ext cx="98425" cy="63500"/>
              </a:xfrm>
              <a:custGeom>
                <a:avLst/>
                <a:gdLst>
                  <a:gd name="T0" fmla="*/ 2 w 94"/>
                  <a:gd name="T1" fmla="*/ 4 h 61"/>
                  <a:gd name="T2" fmla="*/ 82 w 94"/>
                  <a:gd name="T3" fmla="*/ 60 h 61"/>
                  <a:gd name="T4" fmla="*/ 88 w 94"/>
                  <a:gd name="T5" fmla="*/ 49 h 61"/>
                  <a:gd name="T6" fmla="*/ 5 w 94"/>
                  <a:gd name="T7" fmla="*/ 1 h 61"/>
                  <a:gd name="T8" fmla="*/ 2 w 94"/>
                  <a:gd name="T9" fmla="*/ 4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61">
                    <a:moveTo>
                      <a:pt x="2" y="4"/>
                    </a:moveTo>
                    <a:cubicBezTo>
                      <a:pt x="26" y="27"/>
                      <a:pt x="50" y="51"/>
                      <a:pt x="82" y="60"/>
                    </a:cubicBezTo>
                    <a:cubicBezTo>
                      <a:pt x="88" y="61"/>
                      <a:pt x="94" y="53"/>
                      <a:pt x="88" y="49"/>
                    </a:cubicBezTo>
                    <a:cubicBezTo>
                      <a:pt x="64" y="28"/>
                      <a:pt x="35" y="13"/>
                      <a:pt x="5" y="1"/>
                    </a:cubicBezTo>
                    <a:cubicBezTo>
                      <a:pt x="3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9" name="Freeform 50"/>
              <p:cNvSpPr/>
              <p:nvPr/>
            </p:nvSpPr>
            <p:spPr bwMode="auto">
              <a:xfrm>
                <a:off x="3706813" y="4486276"/>
                <a:ext cx="82550" cy="73025"/>
              </a:xfrm>
              <a:custGeom>
                <a:avLst/>
                <a:gdLst>
                  <a:gd name="T0" fmla="*/ 2 w 79"/>
                  <a:gd name="T1" fmla="*/ 9 h 71"/>
                  <a:gd name="T2" fmla="*/ 68 w 79"/>
                  <a:gd name="T3" fmla="*/ 69 h 71"/>
                  <a:gd name="T4" fmla="*/ 75 w 79"/>
                  <a:gd name="T5" fmla="*/ 61 h 71"/>
                  <a:gd name="T6" fmla="*/ 9 w 79"/>
                  <a:gd name="T7" fmla="*/ 4 h 71"/>
                  <a:gd name="T8" fmla="*/ 2 w 79"/>
                  <a:gd name="T9" fmla="*/ 9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71">
                    <a:moveTo>
                      <a:pt x="2" y="9"/>
                    </a:moveTo>
                    <a:cubicBezTo>
                      <a:pt x="15" y="34"/>
                      <a:pt x="42" y="57"/>
                      <a:pt x="68" y="69"/>
                    </a:cubicBezTo>
                    <a:cubicBezTo>
                      <a:pt x="73" y="71"/>
                      <a:pt x="79" y="65"/>
                      <a:pt x="75" y="61"/>
                    </a:cubicBezTo>
                    <a:cubicBezTo>
                      <a:pt x="53" y="40"/>
                      <a:pt x="28" y="25"/>
                      <a:pt x="9" y="4"/>
                    </a:cubicBezTo>
                    <a:cubicBezTo>
                      <a:pt x="5" y="0"/>
                      <a:pt x="0" y="5"/>
                      <a:pt x="2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0" name="Freeform 51"/>
              <p:cNvSpPr/>
              <p:nvPr/>
            </p:nvSpPr>
            <p:spPr bwMode="auto">
              <a:xfrm>
                <a:off x="3595688" y="4313238"/>
                <a:ext cx="57150" cy="82550"/>
              </a:xfrm>
              <a:custGeom>
                <a:avLst/>
                <a:gdLst>
                  <a:gd name="T0" fmla="*/ 1 w 56"/>
                  <a:gd name="T1" fmla="*/ 6 h 79"/>
                  <a:gd name="T2" fmla="*/ 45 w 56"/>
                  <a:gd name="T3" fmla="*/ 75 h 79"/>
                  <a:gd name="T4" fmla="*/ 52 w 56"/>
                  <a:gd name="T5" fmla="*/ 68 h 79"/>
                  <a:gd name="T6" fmla="*/ 9 w 56"/>
                  <a:gd name="T7" fmla="*/ 4 h 79"/>
                  <a:gd name="T8" fmla="*/ 1 w 56"/>
                  <a:gd name="T9" fmla="*/ 6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79">
                    <a:moveTo>
                      <a:pt x="1" y="6"/>
                    </a:moveTo>
                    <a:cubicBezTo>
                      <a:pt x="5" y="35"/>
                      <a:pt x="24" y="56"/>
                      <a:pt x="45" y="75"/>
                    </a:cubicBezTo>
                    <a:cubicBezTo>
                      <a:pt x="50" y="79"/>
                      <a:pt x="56" y="73"/>
                      <a:pt x="52" y="68"/>
                    </a:cubicBezTo>
                    <a:cubicBezTo>
                      <a:pt x="35" y="48"/>
                      <a:pt x="22" y="26"/>
                      <a:pt x="9" y="4"/>
                    </a:cubicBezTo>
                    <a:cubicBezTo>
                      <a:pt x="7" y="0"/>
                      <a:pt x="0" y="2"/>
                      <a:pt x="1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1" name="Freeform 52"/>
              <p:cNvSpPr/>
              <p:nvPr/>
            </p:nvSpPr>
            <p:spPr bwMode="auto">
              <a:xfrm>
                <a:off x="3533776" y="4113213"/>
                <a:ext cx="42863" cy="101600"/>
              </a:xfrm>
              <a:custGeom>
                <a:avLst/>
                <a:gdLst>
                  <a:gd name="T0" fmla="*/ 2 w 42"/>
                  <a:gd name="T1" fmla="*/ 5 h 99"/>
                  <a:gd name="T2" fmla="*/ 31 w 42"/>
                  <a:gd name="T3" fmla="*/ 94 h 99"/>
                  <a:gd name="T4" fmla="*/ 39 w 42"/>
                  <a:gd name="T5" fmla="*/ 89 h 99"/>
                  <a:gd name="T6" fmla="*/ 10 w 42"/>
                  <a:gd name="T7" fmla="*/ 5 h 99"/>
                  <a:gd name="T8" fmla="*/ 2 w 42"/>
                  <a:gd name="T9" fmla="*/ 5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99">
                    <a:moveTo>
                      <a:pt x="2" y="5"/>
                    </a:moveTo>
                    <a:cubicBezTo>
                      <a:pt x="0" y="37"/>
                      <a:pt x="13" y="68"/>
                      <a:pt x="31" y="94"/>
                    </a:cubicBezTo>
                    <a:cubicBezTo>
                      <a:pt x="35" y="99"/>
                      <a:pt x="42" y="94"/>
                      <a:pt x="39" y="89"/>
                    </a:cubicBezTo>
                    <a:cubicBezTo>
                      <a:pt x="24" y="64"/>
                      <a:pt x="14" y="34"/>
                      <a:pt x="10" y="5"/>
                    </a:cubicBezTo>
                    <a:cubicBezTo>
                      <a:pt x="9" y="0"/>
                      <a:pt x="3" y="0"/>
                      <a:pt x="2" y="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2" name="Freeform 53"/>
              <p:cNvSpPr/>
              <p:nvPr/>
            </p:nvSpPr>
            <p:spPr bwMode="auto">
              <a:xfrm>
                <a:off x="3517901" y="3932238"/>
                <a:ext cx="20638" cy="79375"/>
              </a:xfrm>
              <a:custGeom>
                <a:avLst/>
                <a:gdLst>
                  <a:gd name="T0" fmla="*/ 4 w 19"/>
                  <a:gd name="T1" fmla="*/ 4 h 76"/>
                  <a:gd name="T2" fmla="*/ 10 w 19"/>
                  <a:gd name="T3" fmla="*/ 71 h 76"/>
                  <a:gd name="T4" fmla="*/ 18 w 19"/>
                  <a:gd name="T5" fmla="*/ 68 h 76"/>
                  <a:gd name="T6" fmla="*/ 10 w 19"/>
                  <a:gd name="T7" fmla="*/ 4 h 76"/>
                  <a:gd name="T8" fmla="*/ 4 w 19"/>
                  <a:gd name="T9" fmla="*/ 4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76">
                    <a:moveTo>
                      <a:pt x="4" y="4"/>
                    </a:moveTo>
                    <a:cubicBezTo>
                      <a:pt x="2" y="27"/>
                      <a:pt x="0" y="50"/>
                      <a:pt x="10" y="71"/>
                    </a:cubicBezTo>
                    <a:cubicBezTo>
                      <a:pt x="13" y="76"/>
                      <a:pt x="19" y="72"/>
                      <a:pt x="18" y="68"/>
                    </a:cubicBezTo>
                    <a:cubicBezTo>
                      <a:pt x="15" y="47"/>
                      <a:pt x="12" y="25"/>
                      <a:pt x="10" y="4"/>
                    </a:cubicBezTo>
                    <a:cubicBezTo>
                      <a:pt x="10" y="0"/>
                      <a:pt x="4" y="0"/>
                      <a:pt x="4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3" name="Freeform 54"/>
              <p:cNvSpPr/>
              <p:nvPr/>
            </p:nvSpPr>
            <p:spPr bwMode="auto">
              <a:xfrm>
                <a:off x="3522663" y="3695701"/>
                <a:ext cx="47625" cy="131763"/>
              </a:xfrm>
              <a:custGeom>
                <a:avLst/>
                <a:gdLst>
                  <a:gd name="T0" fmla="*/ 4 w 46"/>
                  <a:gd name="T1" fmla="*/ 125 h 127"/>
                  <a:gd name="T2" fmla="*/ 43 w 46"/>
                  <a:gd name="T3" fmla="*/ 12 h 127"/>
                  <a:gd name="T4" fmla="*/ 33 w 46"/>
                  <a:gd name="T5" fmla="*/ 6 h 127"/>
                  <a:gd name="T6" fmla="*/ 0 w 46"/>
                  <a:gd name="T7" fmla="*/ 124 h 127"/>
                  <a:gd name="T8" fmla="*/ 4 w 46"/>
                  <a:gd name="T9" fmla="*/ 125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127">
                    <a:moveTo>
                      <a:pt x="4" y="125"/>
                    </a:moveTo>
                    <a:cubicBezTo>
                      <a:pt x="17" y="88"/>
                      <a:pt x="25" y="47"/>
                      <a:pt x="43" y="12"/>
                    </a:cubicBezTo>
                    <a:cubicBezTo>
                      <a:pt x="46" y="5"/>
                      <a:pt x="37" y="0"/>
                      <a:pt x="33" y="6"/>
                    </a:cubicBezTo>
                    <a:cubicBezTo>
                      <a:pt x="10" y="43"/>
                      <a:pt x="6" y="82"/>
                      <a:pt x="0" y="124"/>
                    </a:cubicBezTo>
                    <a:cubicBezTo>
                      <a:pt x="0" y="126"/>
                      <a:pt x="3" y="127"/>
                      <a:pt x="4" y="1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4" name="Freeform 55"/>
              <p:cNvSpPr/>
              <p:nvPr/>
            </p:nvSpPr>
            <p:spPr bwMode="auto">
              <a:xfrm>
                <a:off x="3586163" y="3575051"/>
                <a:ext cx="50800" cy="66675"/>
              </a:xfrm>
              <a:custGeom>
                <a:avLst/>
                <a:gdLst>
                  <a:gd name="T0" fmla="*/ 9 w 48"/>
                  <a:gd name="T1" fmla="*/ 61 h 64"/>
                  <a:gd name="T2" fmla="*/ 21 w 48"/>
                  <a:gd name="T3" fmla="*/ 53 h 64"/>
                  <a:gd name="T4" fmla="*/ 31 w 48"/>
                  <a:gd name="T5" fmla="*/ 40 h 64"/>
                  <a:gd name="T6" fmla="*/ 47 w 48"/>
                  <a:gd name="T7" fmla="*/ 9 h 64"/>
                  <a:gd name="T8" fmla="*/ 39 w 48"/>
                  <a:gd name="T9" fmla="*/ 3 h 64"/>
                  <a:gd name="T10" fmla="*/ 18 w 48"/>
                  <a:gd name="T11" fmla="*/ 29 h 64"/>
                  <a:gd name="T12" fmla="*/ 11 w 48"/>
                  <a:gd name="T13" fmla="*/ 41 h 64"/>
                  <a:gd name="T14" fmla="*/ 3 w 48"/>
                  <a:gd name="T15" fmla="*/ 57 h 64"/>
                  <a:gd name="T16" fmla="*/ 9 w 48"/>
                  <a:gd name="T17" fmla="*/ 61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" h="64">
                    <a:moveTo>
                      <a:pt x="9" y="61"/>
                    </a:moveTo>
                    <a:cubicBezTo>
                      <a:pt x="13" y="58"/>
                      <a:pt x="17" y="56"/>
                      <a:pt x="21" y="53"/>
                    </a:cubicBezTo>
                    <a:cubicBezTo>
                      <a:pt x="25" y="49"/>
                      <a:pt x="28" y="45"/>
                      <a:pt x="31" y="40"/>
                    </a:cubicBezTo>
                    <a:cubicBezTo>
                      <a:pt x="39" y="31"/>
                      <a:pt x="44" y="21"/>
                      <a:pt x="47" y="9"/>
                    </a:cubicBezTo>
                    <a:cubicBezTo>
                      <a:pt x="48" y="5"/>
                      <a:pt x="43" y="0"/>
                      <a:pt x="39" y="3"/>
                    </a:cubicBezTo>
                    <a:cubicBezTo>
                      <a:pt x="30" y="11"/>
                      <a:pt x="24" y="19"/>
                      <a:pt x="18" y="29"/>
                    </a:cubicBezTo>
                    <a:cubicBezTo>
                      <a:pt x="15" y="33"/>
                      <a:pt x="13" y="37"/>
                      <a:pt x="11" y="41"/>
                    </a:cubicBezTo>
                    <a:cubicBezTo>
                      <a:pt x="8" y="46"/>
                      <a:pt x="6" y="52"/>
                      <a:pt x="3" y="57"/>
                    </a:cubicBezTo>
                    <a:cubicBezTo>
                      <a:pt x="0" y="60"/>
                      <a:pt x="5" y="64"/>
                      <a:pt x="9" y="6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5" name="Freeform 56"/>
              <p:cNvSpPr/>
              <p:nvPr/>
            </p:nvSpPr>
            <p:spPr bwMode="auto">
              <a:xfrm>
                <a:off x="3698876" y="3435351"/>
                <a:ext cx="66675" cy="74613"/>
              </a:xfrm>
              <a:custGeom>
                <a:avLst/>
                <a:gdLst>
                  <a:gd name="T0" fmla="*/ 11 w 64"/>
                  <a:gd name="T1" fmla="*/ 66 h 71"/>
                  <a:gd name="T2" fmla="*/ 60 w 64"/>
                  <a:gd name="T3" fmla="*/ 9 h 71"/>
                  <a:gd name="T4" fmla="*/ 56 w 64"/>
                  <a:gd name="T5" fmla="*/ 1 h 71"/>
                  <a:gd name="T6" fmla="*/ 2 w 64"/>
                  <a:gd name="T7" fmla="*/ 62 h 71"/>
                  <a:gd name="T8" fmla="*/ 11 w 64"/>
                  <a:gd name="T9" fmla="*/ 6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71">
                    <a:moveTo>
                      <a:pt x="11" y="66"/>
                    </a:moveTo>
                    <a:cubicBezTo>
                      <a:pt x="22" y="42"/>
                      <a:pt x="41" y="26"/>
                      <a:pt x="60" y="9"/>
                    </a:cubicBezTo>
                    <a:cubicBezTo>
                      <a:pt x="64" y="6"/>
                      <a:pt x="60" y="0"/>
                      <a:pt x="56" y="1"/>
                    </a:cubicBezTo>
                    <a:cubicBezTo>
                      <a:pt x="26" y="8"/>
                      <a:pt x="8" y="34"/>
                      <a:pt x="2" y="62"/>
                    </a:cubicBezTo>
                    <a:cubicBezTo>
                      <a:pt x="0" y="67"/>
                      <a:pt x="8" y="71"/>
                      <a:pt x="11" y="6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6" name="Freeform 57"/>
              <p:cNvSpPr/>
              <p:nvPr/>
            </p:nvSpPr>
            <p:spPr bwMode="auto">
              <a:xfrm>
                <a:off x="3798888" y="3357563"/>
                <a:ext cx="57150" cy="34925"/>
              </a:xfrm>
              <a:custGeom>
                <a:avLst/>
                <a:gdLst>
                  <a:gd name="T0" fmla="*/ 5 w 56"/>
                  <a:gd name="T1" fmla="*/ 33 h 34"/>
                  <a:gd name="T2" fmla="*/ 16 w 56"/>
                  <a:gd name="T3" fmla="*/ 32 h 34"/>
                  <a:gd name="T4" fmla="*/ 29 w 56"/>
                  <a:gd name="T5" fmla="*/ 28 h 34"/>
                  <a:gd name="T6" fmla="*/ 51 w 56"/>
                  <a:gd name="T7" fmla="*/ 13 h 34"/>
                  <a:gd name="T8" fmla="*/ 46 w 56"/>
                  <a:gd name="T9" fmla="*/ 2 h 34"/>
                  <a:gd name="T10" fmla="*/ 22 w 56"/>
                  <a:gd name="T11" fmla="*/ 11 h 34"/>
                  <a:gd name="T12" fmla="*/ 10 w 56"/>
                  <a:gd name="T13" fmla="*/ 19 h 34"/>
                  <a:gd name="T14" fmla="*/ 3 w 56"/>
                  <a:gd name="T15" fmla="*/ 27 h 34"/>
                  <a:gd name="T16" fmla="*/ 5 w 56"/>
                  <a:gd name="T17" fmla="*/ 3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6" h="34">
                    <a:moveTo>
                      <a:pt x="5" y="33"/>
                    </a:moveTo>
                    <a:cubicBezTo>
                      <a:pt x="9" y="32"/>
                      <a:pt x="12" y="33"/>
                      <a:pt x="16" y="32"/>
                    </a:cubicBezTo>
                    <a:cubicBezTo>
                      <a:pt x="20" y="31"/>
                      <a:pt x="24" y="29"/>
                      <a:pt x="29" y="28"/>
                    </a:cubicBezTo>
                    <a:cubicBezTo>
                      <a:pt x="38" y="24"/>
                      <a:pt x="43" y="19"/>
                      <a:pt x="51" y="13"/>
                    </a:cubicBezTo>
                    <a:cubicBezTo>
                      <a:pt x="56" y="10"/>
                      <a:pt x="53" y="0"/>
                      <a:pt x="46" y="2"/>
                    </a:cubicBezTo>
                    <a:cubicBezTo>
                      <a:pt x="37" y="5"/>
                      <a:pt x="30" y="7"/>
                      <a:pt x="22" y="11"/>
                    </a:cubicBezTo>
                    <a:cubicBezTo>
                      <a:pt x="18" y="14"/>
                      <a:pt x="14" y="16"/>
                      <a:pt x="10" y="19"/>
                    </a:cubicBezTo>
                    <a:cubicBezTo>
                      <a:pt x="7" y="21"/>
                      <a:pt x="5" y="25"/>
                      <a:pt x="3" y="27"/>
                    </a:cubicBezTo>
                    <a:cubicBezTo>
                      <a:pt x="0" y="29"/>
                      <a:pt x="1" y="34"/>
                      <a:pt x="5" y="3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7" name="Freeform 58"/>
              <p:cNvSpPr/>
              <p:nvPr/>
            </p:nvSpPr>
            <p:spPr bwMode="auto">
              <a:xfrm>
                <a:off x="3725863" y="3227388"/>
                <a:ext cx="76200" cy="69850"/>
              </a:xfrm>
              <a:custGeom>
                <a:avLst/>
                <a:gdLst>
                  <a:gd name="T0" fmla="*/ 69 w 74"/>
                  <a:gd name="T1" fmla="*/ 58 h 68"/>
                  <a:gd name="T2" fmla="*/ 42 w 74"/>
                  <a:gd name="T3" fmla="*/ 36 h 68"/>
                  <a:gd name="T4" fmla="*/ 14 w 74"/>
                  <a:gd name="T5" fmla="*/ 6 h 68"/>
                  <a:gd name="T6" fmla="*/ 3 w 74"/>
                  <a:gd name="T7" fmla="*/ 15 h 68"/>
                  <a:gd name="T8" fmla="*/ 66 w 74"/>
                  <a:gd name="T9" fmla="*/ 66 h 68"/>
                  <a:gd name="T10" fmla="*/ 69 w 74"/>
                  <a:gd name="T11" fmla="*/ 5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4" h="68">
                    <a:moveTo>
                      <a:pt x="69" y="58"/>
                    </a:moveTo>
                    <a:cubicBezTo>
                      <a:pt x="59" y="53"/>
                      <a:pt x="50" y="44"/>
                      <a:pt x="42" y="36"/>
                    </a:cubicBezTo>
                    <a:cubicBezTo>
                      <a:pt x="32" y="26"/>
                      <a:pt x="23" y="16"/>
                      <a:pt x="14" y="6"/>
                    </a:cubicBezTo>
                    <a:cubicBezTo>
                      <a:pt x="9" y="0"/>
                      <a:pt x="0" y="8"/>
                      <a:pt x="3" y="15"/>
                    </a:cubicBezTo>
                    <a:cubicBezTo>
                      <a:pt x="17" y="41"/>
                      <a:pt x="38" y="58"/>
                      <a:pt x="66" y="66"/>
                    </a:cubicBezTo>
                    <a:cubicBezTo>
                      <a:pt x="71" y="68"/>
                      <a:pt x="74" y="60"/>
                      <a:pt x="69" y="5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8" name="Freeform 59"/>
              <p:cNvSpPr/>
              <p:nvPr/>
            </p:nvSpPr>
            <p:spPr bwMode="auto">
              <a:xfrm>
                <a:off x="3622676" y="3065463"/>
                <a:ext cx="60325" cy="96838"/>
              </a:xfrm>
              <a:custGeom>
                <a:avLst/>
                <a:gdLst>
                  <a:gd name="T0" fmla="*/ 54 w 58"/>
                  <a:gd name="T1" fmla="*/ 85 h 94"/>
                  <a:gd name="T2" fmla="*/ 12 w 58"/>
                  <a:gd name="T3" fmla="*/ 6 h 94"/>
                  <a:gd name="T4" fmla="*/ 2 w 58"/>
                  <a:gd name="T5" fmla="*/ 9 h 94"/>
                  <a:gd name="T6" fmla="*/ 47 w 58"/>
                  <a:gd name="T7" fmla="*/ 91 h 94"/>
                  <a:gd name="T8" fmla="*/ 54 w 58"/>
                  <a:gd name="T9" fmla="*/ 85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4">
                    <a:moveTo>
                      <a:pt x="54" y="85"/>
                    </a:moveTo>
                    <a:cubicBezTo>
                      <a:pt x="37" y="61"/>
                      <a:pt x="23" y="35"/>
                      <a:pt x="12" y="6"/>
                    </a:cubicBezTo>
                    <a:cubicBezTo>
                      <a:pt x="10" y="0"/>
                      <a:pt x="0" y="2"/>
                      <a:pt x="2" y="9"/>
                    </a:cubicBezTo>
                    <a:cubicBezTo>
                      <a:pt x="7" y="41"/>
                      <a:pt x="22" y="71"/>
                      <a:pt x="47" y="91"/>
                    </a:cubicBezTo>
                    <a:cubicBezTo>
                      <a:pt x="51" y="94"/>
                      <a:pt x="58" y="90"/>
                      <a:pt x="54" y="8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9" name="Freeform 60"/>
              <p:cNvSpPr/>
              <p:nvPr/>
            </p:nvSpPr>
            <p:spPr bwMode="auto">
              <a:xfrm>
                <a:off x="3565526" y="2909888"/>
                <a:ext cx="22225" cy="68263"/>
              </a:xfrm>
              <a:custGeom>
                <a:avLst/>
                <a:gdLst>
                  <a:gd name="T0" fmla="*/ 22 w 22"/>
                  <a:gd name="T1" fmla="*/ 62 h 66"/>
                  <a:gd name="T2" fmla="*/ 9 w 22"/>
                  <a:gd name="T3" fmla="*/ 4 h 66"/>
                  <a:gd name="T4" fmla="*/ 1 w 22"/>
                  <a:gd name="T5" fmla="*/ 6 h 66"/>
                  <a:gd name="T6" fmla="*/ 18 w 22"/>
                  <a:gd name="T7" fmla="*/ 64 h 66"/>
                  <a:gd name="T8" fmla="*/ 22 w 22"/>
                  <a:gd name="T9" fmla="*/ 62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66">
                    <a:moveTo>
                      <a:pt x="22" y="62"/>
                    </a:moveTo>
                    <a:cubicBezTo>
                      <a:pt x="17" y="43"/>
                      <a:pt x="16" y="23"/>
                      <a:pt x="9" y="4"/>
                    </a:cubicBezTo>
                    <a:cubicBezTo>
                      <a:pt x="7" y="0"/>
                      <a:pt x="0" y="1"/>
                      <a:pt x="1" y="6"/>
                    </a:cubicBezTo>
                    <a:cubicBezTo>
                      <a:pt x="6" y="25"/>
                      <a:pt x="6" y="47"/>
                      <a:pt x="18" y="64"/>
                    </a:cubicBezTo>
                    <a:cubicBezTo>
                      <a:pt x="19" y="66"/>
                      <a:pt x="22" y="65"/>
                      <a:pt x="22" y="6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0" name="Freeform 61"/>
              <p:cNvSpPr/>
              <p:nvPr/>
            </p:nvSpPr>
            <p:spPr bwMode="auto">
              <a:xfrm>
                <a:off x="3538538" y="2741613"/>
                <a:ext cx="28575" cy="100013"/>
              </a:xfrm>
              <a:custGeom>
                <a:avLst/>
                <a:gdLst>
                  <a:gd name="T0" fmla="*/ 22 w 27"/>
                  <a:gd name="T1" fmla="*/ 89 h 96"/>
                  <a:gd name="T2" fmla="*/ 15 w 27"/>
                  <a:gd name="T3" fmla="*/ 8 h 96"/>
                  <a:gd name="T4" fmla="*/ 2 w 27"/>
                  <a:gd name="T5" fmla="*/ 8 h 96"/>
                  <a:gd name="T6" fmla="*/ 9 w 27"/>
                  <a:gd name="T7" fmla="*/ 89 h 96"/>
                  <a:gd name="T8" fmla="*/ 22 w 27"/>
                  <a:gd name="T9" fmla="*/ 89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96">
                    <a:moveTo>
                      <a:pt x="22" y="89"/>
                    </a:moveTo>
                    <a:cubicBezTo>
                      <a:pt x="27" y="62"/>
                      <a:pt x="18" y="35"/>
                      <a:pt x="15" y="8"/>
                    </a:cubicBezTo>
                    <a:cubicBezTo>
                      <a:pt x="14" y="0"/>
                      <a:pt x="3" y="0"/>
                      <a:pt x="2" y="8"/>
                    </a:cubicBezTo>
                    <a:cubicBezTo>
                      <a:pt x="0" y="35"/>
                      <a:pt x="4" y="62"/>
                      <a:pt x="9" y="89"/>
                    </a:cubicBezTo>
                    <a:cubicBezTo>
                      <a:pt x="10" y="96"/>
                      <a:pt x="21" y="96"/>
                      <a:pt x="22" y="8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1" name="Freeform 62"/>
              <p:cNvSpPr/>
              <p:nvPr/>
            </p:nvSpPr>
            <p:spPr bwMode="auto">
              <a:xfrm>
                <a:off x="3546476" y="2592388"/>
                <a:ext cx="22225" cy="73025"/>
              </a:xfrm>
              <a:custGeom>
                <a:avLst/>
                <a:gdLst>
                  <a:gd name="T0" fmla="*/ 13 w 22"/>
                  <a:gd name="T1" fmla="*/ 66 h 70"/>
                  <a:gd name="T2" fmla="*/ 21 w 22"/>
                  <a:gd name="T3" fmla="*/ 8 h 70"/>
                  <a:gd name="T4" fmla="*/ 11 w 22"/>
                  <a:gd name="T5" fmla="*/ 6 h 70"/>
                  <a:gd name="T6" fmla="*/ 5 w 22"/>
                  <a:gd name="T7" fmla="*/ 66 h 70"/>
                  <a:gd name="T8" fmla="*/ 13 w 22"/>
                  <a:gd name="T9" fmla="*/ 66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70">
                    <a:moveTo>
                      <a:pt x="13" y="66"/>
                    </a:moveTo>
                    <a:cubicBezTo>
                      <a:pt x="17" y="47"/>
                      <a:pt x="16" y="27"/>
                      <a:pt x="21" y="8"/>
                    </a:cubicBezTo>
                    <a:cubicBezTo>
                      <a:pt x="22" y="2"/>
                      <a:pt x="13" y="0"/>
                      <a:pt x="11" y="6"/>
                    </a:cubicBezTo>
                    <a:cubicBezTo>
                      <a:pt x="4" y="26"/>
                      <a:pt x="0" y="45"/>
                      <a:pt x="5" y="66"/>
                    </a:cubicBezTo>
                    <a:cubicBezTo>
                      <a:pt x="6" y="70"/>
                      <a:pt x="12" y="70"/>
                      <a:pt x="13" y="6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2" name="Freeform 63"/>
              <p:cNvSpPr/>
              <p:nvPr/>
            </p:nvSpPr>
            <p:spPr bwMode="auto">
              <a:xfrm>
                <a:off x="3595688" y="2397126"/>
                <a:ext cx="49213" cy="103188"/>
              </a:xfrm>
              <a:custGeom>
                <a:avLst/>
                <a:gdLst>
                  <a:gd name="T0" fmla="*/ 7 w 47"/>
                  <a:gd name="T1" fmla="*/ 96 h 99"/>
                  <a:gd name="T2" fmla="*/ 45 w 47"/>
                  <a:gd name="T3" fmla="*/ 8 h 99"/>
                  <a:gd name="T4" fmla="*/ 36 w 47"/>
                  <a:gd name="T5" fmla="*/ 5 h 99"/>
                  <a:gd name="T6" fmla="*/ 0 w 47"/>
                  <a:gd name="T7" fmla="*/ 94 h 99"/>
                  <a:gd name="T8" fmla="*/ 7 w 47"/>
                  <a:gd name="T9" fmla="*/ 96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99">
                    <a:moveTo>
                      <a:pt x="7" y="96"/>
                    </a:moveTo>
                    <a:cubicBezTo>
                      <a:pt x="20" y="67"/>
                      <a:pt x="33" y="38"/>
                      <a:pt x="45" y="8"/>
                    </a:cubicBezTo>
                    <a:cubicBezTo>
                      <a:pt x="47" y="3"/>
                      <a:pt x="39" y="0"/>
                      <a:pt x="36" y="5"/>
                    </a:cubicBezTo>
                    <a:cubicBezTo>
                      <a:pt x="19" y="33"/>
                      <a:pt x="4" y="61"/>
                      <a:pt x="0" y="94"/>
                    </a:cubicBezTo>
                    <a:cubicBezTo>
                      <a:pt x="0" y="97"/>
                      <a:pt x="6" y="99"/>
                      <a:pt x="7" y="9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3" name="Freeform 64"/>
              <p:cNvSpPr/>
              <p:nvPr/>
            </p:nvSpPr>
            <p:spPr bwMode="auto">
              <a:xfrm>
                <a:off x="3670301" y="2254251"/>
                <a:ext cx="57150" cy="80963"/>
              </a:xfrm>
              <a:custGeom>
                <a:avLst/>
                <a:gdLst>
                  <a:gd name="T0" fmla="*/ 8 w 55"/>
                  <a:gd name="T1" fmla="*/ 74 h 78"/>
                  <a:gd name="T2" fmla="*/ 27 w 55"/>
                  <a:gd name="T3" fmla="*/ 44 h 78"/>
                  <a:gd name="T4" fmla="*/ 52 w 55"/>
                  <a:gd name="T5" fmla="*/ 10 h 78"/>
                  <a:gd name="T6" fmla="*/ 45 w 55"/>
                  <a:gd name="T7" fmla="*/ 3 h 78"/>
                  <a:gd name="T8" fmla="*/ 16 w 55"/>
                  <a:gd name="T9" fmla="*/ 33 h 78"/>
                  <a:gd name="T10" fmla="*/ 1 w 55"/>
                  <a:gd name="T11" fmla="*/ 72 h 78"/>
                  <a:gd name="T12" fmla="*/ 8 w 55"/>
                  <a:gd name="T13" fmla="*/ 7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" h="78">
                    <a:moveTo>
                      <a:pt x="8" y="74"/>
                    </a:moveTo>
                    <a:cubicBezTo>
                      <a:pt x="12" y="63"/>
                      <a:pt x="21" y="53"/>
                      <a:pt x="27" y="44"/>
                    </a:cubicBezTo>
                    <a:cubicBezTo>
                      <a:pt x="35" y="32"/>
                      <a:pt x="45" y="22"/>
                      <a:pt x="52" y="10"/>
                    </a:cubicBezTo>
                    <a:cubicBezTo>
                      <a:pt x="55" y="6"/>
                      <a:pt x="50" y="0"/>
                      <a:pt x="45" y="3"/>
                    </a:cubicBezTo>
                    <a:cubicBezTo>
                      <a:pt x="34" y="11"/>
                      <a:pt x="25" y="21"/>
                      <a:pt x="16" y="33"/>
                    </a:cubicBezTo>
                    <a:cubicBezTo>
                      <a:pt x="7" y="45"/>
                      <a:pt x="5" y="57"/>
                      <a:pt x="1" y="72"/>
                    </a:cubicBezTo>
                    <a:cubicBezTo>
                      <a:pt x="0" y="76"/>
                      <a:pt x="6" y="78"/>
                      <a:pt x="8" y="7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4" name="Freeform 65"/>
              <p:cNvSpPr/>
              <p:nvPr/>
            </p:nvSpPr>
            <p:spPr bwMode="auto">
              <a:xfrm>
                <a:off x="3754438" y="2087563"/>
                <a:ext cx="73025" cy="87313"/>
              </a:xfrm>
              <a:custGeom>
                <a:avLst/>
                <a:gdLst>
                  <a:gd name="T0" fmla="*/ 6 w 71"/>
                  <a:gd name="T1" fmla="*/ 84 h 85"/>
                  <a:gd name="T2" fmla="*/ 66 w 71"/>
                  <a:gd name="T3" fmla="*/ 14 h 85"/>
                  <a:gd name="T4" fmla="*/ 58 w 71"/>
                  <a:gd name="T5" fmla="*/ 5 h 85"/>
                  <a:gd name="T6" fmla="*/ 1 w 71"/>
                  <a:gd name="T7" fmla="*/ 81 h 85"/>
                  <a:gd name="T8" fmla="*/ 6 w 71"/>
                  <a:gd name="T9" fmla="*/ 84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85">
                    <a:moveTo>
                      <a:pt x="6" y="84"/>
                    </a:moveTo>
                    <a:cubicBezTo>
                      <a:pt x="31" y="64"/>
                      <a:pt x="46" y="37"/>
                      <a:pt x="66" y="14"/>
                    </a:cubicBezTo>
                    <a:cubicBezTo>
                      <a:pt x="71" y="8"/>
                      <a:pt x="64" y="0"/>
                      <a:pt x="58" y="5"/>
                    </a:cubicBezTo>
                    <a:cubicBezTo>
                      <a:pt x="33" y="26"/>
                      <a:pt x="11" y="49"/>
                      <a:pt x="1" y="81"/>
                    </a:cubicBezTo>
                    <a:cubicBezTo>
                      <a:pt x="0" y="84"/>
                      <a:pt x="4" y="85"/>
                      <a:pt x="6" y="8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5" name="Freeform 66"/>
              <p:cNvSpPr/>
              <p:nvPr/>
            </p:nvSpPr>
            <p:spPr bwMode="auto">
              <a:xfrm>
                <a:off x="3865563" y="1936751"/>
                <a:ext cx="80963" cy="104775"/>
              </a:xfrm>
              <a:custGeom>
                <a:avLst/>
                <a:gdLst>
                  <a:gd name="T0" fmla="*/ 8 w 79"/>
                  <a:gd name="T1" fmla="*/ 98 h 101"/>
                  <a:gd name="T2" fmla="*/ 74 w 79"/>
                  <a:gd name="T3" fmla="*/ 12 h 101"/>
                  <a:gd name="T4" fmla="*/ 67 w 79"/>
                  <a:gd name="T5" fmla="*/ 5 h 101"/>
                  <a:gd name="T6" fmla="*/ 31 w 79"/>
                  <a:gd name="T7" fmla="*/ 43 h 101"/>
                  <a:gd name="T8" fmla="*/ 2 w 79"/>
                  <a:gd name="T9" fmla="*/ 94 h 101"/>
                  <a:gd name="T10" fmla="*/ 8 w 79"/>
                  <a:gd name="T11" fmla="*/ 98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01">
                    <a:moveTo>
                      <a:pt x="8" y="98"/>
                    </a:moveTo>
                    <a:cubicBezTo>
                      <a:pt x="34" y="72"/>
                      <a:pt x="51" y="41"/>
                      <a:pt x="74" y="12"/>
                    </a:cubicBezTo>
                    <a:cubicBezTo>
                      <a:pt x="79" y="7"/>
                      <a:pt x="72" y="0"/>
                      <a:pt x="67" y="5"/>
                    </a:cubicBezTo>
                    <a:cubicBezTo>
                      <a:pt x="53" y="17"/>
                      <a:pt x="41" y="28"/>
                      <a:pt x="31" y="43"/>
                    </a:cubicBezTo>
                    <a:cubicBezTo>
                      <a:pt x="20" y="59"/>
                      <a:pt x="12" y="76"/>
                      <a:pt x="2" y="94"/>
                    </a:cubicBezTo>
                    <a:cubicBezTo>
                      <a:pt x="0" y="97"/>
                      <a:pt x="5" y="101"/>
                      <a:pt x="8" y="9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6" name="Freeform 67"/>
              <p:cNvSpPr/>
              <p:nvPr/>
            </p:nvSpPr>
            <p:spPr bwMode="auto">
              <a:xfrm>
                <a:off x="3984626" y="1827213"/>
                <a:ext cx="87313" cy="65088"/>
              </a:xfrm>
              <a:custGeom>
                <a:avLst/>
                <a:gdLst>
                  <a:gd name="T0" fmla="*/ 8 w 85"/>
                  <a:gd name="T1" fmla="*/ 61 h 63"/>
                  <a:gd name="T2" fmla="*/ 23 w 85"/>
                  <a:gd name="T3" fmla="*/ 57 h 63"/>
                  <a:gd name="T4" fmla="*/ 40 w 85"/>
                  <a:gd name="T5" fmla="*/ 47 h 63"/>
                  <a:gd name="T6" fmla="*/ 76 w 85"/>
                  <a:gd name="T7" fmla="*/ 21 h 63"/>
                  <a:gd name="T8" fmla="*/ 67 w 85"/>
                  <a:gd name="T9" fmla="*/ 6 h 63"/>
                  <a:gd name="T10" fmla="*/ 34 w 85"/>
                  <a:gd name="T11" fmla="*/ 26 h 63"/>
                  <a:gd name="T12" fmla="*/ 18 w 85"/>
                  <a:gd name="T13" fmla="*/ 38 h 63"/>
                  <a:gd name="T14" fmla="*/ 3 w 85"/>
                  <a:gd name="T15" fmla="*/ 53 h 63"/>
                  <a:gd name="T16" fmla="*/ 8 w 85"/>
                  <a:gd name="T17" fmla="*/ 61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63">
                    <a:moveTo>
                      <a:pt x="8" y="61"/>
                    </a:moveTo>
                    <a:cubicBezTo>
                      <a:pt x="13" y="59"/>
                      <a:pt x="18" y="59"/>
                      <a:pt x="23" y="57"/>
                    </a:cubicBezTo>
                    <a:cubicBezTo>
                      <a:pt x="29" y="54"/>
                      <a:pt x="35" y="50"/>
                      <a:pt x="40" y="47"/>
                    </a:cubicBezTo>
                    <a:cubicBezTo>
                      <a:pt x="53" y="39"/>
                      <a:pt x="64" y="30"/>
                      <a:pt x="76" y="21"/>
                    </a:cubicBezTo>
                    <a:cubicBezTo>
                      <a:pt x="85" y="14"/>
                      <a:pt x="77" y="0"/>
                      <a:pt x="67" y="6"/>
                    </a:cubicBezTo>
                    <a:cubicBezTo>
                      <a:pt x="56" y="12"/>
                      <a:pt x="44" y="18"/>
                      <a:pt x="34" y="26"/>
                    </a:cubicBezTo>
                    <a:cubicBezTo>
                      <a:pt x="28" y="30"/>
                      <a:pt x="23" y="34"/>
                      <a:pt x="18" y="38"/>
                    </a:cubicBezTo>
                    <a:cubicBezTo>
                      <a:pt x="11" y="42"/>
                      <a:pt x="8" y="48"/>
                      <a:pt x="3" y="53"/>
                    </a:cubicBezTo>
                    <a:cubicBezTo>
                      <a:pt x="0" y="57"/>
                      <a:pt x="3" y="63"/>
                      <a:pt x="8" y="6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7" name="Freeform 68"/>
              <p:cNvSpPr/>
              <p:nvPr/>
            </p:nvSpPr>
            <p:spPr bwMode="auto">
              <a:xfrm>
                <a:off x="4127501" y="1725613"/>
                <a:ext cx="109538" cy="76200"/>
              </a:xfrm>
              <a:custGeom>
                <a:avLst/>
                <a:gdLst>
                  <a:gd name="T0" fmla="*/ 9 w 105"/>
                  <a:gd name="T1" fmla="*/ 71 h 74"/>
                  <a:gd name="T2" fmla="*/ 96 w 105"/>
                  <a:gd name="T3" fmla="*/ 16 h 74"/>
                  <a:gd name="T4" fmla="*/ 89 w 105"/>
                  <a:gd name="T5" fmla="*/ 4 h 74"/>
                  <a:gd name="T6" fmla="*/ 2 w 105"/>
                  <a:gd name="T7" fmla="*/ 66 h 74"/>
                  <a:gd name="T8" fmla="*/ 9 w 105"/>
                  <a:gd name="T9" fmla="*/ 71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74">
                    <a:moveTo>
                      <a:pt x="9" y="71"/>
                    </a:moveTo>
                    <a:cubicBezTo>
                      <a:pt x="33" y="47"/>
                      <a:pt x="67" y="33"/>
                      <a:pt x="96" y="16"/>
                    </a:cubicBezTo>
                    <a:cubicBezTo>
                      <a:pt x="105" y="12"/>
                      <a:pt x="97" y="0"/>
                      <a:pt x="89" y="4"/>
                    </a:cubicBezTo>
                    <a:cubicBezTo>
                      <a:pt x="55" y="19"/>
                      <a:pt x="22" y="32"/>
                      <a:pt x="2" y="66"/>
                    </a:cubicBezTo>
                    <a:cubicBezTo>
                      <a:pt x="0" y="70"/>
                      <a:pt x="5" y="74"/>
                      <a:pt x="9" y="7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8" name="Freeform 69"/>
              <p:cNvSpPr/>
              <p:nvPr/>
            </p:nvSpPr>
            <p:spPr bwMode="auto">
              <a:xfrm>
                <a:off x="4300538" y="1655763"/>
                <a:ext cx="87313" cy="47625"/>
              </a:xfrm>
              <a:custGeom>
                <a:avLst/>
                <a:gdLst>
                  <a:gd name="T0" fmla="*/ 7 w 84"/>
                  <a:gd name="T1" fmla="*/ 46 h 47"/>
                  <a:gd name="T2" fmla="*/ 80 w 84"/>
                  <a:gd name="T3" fmla="*/ 9 h 47"/>
                  <a:gd name="T4" fmla="*/ 77 w 84"/>
                  <a:gd name="T5" fmla="*/ 3 h 47"/>
                  <a:gd name="T6" fmla="*/ 5 w 84"/>
                  <a:gd name="T7" fmla="*/ 38 h 47"/>
                  <a:gd name="T8" fmla="*/ 7 w 84"/>
                  <a:gd name="T9" fmla="*/ 4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47">
                    <a:moveTo>
                      <a:pt x="7" y="46"/>
                    </a:moveTo>
                    <a:cubicBezTo>
                      <a:pt x="36" y="41"/>
                      <a:pt x="58" y="26"/>
                      <a:pt x="80" y="9"/>
                    </a:cubicBezTo>
                    <a:cubicBezTo>
                      <a:pt x="84" y="6"/>
                      <a:pt x="81" y="0"/>
                      <a:pt x="77" y="3"/>
                    </a:cubicBezTo>
                    <a:cubicBezTo>
                      <a:pt x="54" y="16"/>
                      <a:pt x="30" y="29"/>
                      <a:pt x="5" y="38"/>
                    </a:cubicBezTo>
                    <a:cubicBezTo>
                      <a:pt x="0" y="40"/>
                      <a:pt x="2" y="47"/>
                      <a:pt x="7" y="4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9" name="Freeform 70"/>
              <p:cNvSpPr/>
              <p:nvPr/>
            </p:nvSpPr>
            <p:spPr bwMode="auto">
              <a:xfrm>
                <a:off x="4451351" y="1609726"/>
                <a:ext cx="103188" cy="31750"/>
              </a:xfrm>
              <a:custGeom>
                <a:avLst/>
                <a:gdLst>
                  <a:gd name="T0" fmla="*/ 4 w 100"/>
                  <a:gd name="T1" fmla="*/ 25 h 31"/>
                  <a:gd name="T2" fmla="*/ 95 w 100"/>
                  <a:gd name="T3" fmla="*/ 11 h 31"/>
                  <a:gd name="T4" fmla="*/ 92 w 100"/>
                  <a:gd name="T5" fmla="*/ 1 h 31"/>
                  <a:gd name="T6" fmla="*/ 4 w 100"/>
                  <a:gd name="T7" fmla="*/ 17 h 31"/>
                  <a:gd name="T8" fmla="*/ 4 w 100"/>
                  <a:gd name="T9" fmla="*/ 2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31">
                    <a:moveTo>
                      <a:pt x="4" y="25"/>
                    </a:moveTo>
                    <a:cubicBezTo>
                      <a:pt x="34" y="31"/>
                      <a:pt x="67" y="23"/>
                      <a:pt x="95" y="11"/>
                    </a:cubicBezTo>
                    <a:cubicBezTo>
                      <a:pt x="100" y="9"/>
                      <a:pt x="97" y="0"/>
                      <a:pt x="92" y="1"/>
                    </a:cubicBezTo>
                    <a:cubicBezTo>
                      <a:pt x="63" y="3"/>
                      <a:pt x="32" y="9"/>
                      <a:pt x="4" y="17"/>
                    </a:cubicBezTo>
                    <a:cubicBezTo>
                      <a:pt x="0" y="18"/>
                      <a:pt x="0" y="24"/>
                      <a:pt x="4" y="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0" name="Freeform 71"/>
              <p:cNvSpPr/>
              <p:nvPr/>
            </p:nvSpPr>
            <p:spPr bwMode="auto">
              <a:xfrm>
                <a:off x="4638676" y="1628776"/>
                <a:ext cx="109538" cy="19050"/>
              </a:xfrm>
              <a:custGeom>
                <a:avLst/>
                <a:gdLst>
                  <a:gd name="T0" fmla="*/ 4 w 105"/>
                  <a:gd name="T1" fmla="*/ 13 h 18"/>
                  <a:gd name="T2" fmla="*/ 99 w 105"/>
                  <a:gd name="T3" fmla="*/ 14 h 18"/>
                  <a:gd name="T4" fmla="*/ 99 w 105"/>
                  <a:gd name="T5" fmla="*/ 4 h 18"/>
                  <a:gd name="T6" fmla="*/ 4 w 105"/>
                  <a:gd name="T7" fmla="*/ 5 h 18"/>
                  <a:gd name="T8" fmla="*/ 4 w 105"/>
                  <a:gd name="T9" fmla="*/ 13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18">
                    <a:moveTo>
                      <a:pt x="4" y="13"/>
                    </a:moveTo>
                    <a:cubicBezTo>
                      <a:pt x="35" y="18"/>
                      <a:pt x="67" y="17"/>
                      <a:pt x="99" y="14"/>
                    </a:cubicBezTo>
                    <a:cubicBezTo>
                      <a:pt x="105" y="13"/>
                      <a:pt x="105" y="5"/>
                      <a:pt x="99" y="4"/>
                    </a:cubicBezTo>
                    <a:cubicBezTo>
                      <a:pt x="67" y="1"/>
                      <a:pt x="35" y="0"/>
                      <a:pt x="4" y="5"/>
                    </a:cubicBezTo>
                    <a:cubicBezTo>
                      <a:pt x="0" y="6"/>
                      <a:pt x="0" y="12"/>
                      <a:pt x="4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1" name="Freeform 72"/>
              <p:cNvSpPr/>
              <p:nvPr/>
            </p:nvSpPr>
            <p:spPr bwMode="auto">
              <a:xfrm>
                <a:off x="4851401" y="1643063"/>
                <a:ext cx="68263" cy="30163"/>
              </a:xfrm>
              <a:custGeom>
                <a:avLst/>
                <a:gdLst>
                  <a:gd name="T0" fmla="*/ 2 w 65"/>
                  <a:gd name="T1" fmla="*/ 4 h 28"/>
                  <a:gd name="T2" fmla="*/ 59 w 65"/>
                  <a:gd name="T3" fmla="*/ 27 h 28"/>
                  <a:gd name="T4" fmla="*/ 62 w 65"/>
                  <a:gd name="T5" fmla="*/ 21 h 28"/>
                  <a:gd name="T6" fmla="*/ 3 w 65"/>
                  <a:gd name="T7" fmla="*/ 1 h 28"/>
                  <a:gd name="T8" fmla="*/ 2 w 65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28">
                    <a:moveTo>
                      <a:pt x="2" y="4"/>
                    </a:moveTo>
                    <a:cubicBezTo>
                      <a:pt x="19" y="15"/>
                      <a:pt x="40" y="22"/>
                      <a:pt x="59" y="27"/>
                    </a:cubicBezTo>
                    <a:cubicBezTo>
                      <a:pt x="63" y="28"/>
                      <a:pt x="65" y="23"/>
                      <a:pt x="62" y="21"/>
                    </a:cubicBezTo>
                    <a:cubicBezTo>
                      <a:pt x="43" y="13"/>
                      <a:pt x="23" y="7"/>
                      <a:pt x="3" y="1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2" name="Freeform 73"/>
              <p:cNvSpPr/>
              <p:nvPr/>
            </p:nvSpPr>
            <p:spPr bwMode="auto">
              <a:xfrm>
                <a:off x="5008563" y="1714501"/>
                <a:ext cx="71438" cy="33338"/>
              </a:xfrm>
              <a:custGeom>
                <a:avLst/>
                <a:gdLst>
                  <a:gd name="T0" fmla="*/ 3 w 68"/>
                  <a:gd name="T1" fmla="*/ 10 h 33"/>
                  <a:gd name="T2" fmla="*/ 59 w 68"/>
                  <a:gd name="T3" fmla="*/ 32 h 33"/>
                  <a:gd name="T4" fmla="*/ 64 w 68"/>
                  <a:gd name="T5" fmla="*/ 26 h 33"/>
                  <a:gd name="T6" fmla="*/ 3 w 68"/>
                  <a:gd name="T7" fmla="*/ 4 h 33"/>
                  <a:gd name="T8" fmla="*/ 3 w 68"/>
                  <a:gd name="T9" fmla="*/ 1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33">
                    <a:moveTo>
                      <a:pt x="3" y="10"/>
                    </a:moveTo>
                    <a:cubicBezTo>
                      <a:pt x="23" y="14"/>
                      <a:pt x="40" y="23"/>
                      <a:pt x="59" y="32"/>
                    </a:cubicBezTo>
                    <a:cubicBezTo>
                      <a:pt x="63" y="33"/>
                      <a:pt x="68" y="29"/>
                      <a:pt x="64" y="26"/>
                    </a:cubicBezTo>
                    <a:cubicBezTo>
                      <a:pt x="46" y="10"/>
                      <a:pt x="26" y="0"/>
                      <a:pt x="3" y="4"/>
                    </a:cubicBezTo>
                    <a:cubicBezTo>
                      <a:pt x="0" y="4"/>
                      <a:pt x="0" y="9"/>
                      <a:pt x="3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3" name="Freeform 74"/>
              <p:cNvSpPr/>
              <p:nvPr/>
            </p:nvSpPr>
            <p:spPr bwMode="auto">
              <a:xfrm>
                <a:off x="5149851" y="1784351"/>
                <a:ext cx="85725" cy="47625"/>
              </a:xfrm>
              <a:custGeom>
                <a:avLst/>
                <a:gdLst>
                  <a:gd name="T0" fmla="*/ 3 w 83"/>
                  <a:gd name="T1" fmla="*/ 6 h 46"/>
                  <a:gd name="T2" fmla="*/ 75 w 83"/>
                  <a:gd name="T3" fmla="*/ 43 h 46"/>
                  <a:gd name="T4" fmla="*/ 79 w 83"/>
                  <a:gd name="T5" fmla="*/ 37 h 46"/>
                  <a:gd name="T6" fmla="*/ 6 w 83"/>
                  <a:gd name="T7" fmla="*/ 1 h 46"/>
                  <a:gd name="T8" fmla="*/ 3 w 83"/>
                  <a:gd name="T9" fmla="*/ 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46">
                    <a:moveTo>
                      <a:pt x="3" y="6"/>
                    </a:moveTo>
                    <a:cubicBezTo>
                      <a:pt x="28" y="18"/>
                      <a:pt x="52" y="30"/>
                      <a:pt x="75" y="43"/>
                    </a:cubicBezTo>
                    <a:cubicBezTo>
                      <a:pt x="80" y="46"/>
                      <a:pt x="83" y="39"/>
                      <a:pt x="79" y="37"/>
                    </a:cubicBezTo>
                    <a:cubicBezTo>
                      <a:pt x="57" y="20"/>
                      <a:pt x="33" y="7"/>
                      <a:pt x="6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4" name="Freeform 75"/>
              <p:cNvSpPr/>
              <p:nvPr/>
            </p:nvSpPr>
            <p:spPr bwMode="auto">
              <a:xfrm>
                <a:off x="5305426" y="1847851"/>
                <a:ext cx="66675" cy="61913"/>
              </a:xfrm>
              <a:custGeom>
                <a:avLst/>
                <a:gdLst>
                  <a:gd name="T0" fmla="*/ 5 w 65"/>
                  <a:gd name="T1" fmla="*/ 12 h 59"/>
                  <a:gd name="T2" fmla="*/ 55 w 65"/>
                  <a:gd name="T3" fmla="*/ 55 h 59"/>
                  <a:gd name="T4" fmla="*/ 62 w 65"/>
                  <a:gd name="T5" fmla="*/ 49 h 59"/>
                  <a:gd name="T6" fmla="*/ 42 w 65"/>
                  <a:gd name="T7" fmla="*/ 23 h 59"/>
                  <a:gd name="T8" fmla="*/ 10 w 65"/>
                  <a:gd name="T9" fmla="*/ 4 h 59"/>
                  <a:gd name="T10" fmla="*/ 5 w 65"/>
                  <a:gd name="T11" fmla="*/ 1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5" h="59">
                    <a:moveTo>
                      <a:pt x="5" y="12"/>
                    </a:moveTo>
                    <a:cubicBezTo>
                      <a:pt x="23" y="25"/>
                      <a:pt x="42" y="37"/>
                      <a:pt x="55" y="55"/>
                    </a:cubicBezTo>
                    <a:cubicBezTo>
                      <a:pt x="58" y="59"/>
                      <a:pt x="65" y="53"/>
                      <a:pt x="62" y="49"/>
                    </a:cubicBezTo>
                    <a:cubicBezTo>
                      <a:pt x="57" y="39"/>
                      <a:pt x="50" y="31"/>
                      <a:pt x="42" y="23"/>
                    </a:cubicBezTo>
                    <a:cubicBezTo>
                      <a:pt x="33" y="15"/>
                      <a:pt x="21" y="9"/>
                      <a:pt x="10" y="4"/>
                    </a:cubicBezTo>
                    <a:cubicBezTo>
                      <a:pt x="5" y="0"/>
                      <a:pt x="0" y="8"/>
                      <a:pt x="5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5" name="Freeform 76"/>
              <p:cNvSpPr/>
              <p:nvPr/>
            </p:nvSpPr>
            <p:spPr bwMode="auto">
              <a:xfrm>
                <a:off x="5380038" y="1765301"/>
                <a:ext cx="30163" cy="87313"/>
              </a:xfrm>
              <a:custGeom>
                <a:avLst/>
                <a:gdLst>
                  <a:gd name="T0" fmla="*/ 10 w 28"/>
                  <a:gd name="T1" fmla="*/ 81 h 84"/>
                  <a:gd name="T2" fmla="*/ 27 w 28"/>
                  <a:gd name="T3" fmla="*/ 10 h 84"/>
                  <a:gd name="T4" fmla="*/ 17 w 28"/>
                  <a:gd name="T5" fmla="*/ 6 h 84"/>
                  <a:gd name="T6" fmla="*/ 4 w 28"/>
                  <a:gd name="T7" fmla="*/ 81 h 84"/>
                  <a:gd name="T8" fmla="*/ 10 w 28"/>
                  <a:gd name="T9" fmla="*/ 81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84">
                    <a:moveTo>
                      <a:pt x="10" y="81"/>
                    </a:moveTo>
                    <a:cubicBezTo>
                      <a:pt x="15" y="57"/>
                      <a:pt x="22" y="34"/>
                      <a:pt x="27" y="10"/>
                    </a:cubicBezTo>
                    <a:cubicBezTo>
                      <a:pt x="28" y="4"/>
                      <a:pt x="20" y="0"/>
                      <a:pt x="17" y="6"/>
                    </a:cubicBezTo>
                    <a:cubicBezTo>
                      <a:pt x="6" y="29"/>
                      <a:pt x="0" y="55"/>
                      <a:pt x="4" y="81"/>
                    </a:cubicBezTo>
                    <a:cubicBezTo>
                      <a:pt x="5" y="84"/>
                      <a:pt x="10" y="84"/>
                      <a:pt x="10" y="8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6" name="Freeform 77"/>
              <p:cNvSpPr/>
              <p:nvPr/>
            </p:nvSpPr>
            <p:spPr bwMode="auto">
              <a:xfrm>
                <a:off x="5451476" y="1625601"/>
                <a:ext cx="39688" cy="63500"/>
              </a:xfrm>
              <a:custGeom>
                <a:avLst/>
                <a:gdLst>
                  <a:gd name="T0" fmla="*/ 7 w 39"/>
                  <a:gd name="T1" fmla="*/ 58 h 62"/>
                  <a:gd name="T2" fmla="*/ 38 w 39"/>
                  <a:gd name="T3" fmla="*/ 7 h 62"/>
                  <a:gd name="T4" fmla="*/ 29 w 39"/>
                  <a:gd name="T5" fmla="*/ 3 h 62"/>
                  <a:gd name="T6" fmla="*/ 13 w 39"/>
                  <a:gd name="T7" fmla="*/ 25 h 62"/>
                  <a:gd name="T8" fmla="*/ 1 w 39"/>
                  <a:gd name="T9" fmla="*/ 56 h 62"/>
                  <a:gd name="T10" fmla="*/ 7 w 39"/>
                  <a:gd name="T11" fmla="*/ 58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" h="62">
                    <a:moveTo>
                      <a:pt x="7" y="58"/>
                    </a:moveTo>
                    <a:cubicBezTo>
                      <a:pt x="16" y="40"/>
                      <a:pt x="30" y="26"/>
                      <a:pt x="38" y="7"/>
                    </a:cubicBezTo>
                    <a:cubicBezTo>
                      <a:pt x="39" y="2"/>
                      <a:pt x="32" y="0"/>
                      <a:pt x="29" y="3"/>
                    </a:cubicBezTo>
                    <a:cubicBezTo>
                      <a:pt x="24" y="11"/>
                      <a:pt x="18" y="18"/>
                      <a:pt x="13" y="25"/>
                    </a:cubicBezTo>
                    <a:cubicBezTo>
                      <a:pt x="7" y="34"/>
                      <a:pt x="4" y="45"/>
                      <a:pt x="1" y="56"/>
                    </a:cubicBezTo>
                    <a:cubicBezTo>
                      <a:pt x="0" y="59"/>
                      <a:pt x="5" y="62"/>
                      <a:pt x="7" y="5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7" name="Freeform 78"/>
              <p:cNvSpPr/>
              <p:nvPr/>
            </p:nvSpPr>
            <p:spPr bwMode="auto">
              <a:xfrm>
                <a:off x="5540376" y="1449388"/>
                <a:ext cx="88900" cy="112713"/>
              </a:xfrm>
              <a:custGeom>
                <a:avLst/>
                <a:gdLst>
                  <a:gd name="T0" fmla="*/ 8 w 86"/>
                  <a:gd name="T1" fmla="*/ 105 h 108"/>
                  <a:gd name="T2" fmla="*/ 81 w 86"/>
                  <a:gd name="T3" fmla="*/ 12 h 108"/>
                  <a:gd name="T4" fmla="*/ 75 w 86"/>
                  <a:gd name="T5" fmla="*/ 4 h 108"/>
                  <a:gd name="T6" fmla="*/ 1 w 86"/>
                  <a:gd name="T7" fmla="*/ 101 h 108"/>
                  <a:gd name="T8" fmla="*/ 8 w 86"/>
                  <a:gd name="T9" fmla="*/ 105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108">
                    <a:moveTo>
                      <a:pt x="8" y="105"/>
                    </a:moveTo>
                    <a:cubicBezTo>
                      <a:pt x="34" y="75"/>
                      <a:pt x="53" y="41"/>
                      <a:pt x="81" y="12"/>
                    </a:cubicBezTo>
                    <a:cubicBezTo>
                      <a:pt x="86" y="8"/>
                      <a:pt x="80" y="0"/>
                      <a:pt x="75" y="4"/>
                    </a:cubicBezTo>
                    <a:cubicBezTo>
                      <a:pt x="39" y="25"/>
                      <a:pt x="16" y="63"/>
                      <a:pt x="1" y="101"/>
                    </a:cubicBezTo>
                    <a:cubicBezTo>
                      <a:pt x="0" y="105"/>
                      <a:pt x="5" y="108"/>
                      <a:pt x="8" y="10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8" name="Freeform 79"/>
              <p:cNvSpPr/>
              <p:nvPr/>
            </p:nvSpPr>
            <p:spPr bwMode="auto">
              <a:xfrm>
                <a:off x="5675313" y="1382713"/>
                <a:ext cx="88900" cy="57150"/>
              </a:xfrm>
              <a:custGeom>
                <a:avLst/>
                <a:gdLst>
                  <a:gd name="T0" fmla="*/ 7 w 86"/>
                  <a:gd name="T1" fmla="*/ 53 h 55"/>
                  <a:gd name="T2" fmla="*/ 79 w 86"/>
                  <a:gd name="T3" fmla="*/ 13 h 55"/>
                  <a:gd name="T4" fmla="*/ 76 w 86"/>
                  <a:gd name="T5" fmla="*/ 2 h 55"/>
                  <a:gd name="T6" fmla="*/ 3 w 86"/>
                  <a:gd name="T7" fmla="*/ 48 h 55"/>
                  <a:gd name="T8" fmla="*/ 7 w 86"/>
                  <a:gd name="T9" fmla="*/ 53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55">
                    <a:moveTo>
                      <a:pt x="7" y="53"/>
                    </a:moveTo>
                    <a:cubicBezTo>
                      <a:pt x="32" y="43"/>
                      <a:pt x="53" y="22"/>
                      <a:pt x="79" y="13"/>
                    </a:cubicBezTo>
                    <a:cubicBezTo>
                      <a:pt x="86" y="10"/>
                      <a:pt x="83" y="0"/>
                      <a:pt x="76" y="2"/>
                    </a:cubicBezTo>
                    <a:cubicBezTo>
                      <a:pt x="46" y="8"/>
                      <a:pt x="24" y="27"/>
                      <a:pt x="3" y="48"/>
                    </a:cubicBezTo>
                    <a:cubicBezTo>
                      <a:pt x="0" y="51"/>
                      <a:pt x="4" y="55"/>
                      <a:pt x="7" y="5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9" name="Freeform 80"/>
              <p:cNvSpPr/>
              <p:nvPr/>
            </p:nvSpPr>
            <p:spPr bwMode="auto">
              <a:xfrm>
                <a:off x="5895976" y="1304926"/>
                <a:ext cx="57150" cy="28575"/>
              </a:xfrm>
              <a:custGeom>
                <a:avLst/>
                <a:gdLst>
                  <a:gd name="T0" fmla="*/ 4 w 56"/>
                  <a:gd name="T1" fmla="*/ 26 h 27"/>
                  <a:gd name="T2" fmla="*/ 55 w 56"/>
                  <a:gd name="T3" fmla="*/ 4 h 27"/>
                  <a:gd name="T4" fmla="*/ 53 w 56"/>
                  <a:gd name="T5" fmla="*/ 2 h 27"/>
                  <a:gd name="T6" fmla="*/ 2 w 56"/>
                  <a:gd name="T7" fmla="*/ 23 h 27"/>
                  <a:gd name="T8" fmla="*/ 4 w 56"/>
                  <a:gd name="T9" fmla="*/ 2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7">
                    <a:moveTo>
                      <a:pt x="4" y="26"/>
                    </a:moveTo>
                    <a:cubicBezTo>
                      <a:pt x="21" y="18"/>
                      <a:pt x="41" y="18"/>
                      <a:pt x="55" y="4"/>
                    </a:cubicBezTo>
                    <a:cubicBezTo>
                      <a:pt x="56" y="2"/>
                      <a:pt x="54" y="0"/>
                      <a:pt x="53" y="2"/>
                    </a:cubicBezTo>
                    <a:cubicBezTo>
                      <a:pt x="38" y="14"/>
                      <a:pt x="19" y="15"/>
                      <a:pt x="2" y="23"/>
                    </a:cubicBezTo>
                    <a:cubicBezTo>
                      <a:pt x="0" y="24"/>
                      <a:pt x="2" y="27"/>
                      <a:pt x="4" y="2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0" name="Freeform 81"/>
              <p:cNvSpPr/>
              <p:nvPr/>
            </p:nvSpPr>
            <p:spPr bwMode="auto">
              <a:xfrm>
                <a:off x="6059488" y="1247776"/>
                <a:ext cx="125413" cy="41275"/>
              </a:xfrm>
              <a:custGeom>
                <a:avLst/>
                <a:gdLst>
                  <a:gd name="T0" fmla="*/ 6 w 121"/>
                  <a:gd name="T1" fmla="*/ 38 h 40"/>
                  <a:gd name="T2" fmla="*/ 115 w 121"/>
                  <a:gd name="T3" fmla="*/ 13 h 40"/>
                  <a:gd name="T4" fmla="*/ 113 w 121"/>
                  <a:gd name="T5" fmla="*/ 0 h 40"/>
                  <a:gd name="T6" fmla="*/ 3 w 121"/>
                  <a:gd name="T7" fmla="*/ 34 h 40"/>
                  <a:gd name="T8" fmla="*/ 6 w 121"/>
                  <a:gd name="T9" fmla="*/ 38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" h="40">
                    <a:moveTo>
                      <a:pt x="6" y="38"/>
                    </a:moveTo>
                    <a:cubicBezTo>
                      <a:pt x="40" y="23"/>
                      <a:pt x="79" y="25"/>
                      <a:pt x="115" y="13"/>
                    </a:cubicBezTo>
                    <a:cubicBezTo>
                      <a:pt x="121" y="11"/>
                      <a:pt x="121" y="0"/>
                      <a:pt x="113" y="0"/>
                    </a:cubicBezTo>
                    <a:cubicBezTo>
                      <a:pt x="72" y="3"/>
                      <a:pt x="37" y="11"/>
                      <a:pt x="3" y="34"/>
                    </a:cubicBezTo>
                    <a:cubicBezTo>
                      <a:pt x="0" y="36"/>
                      <a:pt x="3" y="40"/>
                      <a:pt x="6" y="3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1" name="Freeform 82"/>
              <p:cNvSpPr/>
              <p:nvPr/>
            </p:nvSpPr>
            <p:spPr bwMode="auto">
              <a:xfrm>
                <a:off x="6319838" y="1225551"/>
                <a:ext cx="120650" cy="30163"/>
              </a:xfrm>
              <a:custGeom>
                <a:avLst/>
                <a:gdLst>
                  <a:gd name="T0" fmla="*/ 8 w 116"/>
                  <a:gd name="T1" fmla="*/ 25 h 28"/>
                  <a:gd name="T2" fmla="*/ 108 w 116"/>
                  <a:gd name="T3" fmla="*/ 27 h 28"/>
                  <a:gd name="T4" fmla="*/ 110 w 116"/>
                  <a:gd name="T5" fmla="*/ 15 h 28"/>
                  <a:gd name="T6" fmla="*/ 4 w 116"/>
                  <a:gd name="T7" fmla="*/ 17 h 28"/>
                  <a:gd name="T8" fmla="*/ 8 w 116"/>
                  <a:gd name="T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28">
                    <a:moveTo>
                      <a:pt x="8" y="25"/>
                    </a:moveTo>
                    <a:cubicBezTo>
                      <a:pt x="41" y="16"/>
                      <a:pt x="74" y="23"/>
                      <a:pt x="108" y="27"/>
                    </a:cubicBezTo>
                    <a:cubicBezTo>
                      <a:pt x="115" y="28"/>
                      <a:pt x="116" y="17"/>
                      <a:pt x="110" y="15"/>
                    </a:cubicBezTo>
                    <a:cubicBezTo>
                      <a:pt x="72" y="4"/>
                      <a:pt x="40" y="0"/>
                      <a:pt x="4" y="17"/>
                    </a:cubicBezTo>
                    <a:cubicBezTo>
                      <a:pt x="0" y="19"/>
                      <a:pt x="3" y="26"/>
                      <a:pt x="8" y="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2" name="Freeform 83"/>
              <p:cNvSpPr/>
              <p:nvPr/>
            </p:nvSpPr>
            <p:spPr bwMode="auto">
              <a:xfrm>
                <a:off x="6584951" y="1241426"/>
                <a:ext cx="109538" cy="19050"/>
              </a:xfrm>
              <a:custGeom>
                <a:avLst/>
                <a:gdLst>
                  <a:gd name="T0" fmla="*/ 5 w 106"/>
                  <a:gd name="T1" fmla="*/ 9 h 18"/>
                  <a:gd name="T2" fmla="*/ 98 w 106"/>
                  <a:gd name="T3" fmla="*/ 17 h 18"/>
                  <a:gd name="T4" fmla="*/ 100 w 106"/>
                  <a:gd name="T5" fmla="*/ 9 h 18"/>
                  <a:gd name="T6" fmla="*/ 5 w 106"/>
                  <a:gd name="T7" fmla="*/ 2 h 18"/>
                  <a:gd name="T8" fmla="*/ 5 w 106"/>
                  <a:gd name="T9" fmla="*/ 9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" h="18">
                    <a:moveTo>
                      <a:pt x="5" y="9"/>
                    </a:moveTo>
                    <a:cubicBezTo>
                      <a:pt x="35" y="11"/>
                      <a:pt x="68" y="12"/>
                      <a:pt x="98" y="17"/>
                    </a:cubicBezTo>
                    <a:cubicBezTo>
                      <a:pt x="103" y="18"/>
                      <a:pt x="106" y="10"/>
                      <a:pt x="100" y="9"/>
                    </a:cubicBezTo>
                    <a:cubicBezTo>
                      <a:pt x="68" y="0"/>
                      <a:pt x="38" y="1"/>
                      <a:pt x="5" y="2"/>
                    </a:cubicBezTo>
                    <a:cubicBezTo>
                      <a:pt x="0" y="2"/>
                      <a:pt x="0" y="9"/>
                      <a:pt x="5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3" name="Freeform 84"/>
              <p:cNvSpPr/>
              <p:nvPr/>
            </p:nvSpPr>
            <p:spPr bwMode="auto">
              <a:xfrm>
                <a:off x="6799263" y="1285876"/>
                <a:ext cx="117475" cy="47625"/>
              </a:xfrm>
              <a:custGeom>
                <a:avLst/>
                <a:gdLst>
                  <a:gd name="T0" fmla="*/ 5 w 112"/>
                  <a:gd name="T1" fmla="*/ 11 h 45"/>
                  <a:gd name="T2" fmla="*/ 100 w 112"/>
                  <a:gd name="T3" fmla="*/ 42 h 45"/>
                  <a:gd name="T4" fmla="*/ 105 w 112"/>
                  <a:gd name="T5" fmla="*/ 29 h 45"/>
                  <a:gd name="T6" fmla="*/ 8 w 112"/>
                  <a:gd name="T7" fmla="*/ 1 h 45"/>
                  <a:gd name="T8" fmla="*/ 5 w 112"/>
                  <a:gd name="T9" fmla="*/ 11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2" h="45">
                    <a:moveTo>
                      <a:pt x="5" y="11"/>
                    </a:moveTo>
                    <a:cubicBezTo>
                      <a:pt x="35" y="25"/>
                      <a:pt x="69" y="29"/>
                      <a:pt x="100" y="42"/>
                    </a:cubicBezTo>
                    <a:cubicBezTo>
                      <a:pt x="107" y="45"/>
                      <a:pt x="112" y="33"/>
                      <a:pt x="105" y="29"/>
                    </a:cubicBezTo>
                    <a:cubicBezTo>
                      <a:pt x="76" y="13"/>
                      <a:pt x="41" y="2"/>
                      <a:pt x="8" y="1"/>
                    </a:cubicBezTo>
                    <a:cubicBezTo>
                      <a:pt x="2" y="0"/>
                      <a:pt x="0" y="9"/>
                      <a:pt x="5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4" name="Freeform 85"/>
              <p:cNvSpPr/>
              <p:nvPr/>
            </p:nvSpPr>
            <p:spPr bwMode="auto">
              <a:xfrm>
                <a:off x="6962776" y="1343026"/>
                <a:ext cx="122238" cy="44450"/>
              </a:xfrm>
              <a:custGeom>
                <a:avLst/>
                <a:gdLst>
                  <a:gd name="T0" fmla="*/ 3 w 117"/>
                  <a:gd name="T1" fmla="*/ 4 h 43"/>
                  <a:gd name="T2" fmla="*/ 109 w 117"/>
                  <a:gd name="T3" fmla="*/ 41 h 43"/>
                  <a:gd name="T4" fmla="*/ 113 w 117"/>
                  <a:gd name="T5" fmla="*/ 35 h 43"/>
                  <a:gd name="T6" fmla="*/ 3 w 117"/>
                  <a:gd name="T7" fmla="*/ 0 h 43"/>
                  <a:gd name="T8" fmla="*/ 3 w 117"/>
                  <a:gd name="T9" fmla="*/ 4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43">
                    <a:moveTo>
                      <a:pt x="3" y="4"/>
                    </a:moveTo>
                    <a:cubicBezTo>
                      <a:pt x="41" y="6"/>
                      <a:pt x="76" y="23"/>
                      <a:pt x="109" y="41"/>
                    </a:cubicBezTo>
                    <a:cubicBezTo>
                      <a:pt x="113" y="43"/>
                      <a:pt x="117" y="37"/>
                      <a:pt x="113" y="35"/>
                    </a:cubicBezTo>
                    <a:cubicBezTo>
                      <a:pt x="79" y="13"/>
                      <a:pt x="43" y="0"/>
                      <a:pt x="3" y="0"/>
                    </a:cubicBezTo>
                    <a:cubicBezTo>
                      <a:pt x="0" y="0"/>
                      <a:pt x="0" y="4"/>
                      <a:pt x="3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5" name="Freeform 86"/>
              <p:cNvSpPr/>
              <p:nvPr/>
            </p:nvSpPr>
            <p:spPr bwMode="auto">
              <a:xfrm>
                <a:off x="7148513" y="1409701"/>
                <a:ext cx="104775" cy="49213"/>
              </a:xfrm>
              <a:custGeom>
                <a:avLst/>
                <a:gdLst>
                  <a:gd name="T0" fmla="*/ 3 w 101"/>
                  <a:gd name="T1" fmla="*/ 6 h 47"/>
                  <a:gd name="T2" fmla="*/ 90 w 101"/>
                  <a:gd name="T3" fmla="*/ 45 h 47"/>
                  <a:gd name="T4" fmla="*/ 96 w 101"/>
                  <a:gd name="T5" fmla="*/ 35 h 47"/>
                  <a:gd name="T6" fmla="*/ 4 w 101"/>
                  <a:gd name="T7" fmla="*/ 0 h 47"/>
                  <a:gd name="T8" fmla="*/ 3 w 101"/>
                  <a:gd name="T9" fmla="*/ 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47">
                    <a:moveTo>
                      <a:pt x="3" y="6"/>
                    </a:moveTo>
                    <a:cubicBezTo>
                      <a:pt x="31" y="18"/>
                      <a:pt x="59" y="37"/>
                      <a:pt x="90" y="45"/>
                    </a:cubicBezTo>
                    <a:cubicBezTo>
                      <a:pt x="95" y="47"/>
                      <a:pt x="101" y="39"/>
                      <a:pt x="96" y="35"/>
                    </a:cubicBezTo>
                    <a:cubicBezTo>
                      <a:pt x="70" y="15"/>
                      <a:pt x="36" y="3"/>
                      <a:pt x="4" y="0"/>
                    </a:cubicBezTo>
                    <a:cubicBezTo>
                      <a:pt x="1" y="0"/>
                      <a:pt x="0" y="4"/>
                      <a:pt x="3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6" name="Freeform 87"/>
              <p:cNvSpPr/>
              <p:nvPr/>
            </p:nvSpPr>
            <p:spPr bwMode="auto">
              <a:xfrm>
                <a:off x="7273926" y="1504951"/>
                <a:ext cx="114300" cy="74613"/>
              </a:xfrm>
              <a:custGeom>
                <a:avLst/>
                <a:gdLst>
                  <a:gd name="T0" fmla="*/ 6 w 110"/>
                  <a:gd name="T1" fmla="*/ 10 h 71"/>
                  <a:gd name="T2" fmla="*/ 55 w 110"/>
                  <a:gd name="T3" fmla="*/ 40 h 71"/>
                  <a:gd name="T4" fmla="*/ 99 w 110"/>
                  <a:gd name="T5" fmla="*/ 67 h 71"/>
                  <a:gd name="T6" fmla="*/ 104 w 110"/>
                  <a:gd name="T7" fmla="*/ 58 h 71"/>
                  <a:gd name="T8" fmla="*/ 9 w 110"/>
                  <a:gd name="T9" fmla="*/ 0 h 71"/>
                  <a:gd name="T10" fmla="*/ 6 w 110"/>
                  <a:gd name="T11" fmla="*/ 1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" h="71">
                    <a:moveTo>
                      <a:pt x="6" y="10"/>
                    </a:moveTo>
                    <a:cubicBezTo>
                      <a:pt x="24" y="16"/>
                      <a:pt x="41" y="28"/>
                      <a:pt x="55" y="40"/>
                    </a:cubicBezTo>
                    <a:cubicBezTo>
                      <a:pt x="69" y="51"/>
                      <a:pt x="83" y="59"/>
                      <a:pt x="99" y="67"/>
                    </a:cubicBezTo>
                    <a:cubicBezTo>
                      <a:pt x="105" y="71"/>
                      <a:pt x="110" y="62"/>
                      <a:pt x="104" y="58"/>
                    </a:cubicBezTo>
                    <a:cubicBezTo>
                      <a:pt x="73" y="35"/>
                      <a:pt x="49" y="6"/>
                      <a:pt x="9" y="0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7" name="Freeform 88"/>
              <p:cNvSpPr/>
              <p:nvPr/>
            </p:nvSpPr>
            <p:spPr bwMode="auto">
              <a:xfrm>
                <a:off x="7424738" y="1631951"/>
                <a:ext cx="88900" cy="96838"/>
              </a:xfrm>
              <a:custGeom>
                <a:avLst/>
                <a:gdLst>
                  <a:gd name="T0" fmla="*/ 3 w 85"/>
                  <a:gd name="T1" fmla="*/ 9 h 93"/>
                  <a:gd name="T2" fmla="*/ 75 w 85"/>
                  <a:gd name="T3" fmla="*/ 89 h 93"/>
                  <a:gd name="T4" fmla="*/ 83 w 85"/>
                  <a:gd name="T5" fmla="*/ 83 h 93"/>
                  <a:gd name="T6" fmla="*/ 8 w 85"/>
                  <a:gd name="T7" fmla="*/ 2 h 93"/>
                  <a:gd name="T8" fmla="*/ 3 w 85"/>
                  <a:gd name="T9" fmla="*/ 9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93">
                    <a:moveTo>
                      <a:pt x="3" y="9"/>
                    </a:moveTo>
                    <a:cubicBezTo>
                      <a:pt x="28" y="35"/>
                      <a:pt x="50" y="63"/>
                      <a:pt x="75" y="89"/>
                    </a:cubicBezTo>
                    <a:cubicBezTo>
                      <a:pt x="79" y="93"/>
                      <a:pt x="85" y="88"/>
                      <a:pt x="83" y="83"/>
                    </a:cubicBezTo>
                    <a:cubicBezTo>
                      <a:pt x="64" y="52"/>
                      <a:pt x="41" y="20"/>
                      <a:pt x="8" y="2"/>
                    </a:cubicBezTo>
                    <a:cubicBezTo>
                      <a:pt x="4" y="0"/>
                      <a:pt x="0" y="5"/>
                      <a:pt x="3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8" name="Freeform 89"/>
              <p:cNvSpPr/>
              <p:nvPr/>
            </p:nvSpPr>
            <p:spPr bwMode="auto">
              <a:xfrm>
                <a:off x="7540626" y="1792288"/>
                <a:ext cx="53975" cy="84138"/>
              </a:xfrm>
              <a:custGeom>
                <a:avLst/>
                <a:gdLst>
                  <a:gd name="T0" fmla="*/ 2 w 52"/>
                  <a:gd name="T1" fmla="*/ 4 h 81"/>
                  <a:gd name="T2" fmla="*/ 22 w 52"/>
                  <a:gd name="T3" fmla="*/ 44 h 81"/>
                  <a:gd name="T4" fmla="*/ 45 w 52"/>
                  <a:gd name="T5" fmla="*/ 78 h 81"/>
                  <a:gd name="T6" fmla="*/ 50 w 52"/>
                  <a:gd name="T7" fmla="*/ 74 h 81"/>
                  <a:gd name="T8" fmla="*/ 32 w 52"/>
                  <a:gd name="T9" fmla="*/ 39 h 81"/>
                  <a:gd name="T10" fmla="*/ 6 w 52"/>
                  <a:gd name="T11" fmla="*/ 2 h 81"/>
                  <a:gd name="T12" fmla="*/ 2 w 52"/>
                  <a:gd name="T13" fmla="*/ 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81">
                    <a:moveTo>
                      <a:pt x="2" y="4"/>
                    </a:moveTo>
                    <a:cubicBezTo>
                      <a:pt x="9" y="17"/>
                      <a:pt x="15" y="31"/>
                      <a:pt x="22" y="44"/>
                    </a:cubicBezTo>
                    <a:cubicBezTo>
                      <a:pt x="29" y="56"/>
                      <a:pt x="36" y="67"/>
                      <a:pt x="45" y="78"/>
                    </a:cubicBezTo>
                    <a:cubicBezTo>
                      <a:pt x="47" y="81"/>
                      <a:pt x="52" y="77"/>
                      <a:pt x="50" y="74"/>
                    </a:cubicBezTo>
                    <a:cubicBezTo>
                      <a:pt x="44" y="62"/>
                      <a:pt x="38" y="50"/>
                      <a:pt x="32" y="39"/>
                    </a:cubicBezTo>
                    <a:cubicBezTo>
                      <a:pt x="24" y="25"/>
                      <a:pt x="14" y="14"/>
                      <a:pt x="6" y="2"/>
                    </a:cubicBezTo>
                    <a:cubicBezTo>
                      <a:pt x="4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9" name="Freeform 90"/>
              <p:cNvSpPr/>
              <p:nvPr/>
            </p:nvSpPr>
            <p:spPr bwMode="auto">
              <a:xfrm>
                <a:off x="7627938" y="1963738"/>
                <a:ext cx="57150" cy="109538"/>
              </a:xfrm>
              <a:custGeom>
                <a:avLst/>
                <a:gdLst>
                  <a:gd name="T0" fmla="*/ 2 w 55"/>
                  <a:gd name="T1" fmla="*/ 6 h 106"/>
                  <a:gd name="T2" fmla="*/ 45 w 55"/>
                  <a:gd name="T3" fmla="*/ 102 h 106"/>
                  <a:gd name="T4" fmla="*/ 53 w 55"/>
                  <a:gd name="T5" fmla="*/ 98 h 106"/>
                  <a:gd name="T6" fmla="*/ 9 w 55"/>
                  <a:gd name="T7" fmla="*/ 3 h 106"/>
                  <a:gd name="T8" fmla="*/ 2 w 55"/>
                  <a:gd name="T9" fmla="*/ 6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06">
                    <a:moveTo>
                      <a:pt x="2" y="6"/>
                    </a:moveTo>
                    <a:cubicBezTo>
                      <a:pt x="14" y="39"/>
                      <a:pt x="30" y="70"/>
                      <a:pt x="45" y="102"/>
                    </a:cubicBezTo>
                    <a:cubicBezTo>
                      <a:pt x="47" y="106"/>
                      <a:pt x="55" y="103"/>
                      <a:pt x="53" y="98"/>
                    </a:cubicBezTo>
                    <a:cubicBezTo>
                      <a:pt x="42" y="65"/>
                      <a:pt x="28" y="33"/>
                      <a:pt x="9" y="3"/>
                    </a:cubicBezTo>
                    <a:cubicBezTo>
                      <a:pt x="7" y="0"/>
                      <a:pt x="0" y="2"/>
                      <a:pt x="2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90" name="Freeform 91"/>
              <p:cNvSpPr/>
              <p:nvPr/>
            </p:nvSpPr>
            <p:spPr bwMode="auto">
              <a:xfrm>
                <a:off x="7700963" y="2119313"/>
                <a:ext cx="49213" cy="73025"/>
              </a:xfrm>
              <a:custGeom>
                <a:avLst/>
                <a:gdLst>
                  <a:gd name="T0" fmla="*/ 2 w 47"/>
                  <a:gd name="T1" fmla="*/ 9 h 70"/>
                  <a:gd name="T2" fmla="*/ 32 w 47"/>
                  <a:gd name="T3" fmla="*/ 63 h 70"/>
                  <a:gd name="T4" fmla="*/ 43 w 47"/>
                  <a:gd name="T5" fmla="*/ 54 h 70"/>
                  <a:gd name="T6" fmla="*/ 13 w 47"/>
                  <a:gd name="T7" fmla="*/ 4 h 70"/>
                  <a:gd name="T8" fmla="*/ 2 w 47"/>
                  <a:gd name="T9" fmla="*/ 9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70">
                    <a:moveTo>
                      <a:pt x="2" y="9"/>
                    </a:moveTo>
                    <a:cubicBezTo>
                      <a:pt x="9" y="29"/>
                      <a:pt x="18" y="47"/>
                      <a:pt x="32" y="63"/>
                    </a:cubicBezTo>
                    <a:cubicBezTo>
                      <a:pt x="37" y="70"/>
                      <a:pt x="47" y="61"/>
                      <a:pt x="43" y="54"/>
                    </a:cubicBezTo>
                    <a:cubicBezTo>
                      <a:pt x="34" y="37"/>
                      <a:pt x="24" y="20"/>
                      <a:pt x="13" y="4"/>
                    </a:cubicBezTo>
                    <a:cubicBezTo>
                      <a:pt x="9" y="0"/>
                      <a:pt x="0" y="2"/>
                      <a:pt x="2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91" name="Freeform 92"/>
              <p:cNvSpPr/>
              <p:nvPr/>
            </p:nvSpPr>
            <p:spPr bwMode="auto">
              <a:xfrm>
                <a:off x="8164513" y="3827463"/>
                <a:ext cx="123825" cy="60325"/>
              </a:xfrm>
              <a:custGeom>
                <a:avLst/>
                <a:gdLst>
                  <a:gd name="T0" fmla="*/ 1 w 118"/>
                  <a:gd name="T1" fmla="*/ 59 h 59"/>
                  <a:gd name="T2" fmla="*/ 115 w 118"/>
                  <a:gd name="T3" fmla="*/ 6 h 59"/>
                  <a:gd name="T4" fmla="*/ 112 w 118"/>
                  <a:gd name="T5" fmla="*/ 0 h 59"/>
                  <a:gd name="T6" fmla="*/ 0 w 118"/>
                  <a:gd name="T7" fmla="*/ 58 h 59"/>
                  <a:gd name="T8" fmla="*/ 1 w 118"/>
                  <a:gd name="T9" fmla="*/ 5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59">
                    <a:moveTo>
                      <a:pt x="1" y="59"/>
                    </a:moveTo>
                    <a:cubicBezTo>
                      <a:pt x="41" y="56"/>
                      <a:pt x="81" y="26"/>
                      <a:pt x="115" y="6"/>
                    </a:cubicBezTo>
                    <a:cubicBezTo>
                      <a:pt x="118" y="4"/>
                      <a:pt x="116" y="0"/>
                      <a:pt x="112" y="0"/>
                    </a:cubicBezTo>
                    <a:cubicBezTo>
                      <a:pt x="73" y="9"/>
                      <a:pt x="33" y="35"/>
                      <a:pt x="0" y="58"/>
                    </a:cubicBezTo>
                    <a:cubicBezTo>
                      <a:pt x="0" y="58"/>
                      <a:pt x="0" y="59"/>
                      <a:pt x="1" y="5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</p:grpSp>
      </p:grpSp>
      <p:grpSp>
        <p:nvGrpSpPr>
          <p:cNvPr id="92" name="组合 91"/>
          <p:cNvGrpSpPr/>
          <p:nvPr/>
        </p:nvGrpSpPr>
        <p:grpSpPr>
          <a:xfrm>
            <a:off x="994820" y="610692"/>
            <a:ext cx="5886671" cy="625183"/>
            <a:chOff x="994820" y="496392"/>
            <a:chExt cx="5886671" cy="625183"/>
          </a:xfrm>
        </p:grpSpPr>
        <p:grpSp>
          <p:nvGrpSpPr>
            <p:cNvPr id="93" name="组合 92"/>
            <p:cNvGrpSpPr/>
            <p:nvPr/>
          </p:nvGrpSpPr>
          <p:grpSpPr>
            <a:xfrm>
              <a:off x="994820" y="626210"/>
              <a:ext cx="5886671" cy="495365"/>
              <a:chOff x="3532280" y="5381090"/>
              <a:chExt cx="5886671" cy="495365"/>
            </a:xfrm>
          </p:grpSpPr>
          <p:sp>
            <p:nvSpPr>
              <p:cNvPr id="95" name="Freeform 34"/>
              <p:cNvSpPr>
                <a:spLocks noEditPoints="1"/>
              </p:cNvSpPr>
              <p:nvPr/>
            </p:nvSpPr>
            <p:spPr bwMode="auto">
              <a:xfrm>
                <a:off x="8625557" y="5381090"/>
                <a:ext cx="793394" cy="459363"/>
              </a:xfrm>
              <a:custGeom>
                <a:avLst/>
                <a:gdLst>
                  <a:gd name="T0" fmla="*/ 97 w 97"/>
                  <a:gd name="T1" fmla="*/ 16 h 63"/>
                  <a:gd name="T2" fmla="*/ 90 w 97"/>
                  <a:gd name="T3" fmla="*/ 22 h 63"/>
                  <a:gd name="T4" fmla="*/ 75 w 97"/>
                  <a:gd name="T5" fmla="*/ 33 h 63"/>
                  <a:gd name="T6" fmla="*/ 46 w 97"/>
                  <a:gd name="T7" fmla="*/ 51 h 63"/>
                  <a:gd name="T8" fmla="*/ 29 w 97"/>
                  <a:gd name="T9" fmla="*/ 63 h 63"/>
                  <a:gd name="T10" fmla="*/ 26 w 97"/>
                  <a:gd name="T11" fmla="*/ 62 h 63"/>
                  <a:gd name="T12" fmla="*/ 16 w 97"/>
                  <a:gd name="T13" fmla="*/ 47 h 63"/>
                  <a:gd name="T14" fmla="*/ 2 w 97"/>
                  <a:gd name="T15" fmla="*/ 48 h 63"/>
                  <a:gd name="T16" fmla="*/ 10 w 97"/>
                  <a:gd name="T17" fmla="*/ 28 h 63"/>
                  <a:gd name="T18" fmla="*/ 10 w 97"/>
                  <a:gd name="T19" fmla="*/ 26 h 63"/>
                  <a:gd name="T20" fmla="*/ 18 w 97"/>
                  <a:gd name="T21" fmla="*/ 0 h 63"/>
                  <a:gd name="T22" fmla="*/ 40 w 97"/>
                  <a:gd name="T23" fmla="*/ 5 h 63"/>
                  <a:gd name="T24" fmla="*/ 75 w 97"/>
                  <a:gd name="T25" fmla="*/ 13 h 63"/>
                  <a:gd name="T26" fmla="*/ 94 w 97"/>
                  <a:gd name="T27" fmla="*/ 15 h 63"/>
                  <a:gd name="T28" fmla="*/ 97 w 97"/>
                  <a:gd name="T29" fmla="*/ 16 h 63"/>
                  <a:gd name="T30" fmla="*/ 20 w 97"/>
                  <a:gd name="T31" fmla="*/ 3 h 63"/>
                  <a:gd name="T32" fmla="*/ 16 w 97"/>
                  <a:gd name="T33" fmla="*/ 18 h 63"/>
                  <a:gd name="T34" fmla="*/ 14 w 97"/>
                  <a:gd name="T35" fmla="*/ 26 h 63"/>
                  <a:gd name="T36" fmla="*/ 65 w 97"/>
                  <a:gd name="T37" fmla="*/ 20 h 63"/>
                  <a:gd name="T38" fmla="*/ 86 w 97"/>
                  <a:gd name="T39" fmla="*/ 17 h 63"/>
                  <a:gd name="T40" fmla="*/ 20 w 97"/>
                  <a:gd name="T41" fmla="*/ 3 h 63"/>
                  <a:gd name="T42" fmla="*/ 14 w 97"/>
                  <a:gd name="T43" fmla="*/ 38 h 63"/>
                  <a:gd name="T44" fmla="*/ 28 w 97"/>
                  <a:gd name="T45" fmla="*/ 60 h 63"/>
                  <a:gd name="T46" fmla="*/ 82 w 97"/>
                  <a:gd name="T47" fmla="*/ 24 h 63"/>
                  <a:gd name="T48" fmla="*/ 82 w 97"/>
                  <a:gd name="T49" fmla="*/ 23 h 63"/>
                  <a:gd name="T50" fmla="*/ 14 w 97"/>
                  <a:gd name="T51" fmla="*/ 38 h 63"/>
                  <a:gd name="T52" fmla="*/ 13 w 97"/>
                  <a:gd name="T53" fmla="*/ 29 h 63"/>
                  <a:gd name="T54" fmla="*/ 7 w 97"/>
                  <a:gd name="T55" fmla="*/ 40 h 63"/>
                  <a:gd name="T56" fmla="*/ 12 w 97"/>
                  <a:gd name="T57" fmla="*/ 35 h 63"/>
                  <a:gd name="T58" fmla="*/ 15 w 97"/>
                  <a:gd name="T59" fmla="*/ 36 h 63"/>
                  <a:gd name="T60" fmla="*/ 57 w 97"/>
                  <a:gd name="T61" fmla="*/ 27 h 63"/>
                  <a:gd name="T62" fmla="*/ 77 w 97"/>
                  <a:gd name="T63" fmla="*/ 21 h 63"/>
                  <a:gd name="T64" fmla="*/ 13 w 97"/>
                  <a:gd name="T65" fmla="*/ 29 h 63"/>
                  <a:gd name="T66" fmla="*/ 6 w 97"/>
                  <a:gd name="T67" fmla="*/ 45 h 63"/>
                  <a:gd name="T68" fmla="*/ 14 w 97"/>
                  <a:gd name="T69" fmla="*/ 44 h 63"/>
                  <a:gd name="T70" fmla="*/ 11 w 97"/>
                  <a:gd name="T71" fmla="*/ 39 h 63"/>
                  <a:gd name="T72" fmla="*/ 6 w 97"/>
                  <a:gd name="T73" fmla="*/ 4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97" h="63">
                    <a:moveTo>
                      <a:pt x="97" y="16"/>
                    </a:moveTo>
                    <a:cubicBezTo>
                      <a:pt x="96" y="20"/>
                      <a:pt x="92" y="19"/>
                      <a:pt x="90" y="22"/>
                    </a:cubicBezTo>
                    <a:cubicBezTo>
                      <a:pt x="85" y="24"/>
                      <a:pt x="80" y="29"/>
                      <a:pt x="75" y="33"/>
                    </a:cubicBezTo>
                    <a:cubicBezTo>
                      <a:pt x="65" y="38"/>
                      <a:pt x="56" y="45"/>
                      <a:pt x="46" y="51"/>
                    </a:cubicBezTo>
                    <a:cubicBezTo>
                      <a:pt x="40" y="54"/>
                      <a:pt x="35" y="58"/>
                      <a:pt x="29" y="63"/>
                    </a:cubicBezTo>
                    <a:cubicBezTo>
                      <a:pt x="28" y="62"/>
                      <a:pt x="27" y="62"/>
                      <a:pt x="26" y="62"/>
                    </a:cubicBezTo>
                    <a:cubicBezTo>
                      <a:pt x="22" y="57"/>
                      <a:pt x="20" y="52"/>
                      <a:pt x="16" y="47"/>
                    </a:cubicBezTo>
                    <a:cubicBezTo>
                      <a:pt x="12" y="47"/>
                      <a:pt x="6" y="49"/>
                      <a:pt x="2" y="48"/>
                    </a:cubicBezTo>
                    <a:cubicBezTo>
                      <a:pt x="0" y="42"/>
                      <a:pt x="7" y="35"/>
                      <a:pt x="10" y="28"/>
                    </a:cubicBezTo>
                    <a:cubicBezTo>
                      <a:pt x="10" y="27"/>
                      <a:pt x="10" y="26"/>
                      <a:pt x="10" y="26"/>
                    </a:cubicBezTo>
                    <a:cubicBezTo>
                      <a:pt x="13" y="17"/>
                      <a:pt x="15" y="8"/>
                      <a:pt x="18" y="0"/>
                    </a:cubicBezTo>
                    <a:cubicBezTo>
                      <a:pt x="25" y="0"/>
                      <a:pt x="33" y="4"/>
                      <a:pt x="40" y="5"/>
                    </a:cubicBezTo>
                    <a:cubicBezTo>
                      <a:pt x="51" y="8"/>
                      <a:pt x="63" y="10"/>
                      <a:pt x="75" y="13"/>
                    </a:cubicBezTo>
                    <a:cubicBezTo>
                      <a:pt x="81" y="13"/>
                      <a:pt x="88" y="15"/>
                      <a:pt x="94" y="15"/>
                    </a:cubicBezTo>
                    <a:cubicBezTo>
                      <a:pt x="95" y="15"/>
                      <a:pt x="96" y="14"/>
                      <a:pt x="97" y="16"/>
                    </a:cubicBezTo>
                    <a:close/>
                    <a:moveTo>
                      <a:pt x="20" y="3"/>
                    </a:moveTo>
                    <a:cubicBezTo>
                      <a:pt x="18" y="8"/>
                      <a:pt x="16" y="13"/>
                      <a:pt x="16" y="18"/>
                    </a:cubicBezTo>
                    <a:cubicBezTo>
                      <a:pt x="15" y="21"/>
                      <a:pt x="13" y="23"/>
                      <a:pt x="14" y="26"/>
                    </a:cubicBezTo>
                    <a:cubicBezTo>
                      <a:pt x="31" y="24"/>
                      <a:pt x="48" y="21"/>
                      <a:pt x="65" y="20"/>
                    </a:cubicBezTo>
                    <a:cubicBezTo>
                      <a:pt x="72" y="18"/>
                      <a:pt x="80" y="19"/>
                      <a:pt x="86" y="17"/>
                    </a:cubicBezTo>
                    <a:cubicBezTo>
                      <a:pt x="64" y="14"/>
                      <a:pt x="41" y="7"/>
                      <a:pt x="20" y="3"/>
                    </a:cubicBezTo>
                    <a:close/>
                    <a:moveTo>
                      <a:pt x="14" y="38"/>
                    </a:moveTo>
                    <a:cubicBezTo>
                      <a:pt x="19" y="45"/>
                      <a:pt x="22" y="53"/>
                      <a:pt x="28" y="60"/>
                    </a:cubicBezTo>
                    <a:cubicBezTo>
                      <a:pt x="46" y="48"/>
                      <a:pt x="64" y="37"/>
                      <a:pt x="82" y="24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59" y="29"/>
                      <a:pt x="37" y="35"/>
                      <a:pt x="14" y="38"/>
                    </a:cubicBezTo>
                    <a:close/>
                    <a:moveTo>
                      <a:pt x="13" y="29"/>
                    </a:moveTo>
                    <a:cubicBezTo>
                      <a:pt x="11" y="33"/>
                      <a:pt x="8" y="37"/>
                      <a:pt x="7" y="40"/>
                    </a:cubicBezTo>
                    <a:cubicBezTo>
                      <a:pt x="9" y="39"/>
                      <a:pt x="9" y="36"/>
                      <a:pt x="12" y="35"/>
                    </a:cubicBezTo>
                    <a:cubicBezTo>
                      <a:pt x="13" y="35"/>
                      <a:pt x="14" y="35"/>
                      <a:pt x="15" y="36"/>
                    </a:cubicBezTo>
                    <a:cubicBezTo>
                      <a:pt x="29" y="33"/>
                      <a:pt x="43" y="30"/>
                      <a:pt x="57" y="27"/>
                    </a:cubicBezTo>
                    <a:cubicBezTo>
                      <a:pt x="64" y="24"/>
                      <a:pt x="70" y="23"/>
                      <a:pt x="77" y="21"/>
                    </a:cubicBezTo>
                    <a:cubicBezTo>
                      <a:pt x="55" y="23"/>
                      <a:pt x="34" y="25"/>
                      <a:pt x="13" y="29"/>
                    </a:cubicBezTo>
                    <a:close/>
                    <a:moveTo>
                      <a:pt x="6" y="45"/>
                    </a:moveTo>
                    <a:cubicBezTo>
                      <a:pt x="9" y="46"/>
                      <a:pt x="12" y="44"/>
                      <a:pt x="14" y="44"/>
                    </a:cubicBezTo>
                    <a:cubicBezTo>
                      <a:pt x="13" y="42"/>
                      <a:pt x="13" y="41"/>
                      <a:pt x="11" y="39"/>
                    </a:cubicBezTo>
                    <a:cubicBezTo>
                      <a:pt x="10" y="41"/>
                      <a:pt x="8" y="43"/>
                      <a:pt x="6" y="4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6" name="任意多边形 95"/>
              <p:cNvSpPr/>
              <p:nvPr/>
            </p:nvSpPr>
            <p:spPr>
              <a:xfrm>
                <a:off x="3532280" y="5475339"/>
                <a:ext cx="5024077" cy="401116"/>
              </a:xfrm>
              <a:custGeom>
                <a:avLst/>
                <a:gdLst>
                  <a:gd name="connsiteX0" fmla="*/ 0 w 6766560"/>
                  <a:gd name="connsiteY0" fmla="*/ 39809 h 361457"/>
                  <a:gd name="connsiteX1" fmla="*/ 4411980 w 6766560"/>
                  <a:gd name="connsiteY1" fmla="*/ 28379 h 361457"/>
                  <a:gd name="connsiteX2" fmla="*/ 4023360 w 6766560"/>
                  <a:gd name="connsiteY2" fmla="*/ 359849 h 361457"/>
                  <a:gd name="connsiteX3" fmla="*/ 6766560 w 6766560"/>
                  <a:gd name="connsiteY3" fmla="*/ 131249 h 361457"/>
                  <a:gd name="connsiteX0-1" fmla="*/ 0 w 6766560"/>
                  <a:gd name="connsiteY0-2" fmla="*/ 75291 h 398381"/>
                  <a:gd name="connsiteX1-3" fmla="*/ 4369154 w 6766560"/>
                  <a:gd name="connsiteY1-4" fmla="*/ 18141 h 398381"/>
                  <a:gd name="connsiteX2-5" fmla="*/ 4023360 w 6766560"/>
                  <a:gd name="connsiteY2-6" fmla="*/ 395331 h 398381"/>
                  <a:gd name="connsiteX3-7" fmla="*/ 6766560 w 6766560"/>
                  <a:gd name="connsiteY3-8" fmla="*/ 166731 h 398381"/>
                  <a:gd name="connsiteX0-9" fmla="*/ 0 w 6766560"/>
                  <a:gd name="connsiteY0-10" fmla="*/ 71354 h 339035"/>
                  <a:gd name="connsiteX1-11" fmla="*/ 4369154 w 6766560"/>
                  <a:gd name="connsiteY1-12" fmla="*/ 14204 h 339035"/>
                  <a:gd name="connsiteX2-13" fmla="*/ 4351696 w 6766560"/>
                  <a:gd name="connsiteY2-14" fmla="*/ 334244 h 339035"/>
                  <a:gd name="connsiteX3-15" fmla="*/ 6766560 w 6766560"/>
                  <a:gd name="connsiteY3-16" fmla="*/ 162794 h 339035"/>
                  <a:gd name="connsiteX0-17" fmla="*/ 0 w 7194823"/>
                  <a:gd name="connsiteY0-18" fmla="*/ 71354 h 334304"/>
                  <a:gd name="connsiteX1-19" fmla="*/ 4369154 w 7194823"/>
                  <a:gd name="connsiteY1-20" fmla="*/ 14204 h 334304"/>
                  <a:gd name="connsiteX2-21" fmla="*/ 4351696 w 7194823"/>
                  <a:gd name="connsiteY2-22" fmla="*/ 334244 h 334304"/>
                  <a:gd name="connsiteX3-23" fmla="*/ 7194823 w 7194823"/>
                  <a:gd name="connsiteY3-24" fmla="*/ 37064 h 334304"/>
                  <a:gd name="connsiteX0-25" fmla="*/ 0 w 7194823"/>
                  <a:gd name="connsiteY0-26" fmla="*/ 72918 h 358721"/>
                  <a:gd name="connsiteX1-27" fmla="*/ 4369154 w 7194823"/>
                  <a:gd name="connsiteY1-28" fmla="*/ 15768 h 358721"/>
                  <a:gd name="connsiteX2-29" fmla="*/ 4051911 w 7194823"/>
                  <a:gd name="connsiteY2-30" fmla="*/ 358668 h 358721"/>
                  <a:gd name="connsiteX3-31" fmla="*/ 7194823 w 7194823"/>
                  <a:gd name="connsiteY3-32" fmla="*/ 38628 h 358721"/>
                  <a:gd name="connsiteX0-33" fmla="*/ 0 w 6454042"/>
                  <a:gd name="connsiteY0-34" fmla="*/ 72918 h 359955"/>
                  <a:gd name="connsiteX1-35" fmla="*/ 4369154 w 6454042"/>
                  <a:gd name="connsiteY1-36" fmla="*/ 15768 h 359955"/>
                  <a:gd name="connsiteX2-37" fmla="*/ 4051911 w 6454042"/>
                  <a:gd name="connsiteY2-38" fmla="*/ 358668 h 359955"/>
                  <a:gd name="connsiteX3-39" fmla="*/ 6454042 w 6454042"/>
                  <a:gd name="connsiteY3-40" fmla="*/ 112769 h 359955"/>
                  <a:gd name="connsiteX0-41" fmla="*/ 0 w 6454042"/>
                  <a:gd name="connsiteY0-42" fmla="*/ 62493 h 349247"/>
                  <a:gd name="connsiteX1-43" fmla="*/ 4122228 w 6454042"/>
                  <a:gd name="connsiteY1-44" fmla="*/ 17700 h 349247"/>
                  <a:gd name="connsiteX2-45" fmla="*/ 4051911 w 6454042"/>
                  <a:gd name="connsiteY2-46" fmla="*/ 348243 h 349247"/>
                  <a:gd name="connsiteX3-47" fmla="*/ 6454042 w 6454042"/>
                  <a:gd name="connsiteY3-48" fmla="*/ 102344 h 349247"/>
                  <a:gd name="connsiteX0-49" fmla="*/ 0 w 4341830"/>
                  <a:gd name="connsiteY0-50" fmla="*/ 62493 h 348243"/>
                  <a:gd name="connsiteX1-51" fmla="*/ 4122228 w 4341830"/>
                  <a:gd name="connsiteY1-52" fmla="*/ 17700 h 348243"/>
                  <a:gd name="connsiteX2-53" fmla="*/ 4051911 w 4341830"/>
                  <a:gd name="connsiteY2-54" fmla="*/ 348243 h 348243"/>
                  <a:gd name="connsiteX0-55" fmla="*/ 0 w 4122228"/>
                  <a:gd name="connsiteY0-56" fmla="*/ 62493 h 62493"/>
                  <a:gd name="connsiteX1-57" fmla="*/ 4122228 w 4122228"/>
                  <a:gd name="connsiteY1-58" fmla="*/ 17700 h 62493"/>
                  <a:gd name="connsiteX0-59" fmla="*/ 0 w 4122228"/>
                  <a:gd name="connsiteY0-60" fmla="*/ 44793 h 66159"/>
                  <a:gd name="connsiteX1-61" fmla="*/ 4122228 w 4122228"/>
                  <a:gd name="connsiteY1-62" fmla="*/ 0 h 66159"/>
                  <a:gd name="connsiteX0-63" fmla="*/ 0 w 4245691"/>
                  <a:gd name="connsiteY0-64" fmla="*/ 156004 h 156004"/>
                  <a:gd name="connsiteX1-65" fmla="*/ 4245691 w 4245691"/>
                  <a:gd name="connsiteY1-66" fmla="*/ 0 h 156004"/>
                  <a:gd name="connsiteX0-67" fmla="*/ 0 w 4245691"/>
                  <a:gd name="connsiteY0-68" fmla="*/ 156004 h 163985"/>
                  <a:gd name="connsiteX1-69" fmla="*/ 4245691 w 4245691"/>
                  <a:gd name="connsiteY1-70" fmla="*/ 0 h 163985"/>
                  <a:gd name="connsiteX0-71" fmla="*/ 0 w 5449458"/>
                  <a:gd name="connsiteY0-72" fmla="*/ 143648 h 143648"/>
                  <a:gd name="connsiteX1-73" fmla="*/ 5449458 w 5449458"/>
                  <a:gd name="connsiteY1-74" fmla="*/ 0 h 143648"/>
                  <a:gd name="connsiteX0-75" fmla="*/ 0 w 5449458"/>
                  <a:gd name="connsiteY0-76" fmla="*/ 143648 h 260913"/>
                  <a:gd name="connsiteX1-77" fmla="*/ 1990356 w 5449458"/>
                  <a:gd name="connsiteY1-78" fmla="*/ 260339 h 260913"/>
                  <a:gd name="connsiteX2-79" fmla="*/ 5449458 w 5449458"/>
                  <a:gd name="connsiteY2-80" fmla="*/ 0 h 260913"/>
                  <a:gd name="connsiteX0-81" fmla="*/ 0 w 4693246"/>
                  <a:gd name="connsiteY0-82" fmla="*/ 169 h 463018"/>
                  <a:gd name="connsiteX1-83" fmla="*/ 1234144 w 4693246"/>
                  <a:gd name="connsiteY1-84" fmla="*/ 462849 h 463018"/>
                  <a:gd name="connsiteX2-85" fmla="*/ 4693246 w 4693246"/>
                  <a:gd name="connsiteY2-86" fmla="*/ 202510 h 463018"/>
                  <a:gd name="connsiteX0-87" fmla="*/ 153395 w 4846641"/>
                  <a:gd name="connsiteY0-88" fmla="*/ 0 h 462988"/>
                  <a:gd name="connsiteX1-89" fmla="*/ 1387539 w 4846641"/>
                  <a:gd name="connsiteY1-90" fmla="*/ 462680 h 462988"/>
                  <a:gd name="connsiteX2-91" fmla="*/ 4846641 w 4846641"/>
                  <a:gd name="connsiteY2-92" fmla="*/ 202341 h 462988"/>
                  <a:gd name="connsiteX0-93" fmla="*/ 212160 w 4457851"/>
                  <a:gd name="connsiteY0-94" fmla="*/ 0 h 462988"/>
                  <a:gd name="connsiteX1-95" fmla="*/ 998749 w 4457851"/>
                  <a:gd name="connsiteY1-96" fmla="*/ 462680 h 462988"/>
                  <a:gd name="connsiteX2-97" fmla="*/ 4457851 w 4457851"/>
                  <a:gd name="connsiteY2-98" fmla="*/ 202341 h 462988"/>
                  <a:gd name="connsiteX0-99" fmla="*/ 238795 w 4484486"/>
                  <a:gd name="connsiteY0-100" fmla="*/ 0 h 462868"/>
                  <a:gd name="connsiteX1-101" fmla="*/ 1025384 w 4484486"/>
                  <a:gd name="connsiteY1-102" fmla="*/ 462680 h 462868"/>
                  <a:gd name="connsiteX2-103" fmla="*/ 4484486 w 4484486"/>
                  <a:gd name="connsiteY2-104" fmla="*/ 202341 h 462868"/>
                  <a:gd name="connsiteX0-105" fmla="*/ 410770 w 4656461"/>
                  <a:gd name="connsiteY0-106" fmla="*/ 0 h 425815"/>
                  <a:gd name="connsiteX1-107" fmla="*/ 595476 w 4656461"/>
                  <a:gd name="connsiteY1-108" fmla="*/ 425610 h 425815"/>
                  <a:gd name="connsiteX2-109" fmla="*/ 4656461 w 4656461"/>
                  <a:gd name="connsiteY2-110" fmla="*/ 202341 h 425815"/>
                  <a:gd name="connsiteX0-111" fmla="*/ 410770 w 4656461"/>
                  <a:gd name="connsiteY0-112" fmla="*/ 0 h 364069"/>
                  <a:gd name="connsiteX1-113" fmla="*/ 595476 w 4656461"/>
                  <a:gd name="connsiteY1-114" fmla="*/ 363827 h 364069"/>
                  <a:gd name="connsiteX2-115" fmla="*/ 4656461 w 4656461"/>
                  <a:gd name="connsiteY2-116" fmla="*/ 202341 h 364069"/>
                  <a:gd name="connsiteX0-117" fmla="*/ 558636 w 4511100"/>
                  <a:gd name="connsiteY0-118" fmla="*/ 0 h 388767"/>
                  <a:gd name="connsiteX1-119" fmla="*/ 450115 w 4511100"/>
                  <a:gd name="connsiteY1-120" fmla="*/ 388541 h 388767"/>
                  <a:gd name="connsiteX2-121" fmla="*/ 4511100 w 4511100"/>
                  <a:gd name="connsiteY2-122" fmla="*/ 227055 h 388767"/>
                  <a:gd name="connsiteX0-123" fmla="*/ 445007 w 4613533"/>
                  <a:gd name="connsiteY0-124" fmla="*/ 0 h 413467"/>
                  <a:gd name="connsiteX1-125" fmla="*/ 552548 w 4613533"/>
                  <a:gd name="connsiteY1-126" fmla="*/ 413255 h 413467"/>
                  <a:gd name="connsiteX2-127" fmla="*/ 4613533 w 4613533"/>
                  <a:gd name="connsiteY2-128" fmla="*/ 251769 h 413467"/>
                  <a:gd name="connsiteX0-129" fmla="*/ 437894 w 4606420"/>
                  <a:gd name="connsiteY0-130" fmla="*/ 0 h 351722"/>
                  <a:gd name="connsiteX1-131" fmla="*/ 560868 w 4606420"/>
                  <a:gd name="connsiteY1-132" fmla="*/ 351471 h 351722"/>
                  <a:gd name="connsiteX2-133" fmla="*/ 4606420 w 4606420"/>
                  <a:gd name="connsiteY2-134" fmla="*/ 251769 h 351722"/>
                  <a:gd name="connsiteX0-135" fmla="*/ 424068 w 4592594"/>
                  <a:gd name="connsiteY0-136" fmla="*/ 0 h 401116"/>
                  <a:gd name="connsiteX1-137" fmla="*/ 577907 w 4592594"/>
                  <a:gd name="connsiteY1-138" fmla="*/ 400898 h 401116"/>
                  <a:gd name="connsiteX2-139" fmla="*/ 4592594 w 4592594"/>
                  <a:gd name="connsiteY2-140" fmla="*/ 251769 h 401116"/>
                  <a:gd name="connsiteX0-141" fmla="*/ 424068 w 4592594"/>
                  <a:gd name="connsiteY0-142" fmla="*/ 0 h 401116"/>
                  <a:gd name="connsiteX1-143" fmla="*/ 577907 w 4592594"/>
                  <a:gd name="connsiteY1-144" fmla="*/ 400898 h 401116"/>
                  <a:gd name="connsiteX2-145" fmla="*/ 4592594 w 4592594"/>
                  <a:gd name="connsiteY2-146" fmla="*/ 338266 h 401116"/>
                  <a:gd name="connsiteX0-147" fmla="*/ 391353 w 4638179"/>
                  <a:gd name="connsiteY0-148" fmla="*/ 0 h 401116"/>
                  <a:gd name="connsiteX1-149" fmla="*/ 623492 w 4638179"/>
                  <a:gd name="connsiteY1-150" fmla="*/ 400898 h 401116"/>
                  <a:gd name="connsiteX2-151" fmla="*/ 4638179 w 4638179"/>
                  <a:gd name="connsiteY2-152" fmla="*/ 338266 h 401116"/>
                  <a:gd name="connsiteX0-153" fmla="*/ 391353 w 4904398"/>
                  <a:gd name="connsiteY0-154" fmla="*/ 0 h 401116"/>
                  <a:gd name="connsiteX1-155" fmla="*/ 623492 w 4904398"/>
                  <a:gd name="connsiteY1-156" fmla="*/ 400898 h 401116"/>
                  <a:gd name="connsiteX2-157" fmla="*/ 4904398 w 4904398"/>
                  <a:gd name="connsiteY2-158" fmla="*/ 322224 h 401116"/>
                </a:gdLst>
                <a:ahLst/>
                <a:cxnLst>
                  <a:cxn ang="0">
                    <a:pos x="connsiteX0-153" y="connsiteY0-154"/>
                  </a:cxn>
                  <a:cxn ang="0">
                    <a:pos x="connsiteX1-155" y="connsiteY1-156"/>
                  </a:cxn>
                  <a:cxn ang="0">
                    <a:pos x="connsiteX2-157" y="connsiteY2-158"/>
                  </a:cxn>
                </a:cxnLst>
                <a:rect l="l" t="t" r="r" b="b"/>
                <a:pathLst>
                  <a:path w="4904398" h="401116">
                    <a:moveTo>
                      <a:pt x="391353" y="0"/>
                    </a:moveTo>
                    <a:cubicBezTo>
                      <a:pt x="-226127" y="38897"/>
                      <a:pt x="-86259" y="411428"/>
                      <a:pt x="623492" y="400898"/>
                    </a:cubicBezTo>
                    <a:lnTo>
                      <a:pt x="4904398" y="322224"/>
                    </a:lnTo>
                  </a:path>
                </a:pathLst>
              </a:custGeom>
              <a:noFill/>
              <a:ln w="25400" cap="rnd">
                <a:solidFill>
                  <a:schemeClr val="bg1"/>
                </a:solidFill>
                <a:prstDash val="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94" name="文本框 93"/>
            <p:cNvSpPr txBox="1"/>
            <p:nvPr/>
          </p:nvSpPr>
          <p:spPr>
            <a:xfrm>
              <a:off x="1595870" y="496392"/>
              <a:ext cx="290015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2.Nước </a:t>
              </a:r>
              <a:r>
                <a:rPr lang="en-US" altLang="zh-CN" sz="3200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ngầm</a:t>
              </a:r>
              <a:endParaRPr lang="zh-CN" altLang="en-US" sz="3200" dirty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endParaRPr>
            </a:p>
          </p:txBody>
        </p:sp>
      </p:grpSp>
      <p:grpSp>
        <p:nvGrpSpPr>
          <p:cNvPr id="97" name="组合 96"/>
          <p:cNvGrpSpPr/>
          <p:nvPr/>
        </p:nvGrpSpPr>
        <p:grpSpPr>
          <a:xfrm>
            <a:off x="6259992" y="952501"/>
            <a:ext cx="5236683" cy="5019674"/>
            <a:chOff x="1375849" y="1901211"/>
            <a:chExt cx="4233329" cy="3678765"/>
          </a:xfrm>
        </p:grpSpPr>
        <p:sp>
          <p:nvSpPr>
            <p:cNvPr id="99" name="任意多边形 98"/>
            <p:cNvSpPr/>
            <p:nvPr/>
          </p:nvSpPr>
          <p:spPr>
            <a:xfrm>
              <a:off x="1375849" y="1901211"/>
              <a:ext cx="4233329" cy="3227560"/>
            </a:xfrm>
            <a:custGeom>
              <a:avLst/>
              <a:gdLst>
                <a:gd name="connsiteX0" fmla="*/ 692107 w 4233329"/>
                <a:gd name="connsiteY0" fmla="*/ 230189 h 3227560"/>
                <a:gd name="connsiteX1" fmla="*/ 606311 w 4233329"/>
                <a:gd name="connsiteY1" fmla="*/ 232933 h 3227560"/>
                <a:gd name="connsiteX2" fmla="*/ 330515 w 4233329"/>
                <a:gd name="connsiteY2" fmla="*/ 632928 h 3227560"/>
                <a:gd name="connsiteX3" fmla="*/ 403145 w 4233329"/>
                <a:gd name="connsiteY3" fmla="*/ 2772901 h 3227560"/>
                <a:gd name="connsiteX4" fmla="*/ 1440706 w 4233329"/>
                <a:gd name="connsiteY4" fmla="*/ 2952899 h 3227560"/>
                <a:gd name="connsiteX5" fmla="*/ 3703068 w 4233329"/>
                <a:gd name="connsiteY5" fmla="*/ 2920902 h 3227560"/>
                <a:gd name="connsiteX6" fmla="*/ 3906009 w 4233329"/>
                <a:gd name="connsiteY6" fmla="*/ 1782913 h 3227560"/>
                <a:gd name="connsiteX7" fmla="*/ 3775220 w 4233329"/>
                <a:gd name="connsiteY7" fmla="*/ 332932 h 3227560"/>
                <a:gd name="connsiteX8" fmla="*/ 1824604 w 4233329"/>
                <a:gd name="connsiteY8" fmla="*/ 262933 h 3227560"/>
                <a:gd name="connsiteX9" fmla="*/ 692107 w 4233329"/>
                <a:gd name="connsiteY9" fmla="*/ 230189 h 3227560"/>
                <a:gd name="connsiteX10" fmla="*/ 442503 w 4233329"/>
                <a:gd name="connsiteY10" fmla="*/ 300 h 3227560"/>
                <a:gd name="connsiteX11" fmla="*/ 1773431 w 4233329"/>
                <a:gd name="connsiteY11" fmla="*/ 38781 h 3227560"/>
                <a:gd name="connsiteX12" fmla="*/ 4065824 w 4233329"/>
                <a:gd name="connsiteY12" fmla="*/ 121045 h 3227560"/>
                <a:gd name="connsiteX13" fmla="*/ 4219530 w 4233329"/>
                <a:gd name="connsiteY13" fmla="*/ 1825085 h 3227560"/>
                <a:gd name="connsiteX14" fmla="*/ 3981031 w 4233329"/>
                <a:gd name="connsiteY14" fmla="*/ 3162467 h 3227560"/>
                <a:gd name="connsiteX15" fmla="*/ 1322268 w 4233329"/>
                <a:gd name="connsiteY15" fmla="*/ 3200070 h 3227560"/>
                <a:gd name="connsiteX16" fmla="*/ 102910 w 4233329"/>
                <a:gd name="connsiteY16" fmla="*/ 2988535 h 3227560"/>
                <a:gd name="connsiteX17" fmla="*/ 17555 w 4233329"/>
                <a:gd name="connsiteY17" fmla="*/ 473605 h 3227560"/>
                <a:gd name="connsiteX18" fmla="*/ 341674 w 4233329"/>
                <a:gd name="connsiteY18" fmla="*/ 3525 h 3227560"/>
                <a:gd name="connsiteX19" fmla="*/ 442503 w 4233329"/>
                <a:gd name="connsiteY19" fmla="*/ 300 h 3227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233329" h="3227560">
                  <a:moveTo>
                    <a:pt x="692107" y="230189"/>
                  </a:moveTo>
                  <a:cubicBezTo>
                    <a:pt x="659083" y="230589"/>
                    <a:pt x="630305" y="231475"/>
                    <a:pt x="606311" y="232933"/>
                  </a:cubicBezTo>
                  <a:cubicBezTo>
                    <a:pt x="414362" y="244600"/>
                    <a:pt x="374752" y="437931"/>
                    <a:pt x="330515" y="632928"/>
                  </a:cubicBezTo>
                  <a:cubicBezTo>
                    <a:pt x="296654" y="1056256"/>
                    <a:pt x="320155" y="2603079"/>
                    <a:pt x="403145" y="2772901"/>
                  </a:cubicBezTo>
                  <a:cubicBezTo>
                    <a:pt x="486134" y="2942724"/>
                    <a:pt x="890719" y="2928232"/>
                    <a:pt x="1440706" y="2952899"/>
                  </a:cubicBezTo>
                  <a:cubicBezTo>
                    <a:pt x="1990693" y="2977566"/>
                    <a:pt x="3547289" y="3001102"/>
                    <a:pt x="3703068" y="2920902"/>
                  </a:cubicBezTo>
                  <a:cubicBezTo>
                    <a:pt x="3858848" y="2840703"/>
                    <a:pt x="3893984" y="2214242"/>
                    <a:pt x="3906009" y="1782913"/>
                  </a:cubicBezTo>
                  <a:cubicBezTo>
                    <a:pt x="3918035" y="1351585"/>
                    <a:pt x="3956302" y="484220"/>
                    <a:pt x="3775220" y="332932"/>
                  </a:cubicBezTo>
                  <a:cubicBezTo>
                    <a:pt x="3594137" y="181645"/>
                    <a:pt x="2352755" y="279599"/>
                    <a:pt x="1824604" y="262933"/>
                  </a:cubicBezTo>
                  <a:cubicBezTo>
                    <a:pt x="1362472" y="248350"/>
                    <a:pt x="923276" y="227386"/>
                    <a:pt x="692107" y="230189"/>
                  </a:cubicBezTo>
                  <a:close/>
                  <a:moveTo>
                    <a:pt x="442503" y="300"/>
                  </a:moveTo>
                  <a:cubicBezTo>
                    <a:pt x="714176" y="-2994"/>
                    <a:pt x="1230326" y="21643"/>
                    <a:pt x="1773431" y="38781"/>
                  </a:cubicBezTo>
                  <a:cubicBezTo>
                    <a:pt x="2394122" y="58367"/>
                    <a:pt x="3853013" y="-56751"/>
                    <a:pt x="4065824" y="121045"/>
                  </a:cubicBezTo>
                  <a:cubicBezTo>
                    <a:pt x="4278635" y="298840"/>
                    <a:pt x="4233662" y="1318182"/>
                    <a:pt x="4219530" y="1825085"/>
                  </a:cubicBezTo>
                  <a:cubicBezTo>
                    <a:pt x="4205397" y="2331989"/>
                    <a:pt x="4164105" y="3068215"/>
                    <a:pt x="3981031" y="3162467"/>
                  </a:cubicBezTo>
                  <a:cubicBezTo>
                    <a:pt x="3797956" y="3256719"/>
                    <a:pt x="1968621" y="3229059"/>
                    <a:pt x="1322268" y="3200070"/>
                  </a:cubicBezTo>
                  <a:cubicBezTo>
                    <a:pt x="675915" y="3171082"/>
                    <a:pt x="200440" y="3188112"/>
                    <a:pt x="102910" y="2988535"/>
                  </a:cubicBezTo>
                  <a:cubicBezTo>
                    <a:pt x="5380" y="2788957"/>
                    <a:pt x="-22240" y="971107"/>
                    <a:pt x="17555" y="473605"/>
                  </a:cubicBezTo>
                  <a:cubicBezTo>
                    <a:pt x="69542" y="244441"/>
                    <a:pt x="116093" y="17235"/>
                    <a:pt x="341674" y="3525"/>
                  </a:cubicBezTo>
                  <a:cubicBezTo>
                    <a:pt x="369872" y="1811"/>
                    <a:pt x="403693" y="770"/>
                    <a:pt x="442503" y="300"/>
                  </a:cubicBezTo>
                  <a:close/>
                </a:path>
              </a:pathLst>
            </a:custGeom>
            <a:solidFill>
              <a:schemeClr val="accent2"/>
            </a:solidFill>
            <a:ln w="28575" cap="rnd">
              <a:solidFill>
                <a:schemeClr val="bg1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100" name="任意多边形 99"/>
            <p:cNvSpPr/>
            <p:nvPr/>
          </p:nvSpPr>
          <p:spPr>
            <a:xfrm>
              <a:off x="2515205" y="5107435"/>
              <a:ext cx="1920382" cy="472541"/>
            </a:xfrm>
            <a:custGeom>
              <a:avLst/>
              <a:gdLst>
                <a:gd name="connsiteX0" fmla="*/ 735217 w 1920382"/>
                <a:gd name="connsiteY0" fmla="*/ 0 h 472541"/>
                <a:gd name="connsiteX1" fmla="*/ 750207 w 1920382"/>
                <a:gd name="connsiteY1" fmla="*/ 254833 h 472541"/>
                <a:gd name="connsiteX2" fmla="*/ 120620 w 1920382"/>
                <a:gd name="connsiteY2" fmla="*/ 254833 h 472541"/>
                <a:gd name="connsiteX3" fmla="*/ 699 w 1920382"/>
                <a:gd name="connsiteY3" fmla="*/ 449705 h 472541"/>
                <a:gd name="connsiteX4" fmla="*/ 1919440 w 1920382"/>
                <a:gd name="connsiteY4" fmla="*/ 464695 h 472541"/>
                <a:gd name="connsiteX5" fmla="*/ 1844489 w 1920382"/>
                <a:gd name="connsiteY5" fmla="*/ 254833 h 472541"/>
                <a:gd name="connsiteX6" fmla="*/ 1154941 w 1920382"/>
                <a:gd name="connsiteY6" fmla="*/ 224852 h 472541"/>
                <a:gd name="connsiteX7" fmla="*/ 1169931 w 1920382"/>
                <a:gd name="connsiteY7" fmla="*/ 14990 h 472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20382" h="472541">
                  <a:moveTo>
                    <a:pt x="735217" y="0"/>
                  </a:moveTo>
                  <a:lnTo>
                    <a:pt x="750207" y="254833"/>
                  </a:lnTo>
                  <a:cubicBezTo>
                    <a:pt x="540345" y="254833"/>
                    <a:pt x="245538" y="222354"/>
                    <a:pt x="120620" y="254833"/>
                  </a:cubicBezTo>
                  <a:cubicBezTo>
                    <a:pt x="-4298" y="287312"/>
                    <a:pt x="-1800" y="368508"/>
                    <a:pt x="699" y="449705"/>
                  </a:cubicBezTo>
                  <a:cubicBezTo>
                    <a:pt x="640279" y="454702"/>
                    <a:pt x="1609643" y="487180"/>
                    <a:pt x="1919440" y="464695"/>
                  </a:cubicBezTo>
                  <a:cubicBezTo>
                    <a:pt x="1894456" y="394741"/>
                    <a:pt x="1971906" y="294807"/>
                    <a:pt x="1844489" y="254833"/>
                  </a:cubicBezTo>
                  <a:lnTo>
                    <a:pt x="1154941" y="224852"/>
                  </a:lnTo>
                  <a:lnTo>
                    <a:pt x="1169931" y="14990"/>
                  </a:lnTo>
                </a:path>
              </a:pathLst>
            </a:custGeom>
            <a:noFill/>
            <a:ln w="25400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</p:grpSp>
      <p:sp>
        <p:nvSpPr>
          <p:cNvPr id="105" name="矩形 55"/>
          <p:cNvSpPr/>
          <p:nvPr/>
        </p:nvSpPr>
        <p:spPr>
          <a:xfrm>
            <a:off x="1287885" y="2597845"/>
            <a:ext cx="3229185" cy="230832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>
              <a:lnSpc>
                <a:spcPct val="120000"/>
              </a:lnSpc>
            </a:pPr>
            <a:r>
              <a:rPr lang="vi-VN" altLang="zh-CN" sz="2400" b="1" dirty="0" smtClean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Em hãy cho biết Nước ngầm là gì?Nước ngầm được hình thành từ đâu?</a:t>
            </a:r>
            <a:endParaRPr lang="zh-CN" altLang="en-US" sz="2400" b="1" dirty="0">
              <a:solidFill>
                <a:schemeClr val="bg1"/>
              </a:solidFill>
              <a:latin typeface="汉仪喵魂体W" panose="00020600040101010101" pitchFamily="18" charset="-122"/>
              <a:ea typeface="汉仪喵魂体W" panose="00020600040101010101" pitchFamily="18" charset="-122"/>
            </a:endParaRPr>
          </a:p>
        </p:txBody>
      </p:sp>
      <p:pic>
        <p:nvPicPr>
          <p:cNvPr id="101" name="Picture 10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4325" y="1390650"/>
            <a:ext cx="4227525" cy="3585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234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833679" y="2059404"/>
            <a:ext cx="4900887" cy="3459918"/>
            <a:chOff x="3246438" y="1068388"/>
            <a:chExt cx="5711825" cy="4678363"/>
          </a:xfrm>
          <a:solidFill>
            <a:schemeClr val="bg1"/>
          </a:solidFill>
        </p:grpSpPr>
        <p:sp>
          <p:nvSpPr>
            <p:cNvPr id="3" name="Freeform 5"/>
            <p:cNvSpPr/>
            <p:nvPr/>
          </p:nvSpPr>
          <p:spPr bwMode="auto">
            <a:xfrm>
              <a:off x="3251201" y="3335338"/>
              <a:ext cx="1773238" cy="1609725"/>
            </a:xfrm>
            <a:custGeom>
              <a:avLst/>
              <a:gdLst>
                <a:gd name="T0" fmla="*/ 1697 w 1708"/>
                <a:gd name="T1" fmla="*/ 1365 h 1551"/>
                <a:gd name="T2" fmla="*/ 1422 w 1708"/>
                <a:gd name="T3" fmla="*/ 1470 h 1551"/>
                <a:gd name="T4" fmla="*/ 1072 w 1708"/>
                <a:gd name="T5" fmla="*/ 1471 h 1551"/>
                <a:gd name="T6" fmla="*/ 478 w 1708"/>
                <a:gd name="T7" fmla="*/ 1262 h 1551"/>
                <a:gd name="T8" fmla="*/ 166 w 1708"/>
                <a:gd name="T9" fmla="*/ 672 h 1551"/>
                <a:gd name="T10" fmla="*/ 422 w 1708"/>
                <a:gd name="T11" fmla="*/ 54 h 1551"/>
                <a:gd name="T12" fmla="*/ 393 w 1708"/>
                <a:gd name="T13" fmla="*/ 16 h 1551"/>
                <a:gd name="T14" fmla="*/ 349 w 1708"/>
                <a:gd name="T15" fmla="*/ 1214 h 1551"/>
                <a:gd name="T16" fmla="*/ 906 w 1708"/>
                <a:gd name="T17" fmla="*/ 1500 h 1551"/>
                <a:gd name="T18" fmla="*/ 1579 w 1708"/>
                <a:gd name="T19" fmla="*/ 1467 h 1551"/>
                <a:gd name="T20" fmla="*/ 1704 w 1708"/>
                <a:gd name="T21" fmla="*/ 1373 h 1551"/>
                <a:gd name="T22" fmla="*/ 1697 w 1708"/>
                <a:gd name="T23" fmla="*/ 1365 h 1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08" h="1551">
                  <a:moveTo>
                    <a:pt x="1697" y="1365"/>
                  </a:moveTo>
                  <a:cubicBezTo>
                    <a:pt x="1630" y="1437"/>
                    <a:pt x="1515" y="1458"/>
                    <a:pt x="1422" y="1470"/>
                  </a:cubicBezTo>
                  <a:cubicBezTo>
                    <a:pt x="1307" y="1486"/>
                    <a:pt x="1188" y="1481"/>
                    <a:pt x="1072" y="1471"/>
                  </a:cubicBezTo>
                  <a:cubicBezTo>
                    <a:pt x="854" y="1452"/>
                    <a:pt x="649" y="1407"/>
                    <a:pt x="478" y="1262"/>
                  </a:cubicBezTo>
                  <a:cubicBezTo>
                    <a:pt x="305" y="1115"/>
                    <a:pt x="190" y="898"/>
                    <a:pt x="166" y="672"/>
                  </a:cubicBezTo>
                  <a:cubicBezTo>
                    <a:pt x="142" y="434"/>
                    <a:pt x="242" y="210"/>
                    <a:pt x="422" y="54"/>
                  </a:cubicBezTo>
                  <a:cubicBezTo>
                    <a:pt x="442" y="36"/>
                    <a:pt x="414" y="0"/>
                    <a:pt x="393" y="16"/>
                  </a:cubicBezTo>
                  <a:cubicBezTo>
                    <a:pt x="0" y="317"/>
                    <a:pt x="41" y="866"/>
                    <a:pt x="349" y="1214"/>
                  </a:cubicBezTo>
                  <a:cubicBezTo>
                    <a:pt x="495" y="1380"/>
                    <a:pt x="690" y="1468"/>
                    <a:pt x="906" y="1500"/>
                  </a:cubicBezTo>
                  <a:cubicBezTo>
                    <a:pt x="1121" y="1532"/>
                    <a:pt x="1372" y="1551"/>
                    <a:pt x="1579" y="1467"/>
                  </a:cubicBezTo>
                  <a:cubicBezTo>
                    <a:pt x="1629" y="1447"/>
                    <a:pt x="1671" y="1415"/>
                    <a:pt x="1704" y="1373"/>
                  </a:cubicBezTo>
                  <a:cubicBezTo>
                    <a:pt x="1708" y="1368"/>
                    <a:pt x="1702" y="1361"/>
                    <a:pt x="1697" y="136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4" name="Freeform 6"/>
            <p:cNvSpPr/>
            <p:nvPr/>
          </p:nvSpPr>
          <p:spPr bwMode="auto">
            <a:xfrm>
              <a:off x="3246438" y="1457326"/>
              <a:ext cx="2112963" cy="1933575"/>
            </a:xfrm>
            <a:custGeom>
              <a:avLst/>
              <a:gdLst>
                <a:gd name="T0" fmla="*/ 394 w 2035"/>
                <a:gd name="T1" fmla="*/ 1839 h 1862"/>
                <a:gd name="T2" fmla="*/ 299 w 2035"/>
                <a:gd name="T3" fmla="*/ 1656 h 1862"/>
                <a:gd name="T4" fmla="*/ 221 w 2035"/>
                <a:gd name="T5" fmla="*/ 1452 h 1862"/>
                <a:gd name="T6" fmla="*/ 241 w 2035"/>
                <a:gd name="T7" fmla="*/ 997 h 1862"/>
                <a:gd name="T8" fmla="*/ 650 w 2035"/>
                <a:gd name="T9" fmla="*/ 365 h 1862"/>
                <a:gd name="T10" fmla="*/ 1301 w 2035"/>
                <a:gd name="T11" fmla="*/ 65 h 1862"/>
                <a:gd name="T12" fmla="*/ 1991 w 2035"/>
                <a:gd name="T13" fmla="*/ 323 h 1862"/>
                <a:gd name="T14" fmla="*/ 2019 w 2035"/>
                <a:gd name="T15" fmla="*/ 295 h 1862"/>
                <a:gd name="T16" fmla="*/ 1371 w 2035"/>
                <a:gd name="T17" fmla="*/ 0 h 1862"/>
                <a:gd name="T18" fmla="*/ 709 w 2035"/>
                <a:gd name="T19" fmla="*/ 241 h 1862"/>
                <a:gd name="T20" fmla="*/ 226 w 2035"/>
                <a:gd name="T21" fmla="*/ 1619 h 1862"/>
                <a:gd name="T22" fmla="*/ 375 w 2035"/>
                <a:gd name="T23" fmla="*/ 1851 h 1862"/>
                <a:gd name="T24" fmla="*/ 394 w 2035"/>
                <a:gd name="T25" fmla="*/ 1839 h 1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35" h="1862">
                  <a:moveTo>
                    <a:pt x="394" y="1839"/>
                  </a:moveTo>
                  <a:cubicBezTo>
                    <a:pt x="360" y="1781"/>
                    <a:pt x="330" y="1716"/>
                    <a:pt x="299" y="1656"/>
                  </a:cubicBezTo>
                  <a:cubicBezTo>
                    <a:pt x="266" y="1591"/>
                    <a:pt x="240" y="1523"/>
                    <a:pt x="221" y="1452"/>
                  </a:cubicBezTo>
                  <a:cubicBezTo>
                    <a:pt x="181" y="1301"/>
                    <a:pt x="199" y="1146"/>
                    <a:pt x="241" y="997"/>
                  </a:cubicBezTo>
                  <a:cubicBezTo>
                    <a:pt x="310" y="752"/>
                    <a:pt x="461" y="533"/>
                    <a:pt x="650" y="365"/>
                  </a:cubicBezTo>
                  <a:cubicBezTo>
                    <a:pt x="830" y="204"/>
                    <a:pt x="1059" y="88"/>
                    <a:pt x="1301" y="65"/>
                  </a:cubicBezTo>
                  <a:cubicBezTo>
                    <a:pt x="1565" y="40"/>
                    <a:pt x="1795" y="154"/>
                    <a:pt x="1991" y="323"/>
                  </a:cubicBezTo>
                  <a:cubicBezTo>
                    <a:pt x="2010" y="340"/>
                    <a:pt x="2035" y="315"/>
                    <a:pt x="2019" y="295"/>
                  </a:cubicBezTo>
                  <a:cubicBezTo>
                    <a:pt x="1859" y="102"/>
                    <a:pt x="1621" y="0"/>
                    <a:pt x="1371" y="0"/>
                  </a:cubicBezTo>
                  <a:cubicBezTo>
                    <a:pt x="1131" y="0"/>
                    <a:pt x="899" y="101"/>
                    <a:pt x="709" y="241"/>
                  </a:cubicBezTo>
                  <a:cubicBezTo>
                    <a:pt x="298" y="545"/>
                    <a:pt x="0" y="1121"/>
                    <a:pt x="226" y="1619"/>
                  </a:cubicBezTo>
                  <a:cubicBezTo>
                    <a:pt x="266" y="1706"/>
                    <a:pt x="320" y="1775"/>
                    <a:pt x="375" y="1851"/>
                  </a:cubicBezTo>
                  <a:cubicBezTo>
                    <a:pt x="384" y="1862"/>
                    <a:pt x="402" y="1852"/>
                    <a:pt x="394" y="183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5" name="Freeform 7"/>
            <p:cNvSpPr/>
            <p:nvPr/>
          </p:nvSpPr>
          <p:spPr bwMode="auto">
            <a:xfrm>
              <a:off x="5292726" y="1068388"/>
              <a:ext cx="2541588" cy="1016000"/>
            </a:xfrm>
            <a:custGeom>
              <a:avLst/>
              <a:gdLst>
                <a:gd name="T0" fmla="*/ 38 w 2447"/>
                <a:gd name="T1" fmla="*/ 664 h 979"/>
                <a:gd name="T2" fmla="*/ 1375 w 2447"/>
                <a:gd name="T3" fmla="*/ 104 h 979"/>
                <a:gd name="T4" fmla="*/ 2005 w 2447"/>
                <a:gd name="T5" fmla="*/ 373 h 979"/>
                <a:gd name="T6" fmla="*/ 2402 w 2447"/>
                <a:gd name="T7" fmla="*/ 953 h 979"/>
                <a:gd name="T8" fmla="*/ 2442 w 2447"/>
                <a:gd name="T9" fmla="*/ 943 h 979"/>
                <a:gd name="T10" fmla="*/ 1377 w 2447"/>
                <a:gd name="T11" fmla="*/ 41 h 979"/>
                <a:gd name="T12" fmla="*/ 622 w 2447"/>
                <a:gd name="T13" fmla="*/ 99 h 979"/>
                <a:gd name="T14" fmla="*/ 15 w 2447"/>
                <a:gd name="T15" fmla="*/ 622 h 979"/>
                <a:gd name="T16" fmla="*/ 6 w 2447"/>
                <a:gd name="T17" fmla="*/ 656 h 979"/>
                <a:gd name="T18" fmla="*/ 38 w 2447"/>
                <a:gd name="T19" fmla="*/ 664 h 9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47" h="979">
                  <a:moveTo>
                    <a:pt x="38" y="664"/>
                  </a:moveTo>
                  <a:cubicBezTo>
                    <a:pt x="235" y="159"/>
                    <a:pt x="897" y="25"/>
                    <a:pt x="1375" y="104"/>
                  </a:cubicBezTo>
                  <a:cubicBezTo>
                    <a:pt x="1602" y="141"/>
                    <a:pt x="1823" y="231"/>
                    <a:pt x="2005" y="373"/>
                  </a:cubicBezTo>
                  <a:cubicBezTo>
                    <a:pt x="2195" y="521"/>
                    <a:pt x="2325" y="727"/>
                    <a:pt x="2402" y="953"/>
                  </a:cubicBezTo>
                  <a:cubicBezTo>
                    <a:pt x="2411" y="979"/>
                    <a:pt x="2447" y="968"/>
                    <a:pt x="2442" y="943"/>
                  </a:cubicBezTo>
                  <a:cubicBezTo>
                    <a:pt x="2340" y="436"/>
                    <a:pt x="1862" y="118"/>
                    <a:pt x="1377" y="41"/>
                  </a:cubicBezTo>
                  <a:cubicBezTo>
                    <a:pt x="1125" y="0"/>
                    <a:pt x="864" y="21"/>
                    <a:pt x="622" y="99"/>
                  </a:cubicBezTo>
                  <a:cubicBezTo>
                    <a:pt x="370" y="180"/>
                    <a:pt x="103" y="360"/>
                    <a:pt x="15" y="622"/>
                  </a:cubicBezTo>
                  <a:cubicBezTo>
                    <a:pt x="13" y="633"/>
                    <a:pt x="10" y="645"/>
                    <a:pt x="6" y="656"/>
                  </a:cubicBezTo>
                  <a:cubicBezTo>
                    <a:pt x="0" y="676"/>
                    <a:pt x="30" y="683"/>
                    <a:pt x="38" y="66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6" name="Freeform 8"/>
            <p:cNvSpPr/>
            <p:nvPr/>
          </p:nvSpPr>
          <p:spPr bwMode="auto">
            <a:xfrm>
              <a:off x="7777163" y="1998663"/>
              <a:ext cx="1181100" cy="2060575"/>
            </a:xfrm>
            <a:custGeom>
              <a:avLst/>
              <a:gdLst>
                <a:gd name="T0" fmla="*/ 20 w 1137"/>
                <a:gd name="T1" fmla="*/ 63 h 1984"/>
                <a:gd name="T2" fmla="*/ 215 w 1137"/>
                <a:gd name="T3" fmla="*/ 53 h 1984"/>
                <a:gd name="T4" fmla="*/ 400 w 1137"/>
                <a:gd name="T5" fmla="*/ 98 h 1984"/>
                <a:gd name="T6" fmla="*/ 735 w 1137"/>
                <a:gd name="T7" fmla="*/ 336 h 1984"/>
                <a:gd name="T8" fmla="*/ 1044 w 1137"/>
                <a:gd name="T9" fmla="*/ 988 h 1984"/>
                <a:gd name="T10" fmla="*/ 897 w 1137"/>
                <a:gd name="T11" fmla="*/ 1554 h 1984"/>
                <a:gd name="T12" fmla="*/ 343 w 1137"/>
                <a:gd name="T13" fmla="*/ 1942 h 1984"/>
                <a:gd name="T14" fmla="*/ 358 w 1137"/>
                <a:gd name="T15" fmla="*/ 1980 h 1984"/>
                <a:gd name="T16" fmla="*/ 953 w 1137"/>
                <a:gd name="T17" fmla="*/ 1587 h 1984"/>
                <a:gd name="T18" fmla="*/ 1107 w 1137"/>
                <a:gd name="T19" fmla="*/ 964 h 1984"/>
                <a:gd name="T20" fmla="*/ 752 w 1137"/>
                <a:gd name="T21" fmla="*/ 266 h 1984"/>
                <a:gd name="T22" fmla="*/ 415 w 1137"/>
                <a:gd name="T23" fmla="*/ 44 h 1984"/>
                <a:gd name="T24" fmla="*/ 215 w 1137"/>
                <a:gd name="T25" fmla="*/ 2 h 1984"/>
                <a:gd name="T26" fmla="*/ 119 w 1137"/>
                <a:gd name="T27" fmla="*/ 7 h 1984"/>
                <a:gd name="T28" fmla="*/ 14 w 1137"/>
                <a:gd name="T29" fmla="*/ 41 h 1984"/>
                <a:gd name="T30" fmla="*/ 20 w 1137"/>
                <a:gd name="T31" fmla="*/ 63 h 19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7" h="1984">
                  <a:moveTo>
                    <a:pt x="20" y="63"/>
                  </a:moveTo>
                  <a:cubicBezTo>
                    <a:pt x="80" y="48"/>
                    <a:pt x="154" y="49"/>
                    <a:pt x="215" y="53"/>
                  </a:cubicBezTo>
                  <a:cubicBezTo>
                    <a:pt x="278" y="57"/>
                    <a:pt x="341" y="76"/>
                    <a:pt x="400" y="98"/>
                  </a:cubicBezTo>
                  <a:cubicBezTo>
                    <a:pt x="528" y="148"/>
                    <a:pt x="641" y="238"/>
                    <a:pt x="735" y="336"/>
                  </a:cubicBezTo>
                  <a:cubicBezTo>
                    <a:pt x="900" y="510"/>
                    <a:pt x="1016" y="750"/>
                    <a:pt x="1044" y="988"/>
                  </a:cubicBezTo>
                  <a:cubicBezTo>
                    <a:pt x="1069" y="1190"/>
                    <a:pt x="1016" y="1389"/>
                    <a:pt x="897" y="1554"/>
                  </a:cubicBezTo>
                  <a:cubicBezTo>
                    <a:pt x="757" y="1747"/>
                    <a:pt x="548" y="1839"/>
                    <a:pt x="343" y="1942"/>
                  </a:cubicBezTo>
                  <a:cubicBezTo>
                    <a:pt x="321" y="1953"/>
                    <a:pt x="337" y="1984"/>
                    <a:pt x="358" y="1980"/>
                  </a:cubicBezTo>
                  <a:cubicBezTo>
                    <a:pt x="592" y="1933"/>
                    <a:pt x="812" y="1776"/>
                    <a:pt x="953" y="1587"/>
                  </a:cubicBezTo>
                  <a:cubicBezTo>
                    <a:pt x="1086" y="1410"/>
                    <a:pt x="1137" y="1182"/>
                    <a:pt x="1107" y="964"/>
                  </a:cubicBezTo>
                  <a:cubicBezTo>
                    <a:pt x="1071" y="703"/>
                    <a:pt x="938" y="452"/>
                    <a:pt x="752" y="266"/>
                  </a:cubicBezTo>
                  <a:cubicBezTo>
                    <a:pt x="656" y="170"/>
                    <a:pt x="542" y="93"/>
                    <a:pt x="415" y="44"/>
                  </a:cubicBezTo>
                  <a:cubicBezTo>
                    <a:pt x="351" y="19"/>
                    <a:pt x="283" y="6"/>
                    <a:pt x="215" y="2"/>
                  </a:cubicBezTo>
                  <a:cubicBezTo>
                    <a:pt x="183" y="0"/>
                    <a:pt x="150" y="2"/>
                    <a:pt x="119" y="7"/>
                  </a:cubicBezTo>
                  <a:cubicBezTo>
                    <a:pt x="78" y="13"/>
                    <a:pt x="52" y="27"/>
                    <a:pt x="14" y="41"/>
                  </a:cubicBezTo>
                  <a:cubicBezTo>
                    <a:pt x="0" y="46"/>
                    <a:pt x="6" y="66"/>
                    <a:pt x="20" y="6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7" name="Freeform 9"/>
            <p:cNvSpPr/>
            <p:nvPr/>
          </p:nvSpPr>
          <p:spPr bwMode="auto">
            <a:xfrm>
              <a:off x="7016751" y="4010026"/>
              <a:ext cx="1208088" cy="1095375"/>
            </a:xfrm>
            <a:custGeom>
              <a:avLst/>
              <a:gdLst>
                <a:gd name="T0" fmla="*/ 1056 w 1164"/>
                <a:gd name="T1" fmla="*/ 16 h 1055"/>
                <a:gd name="T2" fmla="*/ 1085 w 1164"/>
                <a:gd name="T3" fmla="*/ 64 h 1055"/>
                <a:gd name="T4" fmla="*/ 1110 w 1164"/>
                <a:gd name="T5" fmla="*/ 176 h 1055"/>
                <a:gd name="T6" fmla="*/ 1081 w 1164"/>
                <a:gd name="T7" fmla="*/ 362 h 1055"/>
                <a:gd name="T8" fmla="*/ 828 w 1164"/>
                <a:gd name="T9" fmla="*/ 714 h 1055"/>
                <a:gd name="T10" fmla="*/ 30 w 1164"/>
                <a:gd name="T11" fmla="*/ 996 h 1055"/>
                <a:gd name="T12" fmla="*/ 30 w 1164"/>
                <a:gd name="T13" fmla="*/ 1042 h 1055"/>
                <a:gd name="T14" fmla="*/ 893 w 1164"/>
                <a:gd name="T15" fmla="*/ 736 h 1055"/>
                <a:gd name="T16" fmla="*/ 1143 w 1164"/>
                <a:gd name="T17" fmla="*/ 346 h 1055"/>
                <a:gd name="T18" fmla="*/ 1154 w 1164"/>
                <a:gd name="T19" fmla="*/ 140 h 1055"/>
                <a:gd name="T20" fmla="*/ 1121 w 1164"/>
                <a:gd name="T21" fmla="*/ 43 h 1055"/>
                <a:gd name="T22" fmla="*/ 1066 w 1164"/>
                <a:gd name="T23" fmla="*/ 4 h 1055"/>
                <a:gd name="T24" fmla="*/ 1056 w 1164"/>
                <a:gd name="T25" fmla="*/ 16 h 1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64" h="1055">
                  <a:moveTo>
                    <a:pt x="1056" y="16"/>
                  </a:moveTo>
                  <a:cubicBezTo>
                    <a:pt x="1068" y="25"/>
                    <a:pt x="1078" y="52"/>
                    <a:pt x="1085" y="64"/>
                  </a:cubicBezTo>
                  <a:cubicBezTo>
                    <a:pt x="1104" y="97"/>
                    <a:pt x="1108" y="139"/>
                    <a:pt x="1110" y="176"/>
                  </a:cubicBezTo>
                  <a:cubicBezTo>
                    <a:pt x="1115" y="240"/>
                    <a:pt x="1103" y="302"/>
                    <a:pt x="1081" y="362"/>
                  </a:cubicBezTo>
                  <a:cubicBezTo>
                    <a:pt x="1032" y="501"/>
                    <a:pt x="939" y="620"/>
                    <a:pt x="828" y="714"/>
                  </a:cubicBezTo>
                  <a:cubicBezTo>
                    <a:pt x="609" y="901"/>
                    <a:pt x="312" y="981"/>
                    <a:pt x="30" y="996"/>
                  </a:cubicBezTo>
                  <a:cubicBezTo>
                    <a:pt x="0" y="998"/>
                    <a:pt x="0" y="1041"/>
                    <a:pt x="30" y="1042"/>
                  </a:cubicBezTo>
                  <a:cubicBezTo>
                    <a:pt x="339" y="1055"/>
                    <a:pt x="661" y="941"/>
                    <a:pt x="893" y="736"/>
                  </a:cubicBezTo>
                  <a:cubicBezTo>
                    <a:pt x="1011" y="632"/>
                    <a:pt x="1097" y="496"/>
                    <a:pt x="1143" y="346"/>
                  </a:cubicBezTo>
                  <a:cubicBezTo>
                    <a:pt x="1163" y="279"/>
                    <a:pt x="1164" y="208"/>
                    <a:pt x="1154" y="140"/>
                  </a:cubicBezTo>
                  <a:cubicBezTo>
                    <a:pt x="1150" y="106"/>
                    <a:pt x="1138" y="73"/>
                    <a:pt x="1121" y="43"/>
                  </a:cubicBezTo>
                  <a:cubicBezTo>
                    <a:pt x="1105" y="16"/>
                    <a:pt x="1089" y="17"/>
                    <a:pt x="1066" y="4"/>
                  </a:cubicBezTo>
                  <a:cubicBezTo>
                    <a:pt x="1058" y="0"/>
                    <a:pt x="1049" y="11"/>
                    <a:pt x="1056" y="1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8" name="Freeform 10"/>
            <p:cNvSpPr/>
            <p:nvPr/>
          </p:nvSpPr>
          <p:spPr bwMode="auto">
            <a:xfrm>
              <a:off x="4975226" y="4775201"/>
              <a:ext cx="1274763" cy="733425"/>
            </a:xfrm>
            <a:custGeom>
              <a:avLst/>
              <a:gdLst>
                <a:gd name="T0" fmla="*/ 28 w 1229"/>
                <a:gd name="T1" fmla="*/ 8 h 706"/>
                <a:gd name="T2" fmla="*/ 139 w 1229"/>
                <a:gd name="T3" fmla="*/ 371 h 706"/>
                <a:gd name="T4" fmla="*/ 420 w 1229"/>
                <a:gd name="T5" fmla="*/ 595 h 706"/>
                <a:gd name="T6" fmla="*/ 1199 w 1229"/>
                <a:gd name="T7" fmla="*/ 617 h 706"/>
                <a:gd name="T8" fmla="*/ 1186 w 1229"/>
                <a:gd name="T9" fmla="*/ 571 h 706"/>
                <a:gd name="T10" fmla="*/ 469 w 1229"/>
                <a:gd name="T11" fmla="*/ 549 h 706"/>
                <a:gd name="T12" fmla="*/ 191 w 1229"/>
                <a:gd name="T13" fmla="*/ 341 h 706"/>
                <a:gd name="T14" fmla="*/ 105 w 1229"/>
                <a:gd name="T15" fmla="*/ 187 h 706"/>
                <a:gd name="T16" fmla="*/ 43 w 1229"/>
                <a:gd name="T17" fmla="*/ 7 h 706"/>
                <a:gd name="T18" fmla="*/ 28 w 1229"/>
                <a:gd name="T19" fmla="*/ 8 h 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29" h="706">
                  <a:moveTo>
                    <a:pt x="28" y="8"/>
                  </a:moveTo>
                  <a:cubicBezTo>
                    <a:pt x="0" y="129"/>
                    <a:pt x="72" y="275"/>
                    <a:pt x="139" y="371"/>
                  </a:cubicBezTo>
                  <a:cubicBezTo>
                    <a:pt x="210" y="470"/>
                    <a:pt x="310" y="545"/>
                    <a:pt x="420" y="595"/>
                  </a:cubicBezTo>
                  <a:cubicBezTo>
                    <a:pt x="664" y="706"/>
                    <a:pt x="948" y="698"/>
                    <a:pt x="1199" y="617"/>
                  </a:cubicBezTo>
                  <a:cubicBezTo>
                    <a:pt x="1229" y="608"/>
                    <a:pt x="1217" y="563"/>
                    <a:pt x="1186" y="571"/>
                  </a:cubicBezTo>
                  <a:cubicBezTo>
                    <a:pt x="954" y="630"/>
                    <a:pt x="695" y="637"/>
                    <a:pt x="469" y="549"/>
                  </a:cubicBezTo>
                  <a:cubicBezTo>
                    <a:pt x="360" y="506"/>
                    <a:pt x="262" y="433"/>
                    <a:pt x="191" y="341"/>
                  </a:cubicBezTo>
                  <a:cubicBezTo>
                    <a:pt x="155" y="294"/>
                    <a:pt x="127" y="241"/>
                    <a:pt x="105" y="187"/>
                  </a:cubicBezTo>
                  <a:cubicBezTo>
                    <a:pt x="81" y="128"/>
                    <a:pt x="72" y="63"/>
                    <a:pt x="43" y="7"/>
                  </a:cubicBezTo>
                  <a:cubicBezTo>
                    <a:pt x="40" y="0"/>
                    <a:pt x="30" y="2"/>
                    <a:pt x="28" y="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9" name="Freeform 11"/>
            <p:cNvSpPr/>
            <p:nvPr/>
          </p:nvSpPr>
          <p:spPr bwMode="auto">
            <a:xfrm>
              <a:off x="6203951" y="5040313"/>
              <a:ext cx="1285875" cy="706438"/>
            </a:xfrm>
            <a:custGeom>
              <a:avLst/>
              <a:gdLst>
                <a:gd name="T0" fmla="*/ 9 w 1238"/>
                <a:gd name="T1" fmla="*/ 343 h 681"/>
                <a:gd name="T2" fmla="*/ 575 w 1238"/>
                <a:gd name="T3" fmla="*/ 605 h 681"/>
                <a:gd name="T4" fmla="*/ 1222 w 1238"/>
                <a:gd name="T5" fmla="*/ 529 h 681"/>
                <a:gd name="T6" fmla="*/ 1222 w 1238"/>
                <a:gd name="T7" fmla="*/ 485 h 681"/>
                <a:gd name="T8" fmla="*/ 968 w 1238"/>
                <a:gd name="T9" fmla="*/ 314 h 681"/>
                <a:gd name="T10" fmla="*/ 825 w 1238"/>
                <a:gd name="T11" fmla="*/ 32 h 681"/>
                <a:gd name="T12" fmla="*/ 776 w 1238"/>
                <a:gd name="T13" fmla="*/ 46 h 681"/>
                <a:gd name="T14" fmla="*/ 921 w 1238"/>
                <a:gd name="T15" fmla="*/ 340 h 681"/>
                <a:gd name="T16" fmla="*/ 1196 w 1238"/>
                <a:gd name="T17" fmla="*/ 529 h 681"/>
                <a:gd name="T18" fmla="*/ 1196 w 1238"/>
                <a:gd name="T19" fmla="*/ 485 h 681"/>
                <a:gd name="T20" fmla="*/ 23 w 1238"/>
                <a:gd name="T21" fmla="*/ 324 h 681"/>
                <a:gd name="T22" fmla="*/ 9 w 1238"/>
                <a:gd name="T23" fmla="*/ 343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38" h="681">
                  <a:moveTo>
                    <a:pt x="9" y="343"/>
                  </a:moveTo>
                  <a:cubicBezTo>
                    <a:pt x="152" y="493"/>
                    <a:pt x="376" y="569"/>
                    <a:pt x="575" y="605"/>
                  </a:cubicBezTo>
                  <a:cubicBezTo>
                    <a:pt x="792" y="644"/>
                    <a:pt x="1024" y="631"/>
                    <a:pt x="1222" y="529"/>
                  </a:cubicBezTo>
                  <a:cubicBezTo>
                    <a:pt x="1238" y="520"/>
                    <a:pt x="1238" y="494"/>
                    <a:pt x="1222" y="485"/>
                  </a:cubicBezTo>
                  <a:cubicBezTo>
                    <a:pt x="1131" y="437"/>
                    <a:pt x="1041" y="387"/>
                    <a:pt x="968" y="314"/>
                  </a:cubicBezTo>
                  <a:cubicBezTo>
                    <a:pt x="889" y="238"/>
                    <a:pt x="847" y="138"/>
                    <a:pt x="825" y="32"/>
                  </a:cubicBezTo>
                  <a:cubicBezTo>
                    <a:pt x="819" y="0"/>
                    <a:pt x="770" y="14"/>
                    <a:pt x="776" y="46"/>
                  </a:cubicBezTo>
                  <a:cubicBezTo>
                    <a:pt x="799" y="157"/>
                    <a:pt x="844" y="256"/>
                    <a:pt x="921" y="340"/>
                  </a:cubicBezTo>
                  <a:cubicBezTo>
                    <a:pt x="997" y="422"/>
                    <a:pt x="1098" y="479"/>
                    <a:pt x="1196" y="529"/>
                  </a:cubicBezTo>
                  <a:cubicBezTo>
                    <a:pt x="1196" y="514"/>
                    <a:pt x="1196" y="500"/>
                    <a:pt x="1196" y="485"/>
                  </a:cubicBezTo>
                  <a:cubicBezTo>
                    <a:pt x="821" y="681"/>
                    <a:pt x="352" y="551"/>
                    <a:pt x="23" y="324"/>
                  </a:cubicBezTo>
                  <a:cubicBezTo>
                    <a:pt x="12" y="316"/>
                    <a:pt x="0" y="333"/>
                    <a:pt x="9" y="34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3517901" y="1225551"/>
              <a:ext cx="5260975" cy="4090987"/>
              <a:chOff x="3517901" y="1225551"/>
              <a:chExt cx="5260975" cy="4090987"/>
            </a:xfrm>
            <a:grpFill/>
          </p:grpSpPr>
          <p:sp>
            <p:nvSpPr>
              <p:cNvPr id="11" name="Freeform 12"/>
              <p:cNvSpPr/>
              <p:nvPr/>
            </p:nvSpPr>
            <p:spPr bwMode="auto">
              <a:xfrm>
                <a:off x="7805738" y="2135188"/>
                <a:ext cx="109538" cy="38100"/>
              </a:xfrm>
              <a:custGeom>
                <a:avLst/>
                <a:gdLst>
                  <a:gd name="T0" fmla="*/ 6 w 106"/>
                  <a:gd name="T1" fmla="*/ 35 h 37"/>
                  <a:gd name="T2" fmla="*/ 45 w 106"/>
                  <a:gd name="T3" fmla="*/ 33 h 37"/>
                  <a:gd name="T4" fmla="*/ 97 w 106"/>
                  <a:gd name="T5" fmla="*/ 22 h 37"/>
                  <a:gd name="T6" fmla="*/ 97 w 106"/>
                  <a:gd name="T7" fmla="*/ 6 h 37"/>
                  <a:gd name="T8" fmla="*/ 52 w 106"/>
                  <a:gd name="T9" fmla="*/ 6 h 37"/>
                  <a:gd name="T10" fmla="*/ 4 w 106"/>
                  <a:gd name="T11" fmla="*/ 24 h 37"/>
                  <a:gd name="T12" fmla="*/ 6 w 106"/>
                  <a:gd name="T13" fmla="*/ 35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37">
                    <a:moveTo>
                      <a:pt x="6" y="35"/>
                    </a:moveTo>
                    <a:cubicBezTo>
                      <a:pt x="20" y="37"/>
                      <a:pt x="32" y="35"/>
                      <a:pt x="45" y="33"/>
                    </a:cubicBezTo>
                    <a:cubicBezTo>
                      <a:pt x="63" y="30"/>
                      <a:pt x="80" y="29"/>
                      <a:pt x="97" y="22"/>
                    </a:cubicBezTo>
                    <a:cubicBezTo>
                      <a:pt x="105" y="19"/>
                      <a:pt x="106" y="9"/>
                      <a:pt x="97" y="6"/>
                    </a:cubicBezTo>
                    <a:cubicBezTo>
                      <a:pt x="81" y="0"/>
                      <a:pt x="68" y="2"/>
                      <a:pt x="52" y="6"/>
                    </a:cubicBezTo>
                    <a:cubicBezTo>
                      <a:pt x="34" y="9"/>
                      <a:pt x="17" y="13"/>
                      <a:pt x="4" y="24"/>
                    </a:cubicBezTo>
                    <a:cubicBezTo>
                      <a:pt x="0" y="27"/>
                      <a:pt x="2" y="34"/>
                      <a:pt x="6" y="3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2" name="Freeform 13"/>
              <p:cNvSpPr/>
              <p:nvPr/>
            </p:nvSpPr>
            <p:spPr bwMode="auto">
              <a:xfrm>
                <a:off x="8018463" y="2144713"/>
                <a:ext cx="92075" cy="34925"/>
              </a:xfrm>
              <a:custGeom>
                <a:avLst/>
                <a:gdLst>
                  <a:gd name="T0" fmla="*/ 4 w 89"/>
                  <a:gd name="T1" fmla="*/ 9 h 35"/>
                  <a:gd name="T2" fmla="*/ 79 w 89"/>
                  <a:gd name="T3" fmla="*/ 34 h 35"/>
                  <a:gd name="T4" fmla="*/ 83 w 89"/>
                  <a:gd name="T5" fmla="*/ 20 h 35"/>
                  <a:gd name="T6" fmla="*/ 7 w 89"/>
                  <a:gd name="T7" fmla="*/ 0 h 35"/>
                  <a:gd name="T8" fmla="*/ 4 w 89"/>
                  <a:gd name="T9" fmla="*/ 9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35">
                    <a:moveTo>
                      <a:pt x="4" y="9"/>
                    </a:moveTo>
                    <a:cubicBezTo>
                      <a:pt x="28" y="23"/>
                      <a:pt x="52" y="31"/>
                      <a:pt x="79" y="34"/>
                    </a:cubicBezTo>
                    <a:cubicBezTo>
                      <a:pt x="87" y="35"/>
                      <a:pt x="89" y="24"/>
                      <a:pt x="83" y="20"/>
                    </a:cubicBezTo>
                    <a:cubicBezTo>
                      <a:pt x="59" y="6"/>
                      <a:pt x="34" y="3"/>
                      <a:pt x="7" y="0"/>
                    </a:cubicBezTo>
                    <a:cubicBezTo>
                      <a:pt x="2" y="0"/>
                      <a:pt x="0" y="7"/>
                      <a:pt x="4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3" name="Freeform 14"/>
              <p:cNvSpPr/>
              <p:nvPr/>
            </p:nvSpPr>
            <p:spPr bwMode="auto">
              <a:xfrm>
                <a:off x="8228013" y="2225676"/>
                <a:ext cx="107950" cy="61913"/>
              </a:xfrm>
              <a:custGeom>
                <a:avLst/>
                <a:gdLst>
                  <a:gd name="T0" fmla="*/ 6 w 105"/>
                  <a:gd name="T1" fmla="*/ 10 h 59"/>
                  <a:gd name="T2" fmla="*/ 91 w 105"/>
                  <a:gd name="T3" fmla="*/ 55 h 59"/>
                  <a:gd name="T4" fmla="*/ 99 w 105"/>
                  <a:gd name="T5" fmla="*/ 44 h 59"/>
                  <a:gd name="T6" fmla="*/ 9 w 105"/>
                  <a:gd name="T7" fmla="*/ 1 h 59"/>
                  <a:gd name="T8" fmla="*/ 6 w 105"/>
                  <a:gd name="T9" fmla="*/ 1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59">
                    <a:moveTo>
                      <a:pt x="6" y="10"/>
                    </a:moveTo>
                    <a:cubicBezTo>
                      <a:pt x="35" y="21"/>
                      <a:pt x="64" y="39"/>
                      <a:pt x="91" y="55"/>
                    </a:cubicBezTo>
                    <a:cubicBezTo>
                      <a:pt x="97" y="59"/>
                      <a:pt x="105" y="49"/>
                      <a:pt x="99" y="44"/>
                    </a:cubicBezTo>
                    <a:cubicBezTo>
                      <a:pt x="72" y="20"/>
                      <a:pt x="44" y="7"/>
                      <a:pt x="9" y="1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4" name="Freeform 15"/>
              <p:cNvSpPr/>
              <p:nvPr/>
            </p:nvSpPr>
            <p:spPr bwMode="auto">
              <a:xfrm>
                <a:off x="8421688" y="2389188"/>
                <a:ext cx="77788" cy="84138"/>
              </a:xfrm>
              <a:custGeom>
                <a:avLst/>
                <a:gdLst>
                  <a:gd name="T0" fmla="*/ 1 w 75"/>
                  <a:gd name="T1" fmla="*/ 1 h 81"/>
                  <a:gd name="T2" fmla="*/ 14 w 75"/>
                  <a:gd name="T3" fmla="*/ 20 h 81"/>
                  <a:gd name="T4" fmla="*/ 31 w 75"/>
                  <a:gd name="T5" fmla="*/ 42 h 81"/>
                  <a:gd name="T6" fmla="*/ 62 w 75"/>
                  <a:gd name="T7" fmla="*/ 77 h 81"/>
                  <a:gd name="T8" fmla="*/ 72 w 75"/>
                  <a:gd name="T9" fmla="*/ 71 h 81"/>
                  <a:gd name="T10" fmla="*/ 45 w 75"/>
                  <a:gd name="T11" fmla="*/ 35 h 81"/>
                  <a:gd name="T12" fmla="*/ 24 w 75"/>
                  <a:gd name="T13" fmla="*/ 16 h 81"/>
                  <a:gd name="T14" fmla="*/ 2 w 75"/>
                  <a:gd name="T15" fmla="*/ 0 h 81"/>
                  <a:gd name="T16" fmla="*/ 1 w 75"/>
                  <a:gd name="T17" fmla="*/ 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5" h="81">
                    <a:moveTo>
                      <a:pt x="1" y="1"/>
                    </a:moveTo>
                    <a:cubicBezTo>
                      <a:pt x="6" y="6"/>
                      <a:pt x="9" y="14"/>
                      <a:pt x="14" y="20"/>
                    </a:cubicBezTo>
                    <a:cubicBezTo>
                      <a:pt x="19" y="27"/>
                      <a:pt x="25" y="35"/>
                      <a:pt x="31" y="42"/>
                    </a:cubicBezTo>
                    <a:cubicBezTo>
                      <a:pt x="41" y="54"/>
                      <a:pt x="51" y="66"/>
                      <a:pt x="62" y="77"/>
                    </a:cubicBezTo>
                    <a:cubicBezTo>
                      <a:pt x="66" y="81"/>
                      <a:pt x="75" y="77"/>
                      <a:pt x="72" y="71"/>
                    </a:cubicBezTo>
                    <a:cubicBezTo>
                      <a:pt x="66" y="57"/>
                      <a:pt x="57" y="46"/>
                      <a:pt x="45" y="35"/>
                    </a:cubicBezTo>
                    <a:cubicBezTo>
                      <a:pt x="38" y="28"/>
                      <a:pt x="31" y="22"/>
                      <a:pt x="24" y="16"/>
                    </a:cubicBezTo>
                    <a:cubicBezTo>
                      <a:pt x="17" y="10"/>
                      <a:pt x="8" y="6"/>
                      <a:pt x="2" y="0"/>
                    </a:cubicBezTo>
                    <a:cubicBezTo>
                      <a:pt x="1" y="0"/>
                      <a:pt x="0" y="0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5" name="Freeform 16"/>
              <p:cNvSpPr/>
              <p:nvPr/>
            </p:nvSpPr>
            <p:spPr bwMode="auto">
              <a:xfrm>
                <a:off x="8572501" y="2570163"/>
                <a:ext cx="60325" cy="90488"/>
              </a:xfrm>
              <a:custGeom>
                <a:avLst/>
                <a:gdLst>
                  <a:gd name="T0" fmla="*/ 3 w 57"/>
                  <a:gd name="T1" fmla="*/ 10 h 88"/>
                  <a:gd name="T2" fmla="*/ 47 w 57"/>
                  <a:gd name="T3" fmla="*/ 83 h 88"/>
                  <a:gd name="T4" fmla="*/ 55 w 57"/>
                  <a:gd name="T5" fmla="*/ 77 h 88"/>
                  <a:gd name="T6" fmla="*/ 11 w 57"/>
                  <a:gd name="T7" fmla="*/ 5 h 88"/>
                  <a:gd name="T8" fmla="*/ 3 w 57"/>
                  <a:gd name="T9" fmla="*/ 1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88">
                    <a:moveTo>
                      <a:pt x="3" y="10"/>
                    </a:moveTo>
                    <a:cubicBezTo>
                      <a:pt x="17" y="35"/>
                      <a:pt x="27" y="63"/>
                      <a:pt x="47" y="83"/>
                    </a:cubicBezTo>
                    <a:cubicBezTo>
                      <a:pt x="51" y="88"/>
                      <a:pt x="57" y="82"/>
                      <a:pt x="55" y="77"/>
                    </a:cubicBezTo>
                    <a:cubicBezTo>
                      <a:pt x="44" y="51"/>
                      <a:pt x="28" y="27"/>
                      <a:pt x="11" y="5"/>
                    </a:cubicBezTo>
                    <a:cubicBezTo>
                      <a:pt x="8" y="0"/>
                      <a:pt x="0" y="4"/>
                      <a:pt x="3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6" name="Freeform 17"/>
              <p:cNvSpPr/>
              <p:nvPr/>
            </p:nvSpPr>
            <p:spPr bwMode="auto">
              <a:xfrm>
                <a:off x="8664576" y="2767013"/>
                <a:ext cx="42863" cy="88900"/>
              </a:xfrm>
              <a:custGeom>
                <a:avLst/>
                <a:gdLst>
                  <a:gd name="T0" fmla="*/ 3 w 41"/>
                  <a:gd name="T1" fmla="*/ 7 h 86"/>
                  <a:gd name="T2" fmla="*/ 30 w 41"/>
                  <a:gd name="T3" fmla="*/ 79 h 86"/>
                  <a:gd name="T4" fmla="*/ 40 w 41"/>
                  <a:gd name="T5" fmla="*/ 76 h 86"/>
                  <a:gd name="T6" fmla="*/ 9 w 41"/>
                  <a:gd name="T7" fmla="*/ 4 h 86"/>
                  <a:gd name="T8" fmla="*/ 3 w 41"/>
                  <a:gd name="T9" fmla="*/ 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86">
                    <a:moveTo>
                      <a:pt x="3" y="7"/>
                    </a:moveTo>
                    <a:cubicBezTo>
                      <a:pt x="16" y="29"/>
                      <a:pt x="21" y="56"/>
                      <a:pt x="30" y="79"/>
                    </a:cubicBezTo>
                    <a:cubicBezTo>
                      <a:pt x="32" y="86"/>
                      <a:pt x="41" y="83"/>
                      <a:pt x="40" y="76"/>
                    </a:cubicBezTo>
                    <a:cubicBezTo>
                      <a:pt x="36" y="48"/>
                      <a:pt x="25" y="27"/>
                      <a:pt x="9" y="4"/>
                    </a:cubicBezTo>
                    <a:cubicBezTo>
                      <a:pt x="7" y="0"/>
                      <a:pt x="0" y="3"/>
                      <a:pt x="3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7" name="Freeform 18"/>
              <p:cNvSpPr/>
              <p:nvPr/>
            </p:nvSpPr>
            <p:spPr bwMode="auto">
              <a:xfrm>
                <a:off x="8740776" y="2992438"/>
                <a:ext cx="26988" cy="107950"/>
              </a:xfrm>
              <a:custGeom>
                <a:avLst/>
                <a:gdLst>
                  <a:gd name="T0" fmla="*/ 2 w 27"/>
                  <a:gd name="T1" fmla="*/ 7 h 104"/>
                  <a:gd name="T2" fmla="*/ 17 w 27"/>
                  <a:gd name="T3" fmla="*/ 100 h 104"/>
                  <a:gd name="T4" fmla="*/ 23 w 27"/>
                  <a:gd name="T5" fmla="*/ 100 h 104"/>
                  <a:gd name="T6" fmla="*/ 9 w 27"/>
                  <a:gd name="T7" fmla="*/ 4 h 104"/>
                  <a:gd name="T8" fmla="*/ 2 w 27"/>
                  <a:gd name="T9" fmla="*/ 7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104">
                    <a:moveTo>
                      <a:pt x="2" y="7"/>
                    </a:moveTo>
                    <a:cubicBezTo>
                      <a:pt x="14" y="36"/>
                      <a:pt x="13" y="68"/>
                      <a:pt x="17" y="100"/>
                    </a:cubicBezTo>
                    <a:cubicBezTo>
                      <a:pt x="17" y="104"/>
                      <a:pt x="23" y="104"/>
                      <a:pt x="23" y="100"/>
                    </a:cubicBezTo>
                    <a:cubicBezTo>
                      <a:pt x="27" y="67"/>
                      <a:pt x="24" y="33"/>
                      <a:pt x="9" y="4"/>
                    </a:cubicBezTo>
                    <a:cubicBezTo>
                      <a:pt x="7" y="0"/>
                      <a:pt x="0" y="3"/>
                      <a:pt x="2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8" name="Freeform 19"/>
              <p:cNvSpPr/>
              <p:nvPr/>
            </p:nvSpPr>
            <p:spPr bwMode="auto">
              <a:xfrm>
                <a:off x="8753476" y="3206751"/>
                <a:ext cx="25400" cy="80963"/>
              </a:xfrm>
              <a:custGeom>
                <a:avLst/>
                <a:gdLst>
                  <a:gd name="T0" fmla="*/ 13 w 24"/>
                  <a:gd name="T1" fmla="*/ 2 h 78"/>
                  <a:gd name="T2" fmla="*/ 4 w 24"/>
                  <a:gd name="T3" fmla="*/ 32 h 78"/>
                  <a:gd name="T4" fmla="*/ 2 w 24"/>
                  <a:gd name="T5" fmla="*/ 46 h 78"/>
                  <a:gd name="T6" fmla="*/ 0 w 24"/>
                  <a:gd name="T7" fmla="*/ 66 h 78"/>
                  <a:gd name="T8" fmla="*/ 13 w 24"/>
                  <a:gd name="T9" fmla="*/ 71 h 78"/>
                  <a:gd name="T10" fmla="*/ 23 w 24"/>
                  <a:gd name="T11" fmla="*/ 39 h 78"/>
                  <a:gd name="T12" fmla="*/ 15 w 24"/>
                  <a:gd name="T13" fmla="*/ 2 h 78"/>
                  <a:gd name="T14" fmla="*/ 13 w 24"/>
                  <a:gd name="T15" fmla="*/ 2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78">
                    <a:moveTo>
                      <a:pt x="13" y="2"/>
                    </a:moveTo>
                    <a:cubicBezTo>
                      <a:pt x="9" y="12"/>
                      <a:pt x="6" y="21"/>
                      <a:pt x="4" y="32"/>
                    </a:cubicBezTo>
                    <a:cubicBezTo>
                      <a:pt x="3" y="37"/>
                      <a:pt x="2" y="41"/>
                      <a:pt x="2" y="46"/>
                    </a:cubicBezTo>
                    <a:cubicBezTo>
                      <a:pt x="1" y="53"/>
                      <a:pt x="1" y="59"/>
                      <a:pt x="0" y="66"/>
                    </a:cubicBezTo>
                    <a:cubicBezTo>
                      <a:pt x="0" y="72"/>
                      <a:pt x="9" y="78"/>
                      <a:pt x="13" y="71"/>
                    </a:cubicBezTo>
                    <a:cubicBezTo>
                      <a:pt x="18" y="60"/>
                      <a:pt x="21" y="52"/>
                      <a:pt x="23" y="39"/>
                    </a:cubicBezTo>
                    <a:cubicBezTo>
                      <a:pt x="24" y="25"/>
                      <a:pt x="20" y="15"/>
                      <a:pt x="15" y="2"/>
                    </a:cubicBezTo>
                    <a:cubicBezTo>
                      <a:pt x="15" y="0"/>
                      <a:pt x="13" y="1"/>
                      <a:pt x="13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9" name="Freeform 20"/>
              <p:cNvSpPr/>
              <p:nvPr/>
            </p:nvSpPr>
            <p:spPr bwMode="auto">
              <a:xfrm>
                <a:off x="8672513" y="3368676"/>
                <a:ext cx="61913" cy="100013"/>
              </a:xfrm>
              <a:custGeom>
                <a:avLst/>
                <a:gdLst>
                  <a:gd name="T0" fmla="*/ 46 w 61"/>
                  <a:gd name="T1" fmla="*/ 3 h 97"/>
                  <a:gd name="T2" fmla="*/ 6 w 61"/>
                  <a:gd name="T3" fmla="*/ 81 h 97"/>
                  <a:gd name="T4" fmla="*/ 20 w 61"/>
                  <a:gd name="T5" fmla="*/ 91 h 97"/>
                  <a:gd name="T6" fmla="*/ 52 w 61"/>
                  <a:gd name="T7" fmla="*/ 51 h 97"/>
                  <a:gd name="T8" fmla="*/ 53 w 61"/>
                  <a:gd name="T9" fmla="*/ 3 h 97"/>
                  <a:gd name="T10" fmla="*/ 46 w 61"/>
                  <a:gd name="T11" fmla="*/ 3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" h="97">
                    <a:moveTo>
                      <a:pt x="46" y="3"/>
                    </a:moveTo>
                    <a:cubicBezTo>
                      <a:pt x="33" y="29"/>
                      <a:pt x="23" y="57"/>
                      <a:pt x="6" y="81"/>
                    </a:cubicBezTo>
                    <a:cubicBezTo>
                      <a:pt x="0" y="89"/>
                      <a:pt x="13" y="97"/>
                      <a:pt x="20" y="91"/>
                    </a:cubicBezTo>
                    <a:cubicBezTo>
                      <a:pt x="34" y="80"/>
                      <a:pt x="45" y="69"/>
                      <a:pt x="52" y="51"/>
                    </a:cubicBezTo>
                    <a:cubicBezTo>
                      <a:pt x="58" y="35"/>
                      <a:pt x="61" y="20"/>
                      <a:pt x="53" y="3"/>
                    </a:cubicBezTo>
                    <a:cubicBezTo>
                      <a:pt x="52" y="0"/>
                      <a:pt x="47" y="1"/>
                      <a:pt x="46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0" name="Freeform 21"/>
              <p:cNvSpPr/>
              <p:nvPr/>
            </p:nvSpPr>
            <p:spPr bwMode="auto">
              <a:xfrm>
                <a:off x="8559801" y="3544888"/>
                <a:ext cx="68263" cy="84138"/>
              </a:xfrm>
              <a:custGeom>
                <a:avLst/>
                <a:gdLst>
                  <a:gd name="T0" fmla="*/ 51 w 66"/>
                  <a:gd name="T1" fmla="*/ 4 h 81"/>
                  <a:gd name="T2" fmla="*/ 24 w 66"/>
                  <a:gd name="T3" fmla="*/ 33 h 81"/>
                  <a:gd name="T4" fmla="*/ 14 w 66"/>
                  <a:gd name="T5" fmla="*/ 46 h 81"/>
                  <a:gd name="T6" fmla="*/ 5 w 66"/>
                  <a:gd name="T7" fmla="*/ 62 h 81"/>
                  <a:gd name="T8" fmla="*/ 18 w 66"/>
                  <a:gd name="T9" fmla="*/ 75 h 81"/>
                  <a:gd name="T10" fmla="*/ 32 w 66"/>
                  <a:gd name="T11" fmla="*/ 65 h 81"/>
                  <a:gd name="T12" fmla="*/ 45 w 66"/>
                  <a:gd name="T13" fmla="*/ 49 h 81"/>
                  <a:gd name="T14" fmla="*/ 63 w 66"/>
                  <a:gd name="T15" fmla="*/ 11 h 81"/>
                  <a:gd name="T16" fmla="*/ 51 w 66"/>
                  <a:gd name="T17" fmla="*/ 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6" h="81">
                    <a:moveTo>
                      <a:pt x="51" y="4"/>
                    </a:moveTo>
                    <a:cubicBezTo>
                      <a:pt x="41" y="13"/>
                      <a:pt x="32" y="22"/>
                      <a:pt x="24" y="33"/>
                    </a:cubicBezTo>
                    <a:cubicBezTo>
                      <a:pt x="21" y="37"/>
                      <a:pt x="17" y="41"/>
                      <a:pt x="14" y="46"/>
                    </a:cubicBezTo>
                    <a:cubicBezTo>
                      <a:pt x="10" y="51"/>
                      <a:pt x="9" y="57"/>
                      <a:pt x="5" y="62"/>
                    </a:cubicBezTo>
                    <a:cubicBezTo>
                      <a:pt x="0" y="70"/>
                      <a:pt x="10" y="81"/>
                      <a:pt x="18" y="75"/>
                    </a:cubicBezTo>
                    <a:cubicBezTo>
                      <a:pt x="22" y="72"/>
                      <a:pt x="29" y="69"/>
                      <a:pt x="32" y="65"/>
                    </a:cubicBezTo>
                    <a:cubicBezTo>
                      <a:pt x="37" y="60"/>
                      <a:pt x="41" y="55"/>
                      <a:pt x="45" y="49"/>
                    </a:cubicBezTo>
                    <a:cubicBezTo>
                      <a:pt x="53" y="37"/>
                      <a:pt x="59" y="25"/>
                      <a:pt x="63" y="11"/>
                    </a:cubicBezTo>
                    <a:cubicBezTo>
                      <a:pt x="66" y="4"/>
                      <a:pt x="56" y="0"/>
                      <a:pt x="51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1" name="Freeform 22"/>
              <p:cNvSpPr/>
              <p:nvPr/>
            </p:nvSpPr>
            <p:spPr bwMode="auto">
              <a:xfrm>
                <a:off x="8374063" y="3732213"/>
                <a:ext cx="80963" cy="65088"/>
              </a:xfrm>
              <a:custGeom>
                <a:avLst/>
                <a:gdLst>
                  <a:gd name="T0" fmla="*/ 66 w 79"/>
                  <a:gd name="T1" fmla="*/ 3 h 62"/>
                  <a:gd name="T2" fmla="*/ 35 w 79"/>
                  <a:gd name="T3" fmla="*/ 23 h 62"/>
                  <a:gd name="T4" fmla="*/ 6 w 79"/>
                  <a:gd name="T5" fmla="*/ 48 h 62"/>
                  <a:gd name="T6" fmla="*/ 14 w 79"/>
                  <a:gd name="T7" fmla="*/ 58 h 62"/>
                  <a:gd name="T8" fmla="*/ 45 w 79"/>
                  <a:gd name="T9" fmla="*/ 38 h 62"/>
                  <a:gd name="T10" fmla="*/ 73 w 79"/>
                  <a:gd name="T11" fmla="*/ 13 h 62"/>
                  <a:gd name="T12" fmla="*/ 66 w 79"/>
                  <a:gd name="T13" fmla="*/ 3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9" h="62">
                    <a:moveTo>
                      <a:pt x="66" y="3"/>
                    </a:moveTo>
                    <a:cubicBezTo>
                      <a:pt x="55" y="9"/>
                      <a:pt x="45" y="15"/>
                      <a:pt x="35" y="23"/>
                    </a:cubicBezTo>
                    <a:cubicBezTo>
                      <a:pt x="25" y="31"/>
                      <a:pt x="16" y="39"/>
                      <a:pt x="6" y="48"/>
                    </a:cubicBezTo>
                    <a:cubicBezTo>
                      <a:pt x="0" y="53"/>
                      <a:pt x="8" y="62"/>
                      <a:pt x="14" y="58"/>
                    </a:cubicBezTo>
                    <a:cubicBezTo>
                      <a:pt x="25" y="52"/>
                      <a:pt x="35" y="46"/>
                      <a:pt x="45" y="38"/>
                    </a:cubicBezTo>
                    <a:cubicBezTo>
                      <a:pt x="55" y="30"/>
                      <a:pt x="64" y="21"/>
                      <a:pt x="73" y="13"/>
                    </a:cubicBezTo>
                    <a:cubicBezTo>
                      <a:pt x="79" y="9"/>
                      <a:pt x="72" y="0"/>
                      <a:pt x="66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2" name="Freeform 23"/>
              <p:cNvSpPr/>
              <p:nvPr/>
            </p:nvSpPr>
            <p:spPr bwMode="auto">
              <a:xfrm>
                <a:off x="7953376" y="3932238"/>
                <a:ext cx="93663" cy="30163"/>
              </a:xfrm>
              <a:custGeom>
                <a:avLst/>
                <a:gdLst>
                  <a:gd name="T0" fmla="*/ 82 w 91"/>
                  <a:gd name="T1" fmla="*/ 1 h 30"/>
                  <a:gd name="T2" fmla="*/ 42 w 91"/>
                  <a:gd name="T3" fmla="*/ 5 h 30"/>
                  <a:gd name="T4" fmla="*/ 9 w 91"/>
                  <a:gd name="T5" fmla="*/ 11 h 30"/>
                  <a:gd name="T6" fmla="*/ 9 w 91"/>
                  <a:gd name="T7" fmla="*/ 28 h 30"/>
                  <a:gd name="T8" fmla="*/ 45 w 91"/>
                  <a:gd name="T9" fmla="*/ 27 h 30"/>
                  <a:gd name="T10" fmla="*/ 86 w 91"/>
                  <a:gd name="T11" fmla="*/ 9 h 30"/>
                  <a:gd name="T12" fmla="*/ 82 w 91"/>
                  <a:gd name="T13" fmla="*/ 1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1" h="30">
                    <a:moveTo>
                      <a:pt x="82" y="1"/>
                    </a:moveTo>
                    <a:cubicBezTo>
                      <a:pt x="69" y="3"/>
                      <a:pt x="55" y="3"/>
                      <a:pt x="42" y="5"/>
                    </a:cubicBezTo>
                    <a:cubicBezTo>
                      <a:pt x="31" y="6"/>
                      <a:pt x="20" y="9"/>
                      <a:pt x="9" y="11"/>
                    </a:cubicBezTo>
                    <a:cubicBezTo>
                      <a:pt x="0" y="13"/>
                      <a:pt x="0" y="27"/>
                      <a:pt x="9" y="28"/>
                    </a:cubicBezTo>
                    <a:cubicBezTo>
                      <a:pt x="22" y="30"/>
                      <a:pt x="32" y="30"/>
                      <a:pt x="45" y="27"/>
                    </a:cubicBezTo>
                    <a:cubicBezTo>
                      <a:pt x="60" y="23"/>
                      <a:pt x="72" y="15"/>
                      <a:pt x="86" y="9"/>
                    </a:cubicBezTo>
                    <a:cubicBezTo>
                      <a:pt x="91" y="7"/>
                      <a:pt x="87" y="0"/>
                      <a:pt x="82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3" name="Freeform 24"/>
              <p:cNvSpPr/>
              <p:nvPr/>
            </p:nvSpPr>
            <p:spPr bwMode="auto">
              <a:xfrm>
                <a:off x="7991476" y="3992563"/>
                <a:ext cx="65088" cy="77788"/>
              </a:xfrm>
              <a:custGeom>
                <a:avLst/>
                <a:gdLst>
                  <a:gd name="T0" fmla="*/ 2 w 63"/>
                  <a:gd name="T1" fmla="*/ 6 h 74"/>
                  <a:gd name="T2" fmla="*/ 12 w 63"/>
                  <a:gd name="T3" fmla="*/ 18 h 74"/>
                  <a:gd name="T4" fmla="*/ 24 w 63"/>
                  <a:gd name="T5" fmla="*/ 34 h 74"/>
                  <a:gd name="T6" fmla="*/ 36 w 63"/>
                  <a:gd name="T7" fmla="*/ 51 h 74"/>
                  <a:gd name="T8" fmla="*/ 47 w 63"/>
                  <a:gd name="T9" fmla="*/ 66 h 74"/>
                  <a:gd name="T10" fmla="*/ 61 w 63"/>
                  <a:gd name="T11" fmla="*/ 60 h 74"/>
                  <a:gd name="T12" fmla="*/ 37 w 63"/>
                  <a:gd name="T13" fmla="*/ 16 h 74"/>
                  <a:gd name="T14" fmla="*/ 18 w 63"/>
                  <a:gd name="T15" fmla="*/ 3 h 74"/>
                  <a:gd name="T16" fmla="*/ 3 w 63"/>
                  <a:gd name="T17" fmla="*/ 2 h 74"/>
                  <a:gd name="T18" fmla="*/ 2 w 63"/>
                  <a:gd name="T19" fmla="*/ 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74">
                    <a:moveTo>
                      <a:pt x="2" y="6"/>
                    </a:moveTo>
                    <a:cubicBezTo>
                      <a:pt x="6" y="7"/>
                      <a:pt x="10" y="15"/>
                      <a:pt x="12" y="18"/>
                    </a:cubicBezTo>
                    <a:cubicBezTo>
                      <a:pt x="15" y="24"/>
                      <a:pt x="20" y="29"/>
                      <a:pt x="24" y="34"/>
                    </a:cubicBezTo>
                    <a:cubicBezTo>
                      <a:pt x="29" y="39"/>
                      <a:pt x="32" y="45"/>
                      <a:pt x="36" y="51"/>
                    </a:cubicBezTo>
                    <a:cubicBezTo>
                      <a:pt x="39" y="56"/>
                      <a:pt x="44" y="60"/>
                      <a:pt x="47" y="66"/>
                    </a:cubicBezTo>
                    <a:cubicBezTo>
                      <a:pt x="51" y="74"/>
                      <a:pt x="63" y="68"/>
                      <a:pt x="61" y="60"/>
                    </a:cubicBezTo>
                    <a:cubicBezTo>
                      <a:pt x="57" y="43"/>
                      <a:pt x="50" y="29"/>
                      <a:pt x="37" y="16"/>
                    </a:cubicBezTo>
                    <a:cubicBezTo>
                      <a:pt x="32" y="10"/>
                      <a:pt x="26" y="6"/>
                      <a:pt x="18" y="3"/>
                    </a:cubicBezTo>
                    <a:cubicBezTo>
                      <a:pt x="13" y="0"/>
                      <a:pt x="8" y="1"/>
                      <a:pt x="3" y="2"/>
                    </a:cubicBezTo>
                    <a:cubicBezTo>
                      <a:pt x="0" y="2"/>
                      <a:pt x="0" y="6"/>
                      <a:pt x="2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4" name="Freeform 25"/>
              <p:cNvSpPr/>
              <p:nvPr/>
            </p:nvSpPr>
            <p:spPr bwMode="auto">
              <a:xfrm>
                <a:off x="8085138" y="4160838"/>
                <a:ext cx="26988" cy="95250"/>
              </a:xfrm>
              <a:custGeom>
                <a:avLst/>
                <a:gdLst>
                  <a:gd name="T0" fmla="*/ 0 w 26"/>
                  <a:gd name="T1" fmla="*/ 8 h 91"/>
                  <a:gd name="T2" fmla="*/ 6 w 26"/>
                  <a:gd name="T3" fmla="*/ 83 h 91"/>
                  <a:gd name="T4" fmla="*/ 22 w 26"/>
                  <a:gd name="T5" fmla="*/ 83 h 91"/>
                  <a:gd name="T6" fmla="*/ 13 w 26"/>
                  <a:gd name="T7" fmla="*/ 5 h 91"/>
                  <a:gd name="T8" fmla="*/ 0 w 26"/>
                  <a:gd name="T9" fmla="*/ 8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91">
                    <a:moveTo>
                      <a:pt x="0" y="8"/>
                    </a:moveTo>
                    <a:cubicBezTo>
                      <a:pt x="1" y="33"/>
                      <a:pt x="2" y="59"/>
                      <a:pt x="6" y="83"/>
                    </a:cubicBezTo>
                    <a:cubicBezTo>
                      <a:pt x="8" y="91"/>
                      <a:pt x="20" y="91"/>
                      <a:pt x="22" y="83"/>
                    </a:cubicBezTo>
                    <a:cubicBezTo>
                      <a:pt x="26" y="58"/>
                      <a:pt x="26" y="27"/>
                      <a:pt x="13" y="5"/>
                    </a:cubicBezTo>
                    <a:cubicBezTo>
                      <a:pt x="9" y="0"/>
                      <a:pt x="0" y="2"/>
                      <a:pt x="0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5" name="Freeform 26"/>
              <p:cNvSpPr/>
              <p:nvPr/>
            </p:nvSpPr>
            <p:spPr bwMode="auto">
              <a:xfrm>
                <a:off x="8034338" y="4348163"/>
                <a:ext cx="44450" cy="106363"/>
              </a:xfrm>
              <a:custGeom>
                <a:avLst/>
                <a:gdLst>
                  <a:gd name="T0" fmla="*/ 8 w 43"/>
                  <a:gd name="T1" fmla="*/ 99 h 102"/>
                  <a:gd name="T2" fmla="*/ 32 w 43"/>
                  <a:gd name="T3" fmla="*/ 61 h 102"/>
                  <a:gd name="T4" fmla="*/ 42 w 43"/>
                  <a:gd name="T5" fmla="*/ 9 h 102"/>
                  <a:gd name="T6" fmla="*/ 27 w 43"/>
                  <a:gd name="T7" fmla="*/ 7 h 102"/>
                  <a:gd name="T8" fmla="*/ 13 w 43"/>
                  <a:gd name="T9" fmla="*/ 50 h 102"/>
                  <a:gd name="T10" fmla="*/ 1 w 43"/>
                  <a:gd name="T11" fmla="*/ 95 h 102"/>
                  <a:gd name="T12" fmla="*/ 8 w 43"/>
                  <a:gd name="T13" fmla="*/ 99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102">
                    <a:moveTo>
                      <a:pt x="8" y="99"/>
                    </a:moveTo>
                    <a:cubicBezTo>
                      <a:pt x="19" y="87"/>
                      <a:pt x="26" y="76"/>
                      <a:pt x="32" y="61"/>
                    </a:cubicBezTo>
                    <a:cubicBezTo>
                      <a:pt x="38" y="44"/>
                      <a:pt x="40" y="27"/>
                      <a:pt x="42" y="9"/>
                    </a:cubicBezTo>
                    <a:cubicBezTo>
                      <a:pt x="43" y="0"/>
                      <a:pt x="30" y="0"/>
                      <a:pt x="27" y="7"/>
                    </a:cubicBezTo>
                    <a:cubicBezTo>
                      <a:pt x="21" y="22"/>
                      <a:pt x="16" y="35"/>
                      <a:pt x="13" y="50"/>
                    </a:cubicBezTo>
                    <a:cubicBezTo>
                      <a:pt x="9" y="64"/>
                      <a:pt x="7" y="81"/>
                      <a:pt x="1" y="95"/>
                    </a:cubicBezTo>
                    <a:cubicBezTo>
                      <a:pt x="0" y="99"/>
                      <a:pt x="6" y="102"/>
                      <a:pt x="8" y="9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6" name="Freeform 27"/>
              <p:cNvSpPr/>
              <p:nvPr/>
            </p:nvSpPr>
            <p:spPr bwMode="auto">
              <a:xfrm>
                <a:off x="7883526" y="4581526"/>
                <a:ext cx="80963" cy="74613"/>
              </a:xfrm>
              <a:custGeom>
                <a:avLst/>
                <a:gdLst>
                  <a:gd name="T0" fmla="*/ 7 w 78"/>
                  <a:gd name="T1" fmla="*/ 69 h 72"/>
                  <a:gd name="T2" fmla="*/ 45 w 78"/>
                  <a:gd name="T3" fmla="*/ 47 h 72"/>
                  <a:gd name="T4" fmla="*/ 75 w 78"/>
                  <a:gd name="T5" fmla="*/ 11 h 72"/>
                  <a:gd name="T6" fmla="*/ 67 w 78"/>
                  <a:gd name="T7" fmla="*/ 5 h 72"/>
                  <a:gd name="T8" fmla="*/ 37 w 78"/>
                  <a:gd name="T9" fmla="*/ 33 h 72"/>
                  <a:gd name="T10" fmla="*/ 4 w 78"/>
                  <a:gd name="T11" fmla="*/ 63 h 72"/>
                  <a:gd name="T12" fmla="*/ 7 w 78"/>
                  <a:gd name="T13" fmla="*/ 69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72">
                    <a:moveTo>
                      <a:pt x="7" y="69"/>
                    </a:moveTo>
                    <a:cubicBezTo>
                      <a:pt x="20" y="62"/>
                      <a:pt x="33" y="56"/>
                      <a:pt x="45" y="47"/>
                    </a:cubicBezTo>
                    <a:cubicBezTo>
                      <a:pt x="57" y="37"/>
                      <a:pt x="68" y="26"/>
                      <a:pt x="75" y="11"/>
                    </a:cubicBezTo>
                    <a:cubicBezTo>
                      <a:pt x="78" y="6"/>
                      <a:pt x="71" y="0"/>
                      <a:pt x="67" y="5"/>
                    </a:cubicBezTo>
                    <a:cubicBezTo>
                      <a:pt x="57" y="15"/>
                      <a:pt x="47" y="24"/>
                      <a:pt x="37" y="33"/>
                    </a:cubicBezTo>
                    <a:cubicBezTo>
                      <a:pt x="26" y="43"/>
                      <a:pt x="15" y="55"/>
                      <a:pt x="4" y="63"/>
                    </a:cubicBezTo>
                    <a:cubicBezTo>
                      <a:pt x="0" y="66"/>
                      <a:pt x="3" y="72"/>
                      <a:pt x="7" y="6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7" name="Freeform 28"/>
              <p:cNvSpPr/>
              <p:nvPr/>
            </p:nvSpPr>
            <p:spPr bwMode="auto">
              <a:xfrm>
                <a:off x="7666038" y="4762501"/>
                <a:ext cx="120650" cy="58738"/>
              </a:xfrm>
              <a:custGeom>
                <a:avLst/>
                <a:gdLst>
                  <a:gd name="T0" fmla="*/ 6 w 117"/>
                  <a:gd name="T1" fmla="*/ 56 h 56"/>
                  <a:gd name="T2" fmla="*/ 111 w 117"/>
                  <a:gd name="T3" fmla="*/ 13 h 56"/>
                  <a:gd name="T4" fmla="*/ 105 w 117"/>
                  <a:gd name="T5" fmla="*/ 2 h 56"/>
                  <a:gd name="T6" fmla="*/ 5 w 117"/>
                  <a:gd name="T7" fmla="*/ 48 h 56"/>
                  <a:gd name="T8" fmla="*/ 6 w 117"/>
                  <a:gd name="T9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56">
                    <a:moveTo>
                      <a:pt x="6" y="56"/>
                    </a:moveTo>
                    <a:cubicBezTo>
                      <a:pt x="44" y="51"/>
                      <a:pt x="81" y="37"/>
                      <a:pt x="111" y="13"/>
                    </a:cubicBezTo>
                    <a:cubicBezTo>
                      <a:pt x="117" y="9"/>
                      <a:pt x="111" y="0"/>
                      <a:pt x="105" y="2"/>
                    </a:cubicBezTo>
                    <a:cubicBezTo>
                      <a:pt x="70" y="12"/>
                      <a:pt x="40" y="36"/>
                      <a:pt x="5" y="48"/>
                    </a:cubicBezTo>
                    <a:cubicBezTo>
                      <a:pt x="0" y="49"/>
                      <a:pt x="1" y="56"/>
                      <a:pt x="6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8" name="Freeform 29"/>
              <p:cNvSpPr/>
              <p:nvPr/>
            </p:nvSpPr>
            <p:spPr bwMode="auto">
              <a:xfrm>
                <a:off x="7434263" y="4868863"/>
                <a:ext cx="123825" cy="47625"/>
              </a:xfrm>
              <a:custGeom>
                <a:avLst/>
                <a:gdLst>
                  <a:gd name="T0" fmla="*/ 4 w 120"/>
                  <a:gd name="T1" fmla="*/ 46 h 46"/>
                  <a:gd name="T2" fmla="*/ 117 w 120"/>
                  <a:gd name="T3" fmla="*/ 10 h 46"/>
                  <a:gd name="T4" fmla="*/ 112 w 120"/>
                  <a:gd name="T5" fmla="*/ 2 h 46"/>
                  <a:gd name="T6" fmla="*/ 3 w 120"/>
                  <a:gd name="T7" fmla="*/ 39 h 46"/>
                  <a:gd name="T8" fmla="*/ 4 w 120"/>
                  <a:gd name="T9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46">
                    <a:moveTo>
                      <a:pt x="4" y="46"/>
                    </a:moveTo>
                    <a:cubicBezTo>
                      <a:pt x="43" y="44"/>
                      <a:pt x="86" y="36"/>
                      <a:pt x="117" y="10"/>
                    </a:cubicBezTo>
                    <a:cubicBezTo>
                      <a:pt x="120" y="7"/>
                      <a:pt x="116" y="0"/>
                      <a:pt x="112" y="2"/>
                    </a:cubicBezTo>
                    <a:cubicBezTo>
                      <a:pt x="75" y="14"/>
                      <a:pt x="40" y="27"/>
                      <a:pt x="3" y="39"/>
                    </a:cubicBezTo>
                    <a:cubicBezTo>
                      <a:pt x="0" y="40"/>
                      <a:pt x="0" y="46"/>
                      <a:pt x="4" y="4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9" name="Freeform 30"/>
              <p:cNvSpPr/>
              <p:nvPr/>
            </p:nvSpPr>
            <p:spPr bwMode="auto">
              <a:xfrm>
                <a:off x="7192963" y="4932363"/>
                <a:ext cx="153988" cy="38100"/>
              </a:xfrm>
              <a:custGeom>
                <a:avLst/>
                <a:gdLst>
                  <a:gd name="T0" fmla="*/ 6 w 148"/>
                  <a:gd name="T1" fmla="*/ 36 h 37"/>
                  <a:gd name="T2" fmla="*/ 137 w 148"/>
                  <a:gd name="T3" fmla="*/ 20 h 37"/>
                  <a:gd name="T4" fmla="*/ 133 w 148"/>
                  <a:gd name="T5" fmla="*/ 3 h 37"/>
                  <a:gd name="T6" fmla="*/ 3 w 148"/>
                  <a:gd name="T7" fmla="*/ 31 h 37"/>
                  <a:gd name="T8" fmla="*/ 6 w 148"/>
                  <a:gd name="T9" fmla="*/ 3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8" h="37">
                    <a:moveTo>
                      <a:pt x="6" y="36"/>
                    </a:moveTo>
                    <a:cubicBezTo>
                      <a:pt x="51" y="28"/>
                      <a:pt x="94" y="36"/>
                      <a:pt x="137" y="20"/>
                    </a:cubicBezTo>
                    <a:cubicBezTo>
                      <a:pt x="148" y="16"/>
                      <a:pt x="144" y="0"/>
                      <a:pt x="133" y="3"/>
                    </a:cubicBezTo>
                    <a:cubicBezTo>
                      <a:pt x="88" y="13"/>
                      <a:pt x="46" y="13"/>
                      <a:pt x="3" y="31"/>
                    </a:cubicBezTo>
                    <a:cubicBezTo>
                      <a:pt x="0" y="32"/>
                      <a:pt x="2" y="37"/>
                      <a:pt x="6" y="3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0" name="Freeform 31"/>
              <p:cNvSpPr/>
              <p:nvPr/>
            </p:nvSpPr>
            <p:spPr bwMode="auto">
              <a:xfrm>
                <a:off x="6989763" y="4945063"/>
                <a:ext cx="88900" cy="22225"/>
              </a:xfrm>
              <a:custGeom>
                <a:avLst/>
                <a:gdLst>
                  <a:gd name="T0" fmla="*/ 4 w 86"/>
                  <a:gd name="T1" fmla="*/ 18 h 22"/>
                  <a:gd name="T2" fmla="*/ 80 w 86"/>
                  <a:gd name="T3" fmla="*/ 10 h 22"/>
                  <a:gd name="T4" fmla="*/ 77 w 86"/>
                  <a:gd name="T5" fmla="*/ 1 h 22"/>
                  <a:gd name="T6" fmla="*/ 4 w 86"/>
                  <a:gd name="T7" fmla="*/ 8 h 22"/>
                  <a:gd name="T8" fmla="*/ 4 w 86"/>
                  <a:gd name="T9" fmla="*/ 18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22">
                    <a:moveTo>
                      <a:pt x="4" y="18"/>
                    </a:moveTo>
                    <a:cubicBezTo>
                      <a:pt x="30" y="22"/>
                      <a:pt x="56" y="21"/>
                      <a:pt x="80" y="10"/>
                    </a:cubicBezTo>
                    <a:cubicBezTo>
                      <a:pt x="86" y="8"/>
                      <a:pt x="82" y="0"/>
                      <a:pt x="77" y="1"/>
                    </a:cubicBezTo>
                    <a:cubicBezTo>
                      <a:pt x="53" y="5"/>
                      <a:pt x="28" y="5"/>
                      <a:pt x="4" y="8"/>
                    </a:cubicBezTo>
                    <a:cubicBezTo>
                      <a:pt x="0" y="9"/>
                      <a:pt x="0" y="17"/>
                      <a:pt x="4" y="1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1" name="Freeform 32"/>
              <p:cNvSpPr/>
              <p:nvPr/>
            </p:nvSpPr>
            <p:spPr bwMode="auto">
              <a:xfrm>
                <a:off x="6748463" y="4924426"/>
                <a:ext cx="80963" cy="31750"/>
              </a:xfrm>
              <a:custGeom>
                <a:avLst/>
                <a:gdLst>
                  <a:gd name="T0" fmla="*/ 6 w 79"/>
                  <a:gd name="T1" fmla="*/ 17 h 31"/>
                  <a:gd name="T2" fmla="*/ 37 w 79"/>
                  <a:gd name="T3" fmla="*/ 24 h 31"/>
                  <a:gd name="T4" fmla="*/ 72 w 79"/>
                  <a:gd name="T5" fmla="*/ 31 h 31"/>
                  <a:gd name="T6" fmla="*/ 75 w 79"/>
                  <a:gd name="T7" fmla="*/ 21 h 31"/>
                  <a:gd name="T8" fmla="*/ 6 w 79"/>
                  <a:gd name="T9" fmla="*/ 6 h 31"/>
                  <a:gd name="T10" fmla="*/ 6 w 79"/>
                  <a:gd name="T11" fmla="*/ 17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31">
                    <a:moveTo>
                      <a:pt x="6" y="17"/>
                    </a:moveTo>
                    <a:cubicBezTo>
                      <a:pt x="16" y="20"/>
                      <a:pt x="27" y="22"/>
                      <a:pt x="37" y="24"/>
                    </a:cubicBezTo>
                    <a:cubicBezTo>
                      <a:pt x="49" y="27"/>
                      <a:pt x="60" y="31"/>
                      <a:pt x="72" y="31"/>
                    </a:cubicBezTo>
                    <a:cubicBezTo>
                      <a:pt x="78" y="31"/>
                      <a:pt x="79" y="24"/>
                      <a:pt x="75" y="21"/>
                    </a:cubicBezTo>
                    <a:cubicBezTo>
                      <a:pt x="56" y="8"/>
                      <a:pt x="28" y="0"/>
                      <a:pt x="6" y="6"/>
                    </a:cubicBezTo>
                    <a:cubicBezTo>
                      <a:pt x="0" y="8"/>
                      <a:pt x="1" y="15"/>
                      <a:pt x="6" y="1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2" name="Freeform 33"/>
              <p:cNvSpPr/>
              <p:nvPr/>
            </p:nvSpPr>
            <p:spPr bwMode="auto">
              <a:xfrm>
                <a:off x="6559551" y="4949826"/>
                <a:ext cx="68263" cy="61913"/>
              </a:xfrm>
              <a:custGeom>
                <a:avLst/>
                <a:gdLst>
                  <a:gd name="T0" fmla="*/ 11 w 67"/>
                  <a:gd name="T1" fmla="*/ 56 h 59"/>
                  <a:gd name="T2" fmla="*/ 39 w 67"/>
                  <a:gd name="T3" fmla="*/ 37 h 59"/>
                  <a:gd name="T4" fmla="*/ 63 w 67"/>
                  <a:gd name="T5" fmla="*/ 12 h 59"/>
                  <a:gd name="T6" fmla="*/ 55 w 67"/>
                  <a:gd name="T7" fmla="*/ 4 h 59"/>
                  <a:gd name="T8" fmla="*/ 31 w 67"/>
                  <a:gd name="T9" fmla="*/ 25 h 59"/>
                  <a:gd name="T10" fmla="*/ 4 w 67"/>
                  <a:gd name="T11" fmla="*/ 48 h 59"/>
                  <a:gd name="T12" fmla="*/ 11 w 67"/>
                  <a:gd name="T13" fmla="*/ 56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7" h="59">
                    <a:moveTo>
                      <a:pt x="11" y="56"/>
                    </a:moveTo>
                    <a:cubicBezTo>
                      <a:pt x="21" y="50"/>
                      <a:pt x="30" y="44"/>
                      <a:pt x="39" y="37"/>
                    </a:cubicBezTo>
                    <a:cubicBezTo>
                      <a:pt x="48" y="29"/>
                      <a:pt x="55" y="21"/>
                      <a:pt x="63" y="12"/>
                    </a:cubicBezTo>
                    <a:cubicBezTo>
                      <a:pt x="67" y="7"/>
                      <a:pt x="60" y="0"/>
                      <a:pt x="55" y="4"/>
                    </a:cubicBezTo>
                    <a:cubicBezTo>
                      <a:pt x="47" y="11"/>
                      <a:pt x="39" y="17"/>
                      <a:pt x="31" y="25"/>
                    </a:cubicBezTo>
                    <a:cubicBezTo>
                      <a:pt x="22" y="33"/>
                      <a:pt x="14" y="41"/>
                      <a:pt x="4" y="48"/>
                    </a:cubicBezTo>
                    <a:cubicBezTo>
                      <a:pt x="0" y="52"/>
                      <a:pt x="6" y="59"/>
                      <a:pt x="11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3" name="Freeform 34"/>
              <p:cNvSpPr/>
              <p:nvPr/>
            </p:nvSpPr>
            <p:spPr bwMode="auto">
              <a:xfrm>
                <a:off x="6375401" y="5078413"/>
                <a:ext cx="80963" cy="49213"/>
              </a:xfrm>
              <a:custGeom>
                <a:avLst/>
                <a:gdLst>
                  <a:gd name="T0" fmla="*/ 5 w 78"/>
                  <a:gd name="T1" fmla="*/ 46 h 46"/>
                  <a:gd name="T2" fmla="*/ 41 w 78"/>
                  <a:gd name="T3" fmla="*/ 34 h 46"/>
                  <a:gd name="T4" fmla="*/ 73 w 78"/>
                  <a:gd name="T5" fmla="*/ 11 h 46"/>
                  <a:gd name="T6" fmla="*/ 67 w 78"/>
                  <a:gd name="T7" fmla="*/ 2 h 46"/>
                  <a:gd name="T8" fmla="*/ 33 w 78"/>
                  <a:gd name="T9" fmla="*/ 21 h 46"/>
                  <a:gd name="T10" fmla="*/ 3 w 78"/>
                  <a:gd name="T11" fmla="*/ 41 h 46"/>
                  <a:gd name="T12" fmla="*/ 5 w 78"/>
                  <a:gd name="T13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46">
                    <a:moveTo>
                      <a:pt x="5" y="46"/>
                    </a:moveTo>
                    <a:cubicBezTo>
                      <a:pt x="17" y="42"/>
                      <a:pt x="29" y="41"/>
                      <a:pt x="41" y="34"/>
                    </a:cubicBezTo>
                    <a:cubicBezTo>
                      <a:pt x="53" y="28"/>
                      <a:pt x="63" y="20"/>
                      <a:pt x="73" y="11"/>
                    </a:cubicBezTo>
                    <a:cubicBezTo>
                      <a:pt x="78" y="6"/>
                      <a:pt x="72" y="0"/>
                      <a:pt x="67" y="2"/>
                    </a:cubicBezTo>
                    <a:cubicBezTo>
                      <a:pt x="55" y="8"/>
                      <a:pt x="44" y="14"/>
                      <a:pt x="33" y="21"/>
                    </a:cubicBezTo>
                    <a:cubicBezTo>
                      <a:pt x="23" y="28"/>
                      <a:pt x="14" y="37"/>
                      <a:pt x="3" y="41"/>
                    </a:cubicBezTo>
                    <a:cubicBezTo>
                      <a:pt x="0" y="42"/>
                      <a:pt x="2" y="46"/>
                      <a:pt x="5" y="4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4" name="Freeform 35"/>
              <p:cNvSpPr/>
              <p:nvPr/>
            </p:nvSpPr>
            <p:spPr bwMode="auto">
              <a:xfrm>
                <a:off x="6167438" y="5192713"/>
                <a:ext cx="114300" cy="50800"/>
              </a:xfrm>
              <a:custGeom>
                <a:avLst/>
                <a:gdLst>
                  <a:gd name="T0" fmla="*/ 10 w 110"/>
                  <a:gd name="T1" fmla="*/ 48 h 50"/>
                  <a:gd name="T2" fmla="*/ 105 w 110"/>
                  <a:gd name="T3" fmla="*/ 11 h 50"/>
                  <a:gd name="T4" fmla="*/ 102 w 110"/>
                  <a:gd name="T5" fmla="*/ 2 h 50"/>
                  <a:gd name="T6" fmla="*/ 7 w 110"/>
                  <a:gd name="T7" fmla="*/ 37 h 50"/>
                  <a:gd name="T8" fmla="*/ 10 w 110"/>
                  <a:gd name="T9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50">
                    <a:moveTo>
                      <a:pt x="10" y="48"/>
                    </a:moveTo>
                    <a:cubicBezTo>
                      <a:pt x="45" y="42"/>
                      <a:pt x="75" y="29"/>
                      <a:pt x="105" y="11"/>
                    </a:cubicBezTo>
                    <a:cubicBezTo>
                      <a:pt x="110" y="8"/>
                      <a:pt x="107" y="0"/>
                      <a:pt x="102" y="2"/>
                    </a:cubicBezTo>
                    <a:cubicBezTo>
                      <a:pt x="71" y="15"/>
                      <a:pt x="40" y="30"/>
                      <a:pt x="7" y="37"/>
                    </a:cubicBezTo>
                    <a:cubicBezTo>
                      <a:pt x="0" y="39"/>
                      <a:pt x="3" y="50"/>
                      <a:pt x="10" y="4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5" name="Freeform 36"/>
              <p:cNvSpPr/>
              <p:nvPr/>
            </p:nvSpPr>
            <p:spPr bwMode="auto">
              <a:xfrm>
                <a:off x="5929313" y="5272088"/>
                <a:ext cx="131763" cy="36513"/>
              </a:xfrm>
              <a:custGeom>
                <a:avLst/>
                <a:gdLst>
                  <a:gd name="T0" fmla="*/ 7 w 128"/>
                  <a:gd name="T1" fmla="*/ 30 h 35"/>
                  <a:gd name="T2" fmla="*/ 120 w 128"/>
                  <a:gd name="T3" fmla="*/ 16 h 35"/>
                  <a:gd name="T4" fmla="*/ 114 w 128"/>
                  <a:gd name="T5" fmla="*/ 2 h 35"/>
                  <a:gd name="T6" fmla="*/ 7 w 128"/>
                  <a:gd name="T7" fmla="*/ 18 h 35"/>
                  <a:gd name="T8" fmla="*/ 7 w 128"/>
                  <a:gd name="T9" fmla="*/ 3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35">
                    <a:moveTo>
                      <a:pt x="7" y="30"/>
                    </a:moveTo>
                    <a:cubicBezTo>
                      <a:pt x="47" y="33"/>
                      <a:pt x="84" y="35"/>
                      <a:pt x="120" y="16"/>
                    </a:cubicBezTo>
                    <a:cubicBezTo>
                      <a:pt x="128" y="11"/>
                      <a:pt x="122" y="0"/>
                      <a:pt x="114" y="2"/>
                    </a:cubicBezTo>
                    <a:cubicBezTo>
                      <a:pt x="79" y="10"/>
                      <a:pt x="43" y="15"/>
                      <a:pt x="7" y="18"/>
                    </a:cubicBezTo>
                    <a:cubicBezTo>
                      <a:pt x="0" y="18"/>
                      <a:pt x="0" y="29"/>
                      <a:pt x="7" y="3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6" name="Freeform 37"/>
              <p:cNvSpPr/>
              <p:nvPr/>
            </p:nvSpPr>
            <p:spPr bwMode="auto">
              <a:xfrm>
                <a:off x="5719763" y="5281613"/>
                <a:ext cx="104775" cy="34925"/>
              </a:xfrm>
              <a:custGeom>
                <a:avLst/>
                <a:gdLst>
                  <a:gd name="T0" fmla="*/ 3 w 101"/>
                  <a:gd name="T1" fmla="*/ 11 h 33"/>
                  <a:gd name="T2" fmla="*/ 94 w 101"/>
                  <a:gd name="T3" fmla="*/ 29 h 33"/>
                  <a:gd name="T4" fmla="*/ 94 w 101"/>
                  <a:gd name="T5" fmla="*/ 15 h 33"/>
                  <a:gd name="T6" fmla="*/ 6 w 101"/>
                  <a:gd name="T7" fmla="*/ 3 h 33"/>
                  <a:gd name="T8" fmla="*/ 3 w 101"/>
                  <a:gd name="T9" fmla="*/ 1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33">
                    <a:moveTo>
                      <a:pt x="3" y="11"/>
                    </a:moveTo>
                    <a:cubicBezTo>
                      <a:pt x="29" y="28"/>
                      <a:pt x="65" y="33"/>
                      <a:pt x="94" y="29"/>
                    </a:cubicBezTo>
                    <a:cubicBezTo>
                      <a:pt x="101" y="28"/>
                      <a:pt x="101" y="16"/>
                      <a:pt x="94" y="15"/>
                    </a:cubicBezTo>
                    <a:cubicBezTo>
                      <a:pt x="66" y="10"/>
                      <a:pt x="34" y="0"/>
                      <a:pt x="6" y="3"/>
                    </a:cubicBezTo>
                    <a:cubicBezTo>
                      <a:pt x="1" y="3"/>
                      <a:pt x="0" y="9"/>
                      <a:pt x="3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7" name="Freeform 38"/>
              <p:cNvSpPr/>
              <p:nvPr/>
            </p:nvSpPr>
            <p:spPr bwMode="auto">
              <a:xfrm>
                <a:off x="5516563" y="5238751"/>
                <a:ext cx="103188" cy="33338"/>
              </a:xfrm>
              <a:custGeom>
                <a:avLst/>
                <a:gdLst>
                  <a:gd name="T0" fmla="*/ 5 w 100"/>
                  <a:gd name="T1" fmla="*/ 9 h 32"/>
                  <a:gd name="T2" fmla="*/ 92 w 100"/>
                  <a:gd name="T3" fmla="*/ 31 h 32"/>
                  <a:gd name="T4" fmla="*/ 94 w 100"/>
                  <a:gd name="T5" fmla="*/ 22 h 32"/>
                  <a:gd name="T6" fmla="*/ 7 w 100"/>
                  <a:gd name="T7" fmla="*/ 1 h 32"/>
                  <a:gd name="T8" fmla="*/ 5 w 100"/>
                  <a:gd name="T9" fmla="*/ 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32">
                    <a:moveTo>
                      <a:pt x="5" y="9"/>
                    </a:moveTo>
                    <a:cubicBezTo>
                      <a:pt x="34" y="18"/>
                      <a:pt x="62" y="26"/>
                      <a:pt x="92" y="31"/>
                    </a:cubicBezTo>
                    <a:cubicBezTo>
                      <a:pt x="98" y="32"/>
                      <a:pt x="100" y="24"/>
                      <a:pt x="94" y="22"/>
                    </a:cubicBezTo>
                    <a:cubicBezTo>
                      <a:pt x="66" y="13"/>
                      <a:pt x="37" y="6"/>
                      <a:pt x="7" y="1"/>
                    </a:cubicBezTo>
                    <a:cubicBezTo>
                      <a:pt x="2" y="0"/>
                      <a:pt x="0" y="7"/>
                      <a:pt x="5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8" name="Freeform 39"/>
              <p:cNvSpPr/>
              <p:nvPr/>
            </p:nvSpPr>
            <p:spPr bwMode="auto">
              <a:xfrm>
                <a:off x="5327651" y="5132388"/>
                <a:ext cx="85725" cy="60325"/>
              </a:xfrm>
              <a:custGeom>
                <a:avLst/>
                <a:gdLst>
                  <a:gd name="T0" fmla="*/ 2 w 82"/>
                  <a:gd name="T1" fmla="*/ 8 h 58"/>
                  <a:gd name="T2" fmla="*/ 71 w 82"/>
                  <a:gd name="T3" fmla="*/ 57 h 58"/>
                  <a:gd name="T4" fmla="*/ 74 w 82"/>
                  <a:gd name="T5" fmla="*/ 44 h 58"/>
                  <a:gd name="T6" fmla="*/ 11 w 82"/>
                  <a:gd name="T7" fmla="*/ 3 h 58"/>
                  <a:gd name="T8" fmla="*/ 2 w 82"/>
                  <a:gd name="T9" fmla="*/ 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58">
                    <a:moveTo>
                      <a:pt x="2" y="8"/>
                    </a:moveTo>
                    <a:cubicBezTo>
                      <a:pt x="14" y="38"/>
                      <a:pt x="41" y="52"/>
                      <a:pt x="71" y="57"/>
                    </a:cubicBezTo>
                    <a:cubicBezTo>
                      <a:pt x="79" y="58"/>
                      <a:pt x="82" y="47"/>
                      <a:pt x="74" y="44"/>
                    </a:cubicBezTo>
                    <a:cubicBezTo>
                      <a:pt x="51" y="35"/>
                      <a:pt x="30" y="19"/>
                      <a:pt x="11" y="3"/>
                    </a:cubicBezTo>
                    <a:cubicBezTo>
                      <a:pt x="8" y="0"/>
                      <a:pt x="0" y="3"/>
                      <a:pt x="2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9" name="Freeform 40"/>
              <p:cNvSpPr/>
              <p:nvPr/>
            </p:nvSpPr>
            <p:spPr bwMode="auto">
              <a:xfrm>
                <a:off x="5167313" y="4940301"/>
                <a:ext cx="87313" cy="103188"/>
              </a:xfrm>
              <a:custGeom>
                <a:avLst/>
                <a:gdLst>
                  <a:gd name="T0" fmla="*/ 4 w 83"/>
                  <a:gd name="T1" fmla="*/ 13 h 98"/>
                  <a:gd name="T2" fmla="*/ 72 w 83"/>
                  <a:gd name="T3" fmla="*/ 94 h 98"/>
                  <a:gd name="T4" fmla="*/ 80 w 83"/>
                  <a:gd name="T5" fmla="*/ 87 h 98"/>
                  <a:gd name="T6" fmla="*/ 13 w 83"/>
                  <a:gd name="T7" fmla="*/ 4 h 98"/>
                  <a:gd name="T8" fmla="*/ 4 w 83"/>
                  <a:gd name="T9" fmla="*/ 13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98">
                    <a:moveTo>
                      <a:pt x="4" y="13"/>
                    </a:moveTo>
                    <a:cubicBezTo>
                      <a:pt x="23" y="41"/>
                      <a:pt x="44" y="74"/>
                      <a:pt x="72" y="94"/>
                    </a:cubicBezTo>
                    <a:cubicBezTo>
                      <a:pt x="76" y="98"/>
                      <a:pt x="83" y="91"/>
                      <a:pt x="80" y="87"/>
                    </a:cubicBezTo>
                    <a:cubicBezTo>
                      <a:pt x="61" y="58"/>
                      <a:pt x="41" y="25"/>
                      <a:pt x="13" y="4"/>
                    </a:cubicBezTo>
                    <a:cubicBezTo>
                      <a:pt x="8" y="0"/>
                      <a:pt x="0" y="8"/>
                      <a:pt x="4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0" name="Freeform 41"/>
              <p:cNvSpPr/>
              <p:nvPr/>
            </p:nvSpPr>
            <p:spPr bwMode="auto">
              <a:xfrm>
                <a:off x="5113338" y="4803776"/>
                <a:ext cx="50800" cy="74613"/>
              </a:xfrm>
              <a:custGeom>
                <a:avLst/>
                <a:gdLst>
                  <a:gd name="T0" fmla="*/ 2 w 49"/>
                  <a:gd name="T1" fmla="*/ 6 h 71"/>
                  <a:gd name="T2" fmla="*/ 15 w 49"/>
                  <a:gd name="T3" fmla="*/ 35 h 71"/>
                  <a:gd name="T4" fmla="*/ 35 w 49"/>
                  <a:gd name="T5" fmla="*/ 65 h 71"/>
                  <a:gd name="T6" fmla="*/ 45 w 49"/>
                  <a:gd name="T7" fmla="*/ 59 h 71"/>
                  <a:gd name="T8" fmla="*/ 26 w 49"/>
                  <a:gd name="T9" fmla="*/ 28 h 71"/>
                  <a:gd name="T10" fmla="*/ 5 w 49"/>
                  <a:gd name="T11" fmla="*/ 3 h 71"/>
                  <a:gd name="T12" fmla="*/ 2 w 49"/>
                  <a:gd name="T13" fmla="*/ 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71">
                    <a:moveTo>
                      <a:pt x="2" y="6"/>
                    </a:moveTo>
                    <a:cubicBezTo>
                      <a:pt x="6" y="15"/>
                      <a:pt x="10" y="25"/>
                      <a:pt x="15" y="35"/>
                    </a:cubicBezTo>
                    <a:cubicBezTo>
                      <a:pt x="21" y="46"/>
                      <a:pt x="27" y="55"/>
                      <a:pt x="35" y="65"/>
                    </a:cubicBezTo>
                    <a:cubicBezTo>
                      <a:pt x="39" y="71"/>
                      <a:pt x="49" y="66"/>
                      <a:pt x="45" y="59"/>
                    </a:cubicBezTo>
                    <a:cubicBezTo>
                      <a:pt x="39" y="49"/>
                      <a:pt x="33" y="38"/>
                      <a:pt x="26" y="28"/>
                    </a:cubicBezTo>
                    <a:cubicBezTo>
                      <a:pt x="20" y="19"/>
                      <a:pt x="13" y="11"/>
                      <a:pt x="5" y="3"/>
                    </a:cubicBezTo>
                    <a:cubicBezTo>
                      <a:pt x="4" y="0"/>
                      <a:pt x="0" y="3"/>
                      <a:pt x="2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1" name="Freeform 42"/>
              <p:cNvSpPr/>
              <p:nvPr/>
            </p:nvSpPr>
            <p:spPr bwMode="auto">
              <a:xfrm>
                <a:off x="5035551" y="4613276"/>
                <a:ext cx="60325" cy="101600"/>
              </a:xfrm>
              <a:custGeom>
                <a:avLst/>
                <a:gdLst>
                  <a:gd name="T0" fmla="*/ 2 w 58"/>
                  <a:gd name="T1" fmla="*/ 8 h 97"/>
                  <a:gd name="T2" fmla="*/ 45 w 58"/>
                  <a:gd name="T3" fmla="*/ 91 h 97"/>
                  <a:gd name="T4" fmla="*/ 56 w 58"/>
                  <a:gd name="T5" fmla="*/ 84 h 97"/>
                  <a:gd name="T6" fmla="*/ 11 w 58"/>
                  <a:gd name="T7" fmla="*/ 4 h 97"/>
                  <a:gd name="T8" fmla="*/ 2 w 58"/>
                  <a:gd name="T9" fmla="*/ 8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7">
                    <a:moveTo>
                      <a:pt x="2" y="8"/>
                    </a:moveTo>
                    <a:cubicBezTo>
                      <a:pt x="10" y="37"/>
                      <a:pt x="25" y="67"/>
                      <a:pt x="45" y="91"/>
                    </a:cubicBezTo>
                    <a:cubicBezTo>
                      <a:pt x="50" y="97"/>
                      <a:pt x="58" y="91"/>
                      <a:pt x="56" y="84"/>
                    </a:cubicBezTo>
                    <a:cubicBezTo>
                      <a:pt x="49" y="54"/>
                      <a:pt x="29" y="28"/>
                      <a:pt x="11" y="4"/>
                    </a:cubicBezTo>
                    <a:cubicBezTo>
                      <a:pt x="7" y="0"/>
                      <a:pt x="0" y="2"/>
                      <a:pt x="2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2" name="Freeform 43"/>
              <p:cNvSpPr/>
              <p:nvPr/>
            </p:nvSpPr>
            <p:spPr bwMode="auto">
              <a:xfrm>
                <a:off x="4221163" y="4760913"/>
                <a:ext cx="82550" cy="20638"/>
              </a:xfrm>
              <a:custGeom>
                <a:avLst/>
                <a:gdLst>
                  <a:gd name="T0" fmla="*/ 2 w 79"/>
                  <a:gd name="T1" fmla="*/ 4 h 19"/>
                  <a:gd name="T2" fmla="*/ 74 w 79"/>
                  <a:gd name="T3" fmla="*/ 19 h 19"/>
                  <a:gd name="T4" fmla="*/ 76 w 79"/>
                  <a:gd name="T5" fmla="*/ 14 h 19"/>
                  <a:gd name="T6" fmla="*/ 3 w 79"/>
                  <a:gd name="T7" fmla="*/ 0 h 19"/>
                  <a:gd name="T8" fmla="*/ 2 w 79"/>
                  <a:gd name="T9" fmla="*/ 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19">
                    <a:moveTo>
                      <a:pt x="2" y="4"/>
                    </a:moveTo>
                    <a:cubicBezTo>
                      <a:pt x="26" y="11"/>
                      <a:pt x="50" y="14"/>
                      <a:pt x="74" y="19"/>
                    </a:cubicBezTo>
                    <a:cubicBezTo>
                      <a:pt x="77" y="19"/>
                      <a:pt x="79" y="15"/>
                      <a:pt x="76" y="14"/>
                    </a:cubicBezTo>
                    <a:cubicBezTo>
                      <a:pt x="52" y="8"/>
                      <a:pt x="27" y="7"/>
                      <a:pt x="3" y="0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3" name="Freeform 44"/>
              <p:cNvSpPr/>
              <p:nvPr/>
            </p:nvSpPr>
            <p:spPr bwMode="auto">
              <a:xfrm>
                <a:off x="4384676" y="4772026"/>
                <a:ext cx="106363" cy="17463"/>
              </a:xfrm>
              <a:custGeom>
                <a:avLst/>
                <a:gdLst>
                  <a:gd name="T0" fmla="*/ 5 w 102"/>
                  <a:gd name="T1" fmla="*/ 16 h 17"/>
                  <a:gd name="T2" fmla="*/ 98 w 102"/>
                  <a:gd name="T3" fmla="*/ 10 h 17"/>
                  <a:gd name="T4" fmla="*/ 98 w 102"/>
                  <a:gd name="T5" fmla="*/ 3 h 17"/>
                  <a:gd name="T6" fmla="*/ 3 w 102"/>
                  <a:gd name="T7" fmla="*/ 11 h 17"/>
                  <a:gd name="T8" fmla="*/ 5 w 102"/>
                  <a:gd name="T9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7">
                    <a:moveTo>
                      <a:pt x="5" y="16"/>
                    </a:moveTo>
                    <a:cubicBezTo>
                      <a:pt x="35" y="11"/>
                      <a:pt x="67" y="13"/>
                      <a:pt x="98" y="10"/>
                    </a:cubicBezTo>
                    <a:cubicBezTo>
                      <a:pt x="102" y="10"/>
                      <a:pt x="102" y="3"/>
                      <a:pt x="98" y="3"/>
                    </a:cubicBezTo>
                    <a:cubicBezTo>
                      <a:pt x="66" y="0"/>
                      <a:pt x="34" y="2"/>
                      <a:pt x="3" y="11"/>
                    </a:cubicBezTo>
                    <a:cubicBezTo>
                      <a:pt x="0" y="12"/>
                      <a:pt x="1" y="17"/>
                      <a:pt x="5" y="1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4" name="Freeform 45"/>
              <p:cNvSpPr/>
              <p:nvPr/>
            </p:nvSpPr>
            <p:spPr bwMode="auto">
              <a:xfrm>
                <a:off x="4584701" y="4762501"/>
                <a:ext cx="90488" cy="34925"/>
              </a:xfrm>
              <a:custGeom>
                <a:avLst/>
                <a:gdLst>
                  <a:gd name="T0" fmla="*/ 4 w 87"/>
                  <a:gd name="T1" fmla="*/ 20 h 33"/>
                  <a:gd name="T2" fmla="*/ 83 w 87"/>
                  <a:gd name="T3" fmla="*/ 12 h 33"/>
                  <a:gd name="T4" fmla="*/ 77 w 87"/>
                  <a:gd name="T5" fmla="*/ 2 h 33"/>
                  <a:gd name="T6" fmla="*/ 6 w 87"/>
                  <a:gd name="T7" fmla="*/ 10 h 33"/>
                  <a:gd name="T8" fmla="*/ 4 w 87"/>
                  <a:gd name="T9" fmla="*/ 2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33">
                    <a:moveTo>
                      <a:pt x="4" y="20"/>
                    </a:moveTo>
                    <a:cubicBezTo>
                      <a:pt x="29" y="33"/>
                      <a:pt x="61" y="33"/>
                      <a:pt x="83" y="12"/>
                    </a:cubicBezTo>
                    <a:cubicBezTo>
                      <a:pt x="87" y="9"/>
                      <a:pt x="83" y="0"/>
                      <a:pt x="77" y="2"/>
                    </a:cubicBezTo>
                    <a:cubicBezTo>
                      <a:pt x="55" y="11"/>
                      <a:pt x="30" y="13"/>
                      <a:pt x="6" y="10"/>
                    </a:cubicBezTo>
                    <a:cubicBezTo>
                      <a:pt x="1" y="10"/>
                      <a:pt x="0" y="17"/>
                      <a:pt x="4" y="2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5" name="Freeform 46"/>
              <p:cNvSpPr/>
              <p:nvPr/>
            </p:nvSpPr>
            <p:spPr bwMode="auto">
              <a:xfrm>
                <a:off x="4751388" y="4727576"/>
                <a:ext cx="88900" cy="25400"/>
              </a:xfrm>
              <a:custGeom>
                <a:avLst/>
                <a:gdLst>
                  <a:gd name="T0" fmla="*/ 5 w 86"/>
                  <a:gd name="T1" fmla="*/ 24 h 25"/>
                  <a:gd name="T2" fmla="*/ 79 w 86"/>
                  <a:gd name="T3" fmla="*/ 11 h 25"/>
                  <a:gd name="T4" fmla="*/ 76 w 86"/>
                  <a:gd name="T5" fmla="*/ 1 h 25"/>
                  <a:gd name="T6" fmla="*/ 41 w 86"/>
                  <a:gd name="T7" fmla="*/ 8 h 25"/>
                  <a:gd name="T8" fmla="*/ 5 w 86"/>
                  <a:gd name="T9" fmla="*/ 17 h 25"/>
                  <a:gd name="T10" fmla="*/ 5 w 86"/>
                  <a:gd name="T11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6" h="25">
                    <a:moveTo>
                      <a:pt x="5" y="24"/>
                    </a:moveTo>
                    <a:cubicBezTo>
                      <a:pt x="32" y="25"/>
                      <a:pt x="54" y="20"/>
                      <a:pt x="79" y="11"/>
                    </a:cubicBezTo>
                    <a:cubicBezTo>
                      <a:pt x="86" y="9"/>
                      <a:pt x="83" y="0"/>
                      <a:pt x="76" y="1"/>
                    </a:cubicBezTo>
                    <a:cubicBezTo>
                      <a:pt x="64" y="3"/>
                      <a:pt x="53" y="5"/>
                      <a:pt x="41" y="8"/>
                    </a:cubicBezTo>
                    <a:cubicBezTo>
                      <a:pt x="30" y="11"/>
                      <a:pt x="17" y="16"/>
                      <a:pt x="5" y="17"/>
                    </a:cubicBezTo>
                    <a:cubicBezTo>
                      <a:pt x="0" y="17"/>
                      <a:pt x="0" y="24"/>
                      <a:pt x="5" y="2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6" name="Freeform 47"/>
              <p:cNvSpPr/>
              <p:nvPr/>
            </p:nvSpPr>
            <p:spPr bwMode="auto">
              <a:xfrm>
                <a:off x="4892676" y="4657726"/>
                <a:ext cx="92075" cy="52388"/>
              </a:xfrm>
              <a:custGeom>
                <a:avLst/>
                <a:gdLst>
                  <a:gd name="T0" fmla="*/ 9 w 89"/>
                  <a:gd name="T1" fmla="*/ 48 h 50"/>
                  <a:gd name="T2" fmla="*/ 43 w 89"/>
                  <a:gd name="T3" fmla="*/ 32 h 50"/>
                  <a:gd name="T4" fmla="*/ 81 w 89"/>
                  <a:gd name="T5" fmla="*/ 15 h 50"/>
                  <a:gd name="T6" fmla="*/ 77 w 89"/>
                  <a:gd name="T7" fmla="*/ 1 h 50"/>
                  <a:gd name="T8" fmla="*/ 38 w 89"/>
                  <a:gd name="T9" fmla="*/ 14 h 50"/>
                  <a:gd name="T10" fmla="*/ 4 w 89"/>
                  <a:gd name="T11" fmla="*/ 41 h 50"/>
                  <a:gd name="T12" fmla="*/ 9 w 89"/>
                  <a:gd name="T13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9" h="50">
                    <a:moveTo>
                      <a:pt x="9" y="48"/>
                    </a:moveTo>
                    <a:cubicBezTo>
                      <a:pt x="20" y="42"/>
                      <a:pt x="32" y="37"/>
                      <a:pt x="43" y="32"/>
                    </a:cubicBezTo>
                    <a:cubicBezTo>
                      <a:pt x="55" y="26"/>
                      <a:pt x="68" y="20"/>
                      <a:pt x="81" y="15"/>
                    </a:cubicBezTo>
                    <a:cubicBezTo>
                      <a:pt x="89" y="11"/>
                      <a:pt x="86" y="0"/>
                      <a:pt x="77" y="1"/>
                    </a:cubicBezTo>
                    <a:cubicBezTo>
                      <a:pt x="62" y="4"/>
                      <a:pt x="51" y="7"/>
                      <a:pt x="38" y="14"/>
                    </a:cubicBezTo>
                    <a:cubicBezTo>
                      <a:pt x="25" y="22"/>
                      <a:pt x="15" y="32"/>
                      <a:pt x="4" y="41"/>
                    </a:cubicBezTo>
                    <a:cubicBezTo>
                      <a:pt x="0" y="44"/>
                      <a:pt x="5" y="50"/>
                      <a:pt x="9" y="4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7" name="Freeform 48"/>
              <p:cNvSpPr/>
              <p:nvPr/>
            </p:nvSpPr>
            <p:spPr bwMode="auto">
              <a:xfrm>
                <a:off x="4024313" y="4714876"/>
                <a:ext cx="93663" cy="31750"/>
              </a:xfrm>
              <a:custGeom>
                <a:avLst/>
                <a:gdLst>
                  <a:gd name="T0" fmla="*/ 3 w 91"/>
                  <a:gd name="T1" fmla="*/ 6 h 31"/>
                  <a:gd name="T2" fmla="*/ 83 w 91"/>
                  <a:gd name="T3" fmla="*/ 30 h 31"/>
                  <a:gd name="T4" fmla="*/ 85 w 91"/>
                  <a:gd name="T5" fmla="*/ 21 h 31"/>
                  <a:gd name="T6" fmla="*/ 5 w 91"/>
                  <a:gd name="T7" fmla="*/ 1 h 31"/>
                  <a:gd name="T8" fmla="*/ 3 w 91"/>
                  <a:gd name="T9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" h="31">
                    <a:moveTo>
                      <a:pt x="3" y="6"/>
                    </a:moveTo>
                    <a:cubicBezTo>
                      <a:pt x="29" y="18"/>
                      <a:pt x="55" y="25"/>
                      <a:pt x="83" y="30"/>
                    </a:cubicBezTo>
                    <a:cubicBezTo>
                      <a:pt x="89" y="31"/>
                      <a:pt x="91" y="23"/>
                      <a:pt x="85" y="21"/>
                    </a:cubicBezTo>
                    <a:cubicBezTo>
                      <a:pt x="59" y="12"/>
                      <a:pt x="33" y="6"/>
                      <a:pt x="5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8" name="Freeform 49"/>
              <p:cNvSpPr/>
              <p:nvPr/>
            </p:nvSpPr>
            <p:spPr bwMode="auto">
              <a:xfrm>
                <a:off x="3851276" y="4625976"/>
                <a:ext cx="98425" cy="63500"/>
              </a:xfrm>
              <a:custGeom>
                <a:avLst/>
                <a:gdLst>
                  <a:gd name="T0" fmla="*/ 2 w 94"/>
                  <a:gd name="T1" fmla="*/ 4 h 61"/>
                  <a:gd name="T2" fmla="*/ 82 w 94"/>
                  <a:gd name="T3" fmla="*/ 60 h 61"/>
                  <a:gd name="T4" fmla="*/ 88 w 94"/>
                  <a:gd name="T5" fmla="*/ 49 h 61"/>
                  <a:gd name="T6" fmla="*/ 5 w 94"/>
                  <a:gd name="T7" fmla="*/ 1 h 61"/>
                  <a:gd name="T8" fmla="*/ 2 w 94"/>
                  <a:gd name="T9" fmla="*/ 4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61">
                    <a:moveTo>
                      <a:pt x="2" y="4"/>
                    </a:moveTo>
                    <a:cubicBezTo>
                      <a:pt x="26" y="27"/>
                      <a:pt x="50" y="51"/>
                      <a:pt x="82" y="60"/>
                    </a:cubicBezTo>
                    <a:cubicBezTo>
                      <a:pt x="88" y="61"/>
                      <a:pt x="94" y="53"/>
                      <a:pt x="88" y="49"/>
                    </a:cubicBezTo>
                    <a:cubicBezTo>
                      <a:pt x="64" y="28"/>
                      <a:pt x="35" y="13"/>
                      <a:pt x="5" y="1"/>
                    </a:cubicBezTo>
                    <a:cubicBezTo>
                      <a:pt x="3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9" name="Freeform 50"/>
              <p:cNvSpPr/>
              <p:nvPr/>
            </p:nvSpPr>
            <p:spPr bwMode="auto">
              <a:xfrm>
                <a:off x="3706813" y="4486276"/>
                <a:ext cx="82550" cy="73025"/>
              </a:xfrm>
              <a:custGeom>
                <a:avLst/>
                <a:gdLst>
                  <a:gd name="T0" fmla="*/ 2 w 79"/>
                  <a:gd name="T1" fmla="*/ 9 h 71"/>
                  <a:gd name="T2" fmla="*/ 68 w 79"/>
                  <a:gd name="T3" fmla="*/ 69 h 71"/>
                  <a:gd name="T4" fmla="*/ 75 w 79"/>
                  <a:gd name="T5" fmla="*/ 61 h 71"/>
                  <a:gd name="T6" fmla="*/ 9 w 79"/>
                  <a:gd name="T7" fmla="*/ 4 h 71"/>
                  <a:gd name="T8" fmla="*/ 2 w 79"/>
                  <a:gd name="T9" fmla="*/ 9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71">
                    <a:moveTo>
                      <a:pt x="2" y="9"/>
                    </a:moveTo>
                    <a:cubicBezTo>
                      <a:pt x="15" y="34"/>
                      <a:pt x="42" y="57"/>
                      <a:pt x="68" y="69"/>
                    </a:cubicBezTo>
                    <a:cubicBezTo>
                      <a:pt x="73" y="71"/>
                      <a:pt x="79" y="65"/>
                      <a:pt x="75" y="61"/>
                    </a:cubicBezTo>
                    <a:cubicBezTo>
                      <a:pt x="53" y="40"/>
                      <a:pt x="28" y="25"/>
                      <a:pt x="9" y="4"/>
                    </a:cubicBezTo>
                    <a:cubicBezTo>
                      <a:pt x="5" y="0"/>
                      <a:pt x="0" y="5"/>
                      <a:pt x="2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0" name="Freeform 51"/>
              <p:cNvSpPr/>
              <p:nvPr/>
            </p:nvSpPr>
            <p:spPr bwMode="auto">
              <a:xfrm>
                <a:off x="3595688" y="4313238"/>
                <a:ext cx="57150" cy="82550"/>
              </a:xfrm>
              <a:custGeom>
                <a:avLst/>
                <a:gdLst>
                  <a:gd name="T0" fmla="*/ 1 w 56"/>
                  <a:gd name="T1" fmla="*/ 6 h 79"/>
                  <a:gd name="T2" fmla="*/ 45 w 56"/>
                  <a:gd name="T3" fmla="*/ 75 h 79"/>
                  <a:gd name="T4" fmla="*/ 52 w 56"/>
                  <a:gd name="T5" fmla="*/ 68 h 79"/>
                  <a:gd name="T6" fmla="*/ 9 w 56"/>
                  <a:gd name="T7" fmla="*/ 4 h 79"/>
                  <a:gd name="T8" fmla="*/ 1 w 56"/>
                  <a:gd name="T9" fmla="*/ 6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79">
                    <a:moveTo>
                      <a:pt x="1" y="6"/>
                    </a:moveTo>
                    <a:cubicBezTo>
                      <a:pt x="5" y="35"/>
                      <a:pt x="24" y="56"/>
                      <a:pt x="45" y="75"/>
                    </a:cubicBezTo>
                    <a:cubicBezTo>
                      <a:pt x="50" y="79"/>
                      <a:pt x="56" y="73"/>
                      <a:pt x="52" y="68"/>
                    </a:cubicBezTo>
                    <a:cubicBezTo>
                      <a:pt x="35" y="48"/>
                      <a:pt x="22" y="26"/>
                      <a:pt x="9" y="4"/>
                    </a:cubicBezTo>
                    <a:cubicBezTo>
                      <a:pt x="7" y="0"/>
                      <a:pt x="0" y="2"/>
                      <a:pt x="1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1" name="Freeform 52"/>
              <p:cNvSpPr/>
              <p:nvPr/>
            </p:nvSpPr>
            <p:spPr bwMode="auto">
              <a:xfrm>
                <a:off x="3533776" y="4113213"/>
                <a:ext cx="42863" cy="101600"/>
              </a:xfrm>
              <a:custGeom>
                <a:avLst/>
                <a:gdLst>
                  <a:gd name="T0" fmla="*/ 2 w 42"/>
                  <a:gd name="T1" fmla="*/ 5 h 99"/>
                  <a:gd name="T2" fmla="*/ 31 w 42"/>
                  <a:gd name="T3" fmla="*/ 94 h 99"/>
                  <a:gd name="T4" fmla="*/ 39 w 42"/>
                  <a:gd name="T5" fmla="*/ 89 h 99"/>
                  <a:gd name="T6" fmla="*/ 10 w 42"/>
                  <a:gd name="T7" fmla="*/ 5 h 99"/>
                  <a:gd name="T8" fmla="*/ 2 w 42"/>
                  <a:gd name="T9" fmla="*/ 5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99">
                    <a:moveTo>
                      <a:pt x="2" y="5"/>
                    </a:moveTo>
                    <a:cubicBezTo>
                      <a:pt x="0" y="37"/>
                      <a:pt x="13" y="68"/>
                      <a:pt x="31" y="94"/>
                    </a:cubicBezTo>
                    <a:cubicBezTo>
                      <a:pt x="35" y="99"/>
                      <a:pt x="42" y="94"/>
                      <a:pt x="39" y="89"/>
                    </a:cubicBezTo>
                    <a:cubicBezTo>
                      <a:pt x="24" y="64"/>
                      <a:pt x="14" y="34"/>
                      <a:pt x="10" y="5"/>
                    </a:cubicBezTo>
                    <a:cubicBezTo>
                      <a:pt x="9" y="0"/>
                      <a:pt x="3" y="0"/>
                      <a:pt x="2" y="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2" name="Freeform 53"/>
              <p:cNvSpPr/>
              <p:nvPr/>
            </p:nvSpPr>
            <p:spPr bwMode="auto">
              <a:xfrm>
                <a:off x="3517901" y="3932238"/>
                <a:ext cx="20638" cy="79375"/>
              </a:xfrm>
              <a:custGeom>
                <a:avLst/>
                <a:gdLst>
                  <a:gd name="T0" fmla="*/ 4 w 19"/>
                  <a:gd name="T1" fmla="*/ 4 h 76"/>
                  <a:gd name="T2" fmla="*/ 10 w 19"/>
                  <a:gd name="T3" fmla="*/ 71 h 76"/>
                  <a:gd name="T4" fmla="*/ 18 w 19"/>
                  <a:gd name="T5" fmla="*/ 68 h 76"/>
                  <a:gd name="T6" fmla="*/ 10 w 19"/>
                  <a:gd name="T7" fmla="*/ 4 h 76"/>
                  <a:gd name="T8" fmla="*/ 4 w 19"/>
                  <a:gd name="T9" fmla="*/ 4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76">
                    <a:moveTo>
                      <a:pt x="4" y="4"/>
                    </a:moveTo>
                    <a:cubicBezTo>
                      <a:pt x="2" y="27"/>
                      <a:pt x="0" y="50"/>
                      <a:pt x="10" y="71"/>
                    </a:cubicBezTo>
                    <a:cubicBezTo>
                      <a:pt x="13" y="76"/>
                      <a:pt x="19" y="72"/>
                      <a:pt x="18" y="68"/>
                    </a:cubicBezTo>
                    <a:cubicBezTo>
                      <a:pt x="15" y="47"/>
                      <a:pt x="12" y="25"/>
                      <a:pt x="10" y="4"/>
                    </a:cubicBezTo>
                    <a:cubicBezTo>
                      <a:pt x="10" y="0"/>
                      <a:pt x="4" y="0"/>
                      <a:pt x="4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3" name="Freeform 54"/>
              <p:cNvSpPr/>
              <p:nvPr/>
            </p:nvSpPr>
            <p:spPr bwMode="auto">
              <a:xfrm>
                <a:off x="3522663" y="3695701"/>
                <a:ext cx="47625" cy="131763"/>
              </a:xfrm>
              <a:custGeom>
                <a:avLst/>
                <a:gdLst>
                  <a:gd name="T0" fmla="*/ 4 w 46"/>
                  <a:gd name="T1" fmla="*/ 125 h 127"/>
                  <a:gd name="T2" fmla="*/ 43 w 46"/>
                  <a:gd name="T3" fmla="*/ 12 h 127"/>
                  <a:gd name="T4" fmla="*/ 33 w 46"/>
                  <a:gd name="T5" fmla="*/ 6 h 127"/>
                  <a:gd name="T6" fmla="*/ 0 w 46"/>
                  <a:gd name="T7" fmla="*/ 124 h 127"/>
                  <a:gd name="T8" fmla="*/ 4 w 46"/>
                  <a:gd name="T9" fmla="*/ 125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127">
                    <a:moveTo>
                      <a:pt x="4" y="125"/>
                    </a:moveTo>
                    <a:cubicBezTo>
                      <a:pt x="17" y="88"/>
                      <a:pt x="25" y="47"/>
                      <a:pt x="43" y="12"/>
                    </a:cubicBezTo>
                    <a:cubicBezTo>
                      <a:pt x="46" y="5"/>
                      <a:pt x="37" y="0"/>
                      <a:pt x="33" y="6"/>
                    </a:cubicBezTo>
                    <a:cubicBezTo>
                      <a:pt x="10" y="43"/>
                      <a:pt x="6" y="82"/>
                      <a:pt x="0" y="124"/>
                    </a:cubicBezTo>
                    <a:cubicBezTo>
                      <a:pt x="0" y="126"/>
                      <a:pt x="3" y="127"/>
                      <a:pt x="4" y="1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4" name="Freeform 55"/>
              <p:cNvSpPr/>
              <p:nvPr/>
            </p:nvSpPr>
            <p:spPr bwMode="auto">
              <a:xfrm>
                <a:off x="3586163" y="3575051"/>
                <a:ext cx="50800" cy="66675"/>
              </a:xfrm>
              <a:custGeom>
                <a:avLst/>
                <a:gdLst>
                  <a:gd name="T0" fmla="*/ 9 w 48"/>
                  <a:gd name="T1" fmla="*/ 61 h 64"/>
                  <a:gd name="T2" fmla="*/ 21 w 48"/>
                  <a:gd name="T3" fmla="*/ 53 h 64"/>
                  <a:gd name="T4" fmla="*/ 31 w 48"/>
                  <a:gd name="T5" fmla="*/ 40 h 64"/>
                  <a:gd name="T6" fmla="*/ 47 w 48"/>
                  <a:gd name="T7" fmla="*/ 9 h 64"/>
                  <a:gd name="T8" fmla="*/ 39 w 48"/>
                  <a:gd name="T9" fmla="*/ 3 h 64"/>
                  <a:gd name="T10" fmla="*/ 18 w 48"/>
                  <a:gd name="T11" fmla="*/ 29 h 64"/>
                  <a:gd name="T12" fmla="*/ 11 w 48"/>
                  <a:gd name="T13" fmla="*/ 41 h 64"/>
                  <a:gd name="T14" fmla="*/ 3 w 48"/>
                  <a:gd name="T15" fmla="*/ 57 h 64"/>
                  <a:gd name="T16" fmla="*/ 9 w 48"/>
                  <a:gd name="T17" fmla="*/ 61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" h="64">
                    <a:moveTo>
                      <a:pt x="9" y="61"/>
                    </a:moveTo>
                    <a:cubicBezTo>
                      <a:pt x="13" y="58"/>
                      <a:pt x="17" y="56"/>
                      <a:pt x="21" y="53"/>
                    </a:cubicBezTo>
                    <a:cubicBezTo>
                      <a:pt x="25" y="49"/>
                      <a:pt x="28" y="45"/>
                      <a:pt x="31" y="40"/>
                    </a:cubicBezTo>
                    <a:cubicBezTo>
                      <a:pt x="39" y="31"/>
                      <a:pt x="44" y="21"/>
                      <a:pt x="47" y="9"/>
                    </a:cubicBezTo>
                    <a:cubicBezTo>
                      <a:pt x="48" y="5"/>
                      <a:pt x="43" y="0"/>
                      <a:pt x="39" y="3"/>
                    </a:cubicBezTo>
                    <a:cubicBezTo>
                      <a:pt x="30" y="11"/>
                      <a:pt x="24" y="19"/>
                      <a:pt x="18" y="29"/>
                    </a:cubicBezTo>
                    <a:cubicBezTo>
                      <a:pt x="15" y="33"/>
                      <a:pt x="13" y="37"/>
                      <a:pt x="11" y="41"/>
                    </a:cubicBezTo>
                    <a:cubicBezTo>
                      <a:pt x="8" y="46"/>
                      <a:pt x="6" y="52"/>
                      <a:pt x="3" y="57"/>
                    </a:cubicBezTo>
                    <a:cubicBezTo>
                      <a:pt x="0" y="60"/>
                      <a:pt x="5" y="64"/>
                      <a:pt x="9" y="6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5" name="Freeform 56"/>
              <p:cNvSpPr/>
              <p:nvPr/>
            </p:nvSpPr>
            <p:spPr bwMode="auto">
              <a:xfrm>
                <a:off x="3698876" y="3435351"/>
                <a:ext cx="66675" cy="74613"/>
              </a:xfrm>
              <a:custGeom>
                <a:avLst/>
                <a:gdLst>
                  <a:gd name="T0" fmla="*/ 11 w 64"/>
                  <a:gd name="T1" fmla="*/ 66 h 71"/>
                  <a:gd name="T2" fmla="*/ 60 w 64"/>
                  <a:gd name="T3" fmla="*/ 9 h 71"/>
                  <a:gd name="T4" fmla="*/ 56 w 64"/>
                  <a:gd name="T5" fmla="*/ 1 h 71"/>
                  <a:gd name="T6" fmla="*/ 2 w 64"/>
                  <a:gd name="T7" fmla="*/ 62 h 71"/>
                  <a:gd name="T8" fmla="*/ 11 w 64"/>
                  <a:gd name="T9" fmla="*/ 6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71">
                    <a:moveTo>
                      <a:pt x="11" y="66"/>
                    </a:moveTo>
                    <a:cubicBezTo>
                      <a:pt x="22" y="42"/>
                      <a:pt x="41" y="26"/>
                      <a:pt x="60" y="9"/>
                    </a:cubicBezTo>
                    <a:cubicBezTo>
                      <a:pt x="64" y="6"/>
                      <a:pt x="60" y="0"/>
                      <a:pt x="56" y="1"/>
                    </a:cubicBezTo>
                    <a:cubicBezTo>
                      <a:pt x="26" y="8"/>
                      <a:pt x="8" y="34"/>
                      <a:pt x="2" y="62"/>
                    </a:cubicBezTo>
                    <a:cubicBezTo>
                      <a:pt x="0" y="67"/>
                      <a:pt x="8" y="71"/>
                      <a:pt x="11" y="6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6" name="Freeform 57"/>
              <p:cNvSpPr/>
              <p:nvPr/>
            </p:nvSpPr>
            <p:spPr bwMode="auto">
              <a:xfrm>
                <a:off x="3798888" y="3357563"/>
                <a:ext cx="57150" cy="34925"/>
              </a:xfrm>
              <a:custGeom>
                <a:avLst/>
                <a:gdLst>
                  <a:gd name="T0" fmla="*/ 5 w 56"/>
                  <a:gd name="T1" fmla="*/ 33 h 34"/>
                  <a:gd name="T2" fmla="*/ 16 w 56"/>
                  <a:gd name="T3" fmla="*/ 32 h 34"/>
                  <a:gd name="T4" fmla="*/ 29 w 56"/>
                  <a:gd name="T5" fmla="*/ 28 h 34"/>
                  <a:gd name="T6" fmla="*/ 51 w 56"/>
                  <a:gd name="T7" fmla="*/ 13 h 34"/>
                  <a:gd name="T8" fmla="*/ 46 w 56"/>
                  <a:gd name="T9" fmla="*/ 2 h 34"/>
                  <a:gd name="T10" fmla="*/ 22 w 56"/>
                  <a:gd name="T11" fmla="*/ 11 h 34"/>
                  <a:gd name="T12" fmla="*/ 10 w 56"/>
                  <a:gd name="T13" fmla="*/ 19 h 34"/>
                  <a:gd name="T14" fmla="*/ 3 w 56"/>
                  <a:gd name="T15" fmla="*/ 27 h 34"/>
                  <a:gd name="T16" fmla="*/ 5 w 56"/>
                  <a:gd name="T17" fmla="*/ 3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6" h="34">
                    <a:moveTo>
                      <a:pt x="5" y="33"/>
                    </a:moveTo>
                    <a:cubicBezTo>
                      <a:pt x="9" y="32"/>
                      <a:pt x="12" y="33"/>
                      <a:pt x="16" y="32"/>
                    </a:cubicBezTo>
                    <a:cubicBezTo>
                      <a:pt x="20" y="31"/>
                      <a:pt x="24" y="29"/>
                      <a:pt x="29" y="28"/>
                    </a:cubicBezTo>
                    <a:cubicBezTo>
                      <a:pt x="38" y="24"/>
                      <a:pt x="43" y="19"/>
                      <a:pt x="51" y="13"/>
                    </a:cubicBezTo>
                    <a:cubicBezTo>
                      <a:pt x="56" y="10"/>
                      <a:pt x="53" y="0"/>
                      <a:pt x="46" y="2"/>
                    </a:cubicBezTo>
                    <a:cubicBezTo>
                      <a:pt x="37" y="5"/>
                      <a:pt x="30" y="7"/>
                      <a:pt x="22" y="11"/>
                    </a:cubicBezTo>
                    <a:cubicBezTo>
                      <a:pt x="18" y="14"/>
                      <a:pt x="14" y="16"/>
                      <a:pt x="10" y="19"/>
                    </a:cubicBezTo>
                    <a:cubicBezTo>
                      <a:pt x="7" y="21"/>
                      <a:pt x="5" y="25"/>
                      <a:pt x="3" y="27"/>
                    </a:cubicBezTo>
                    <a:cubicBezTo>
                      <a:pt x="0" y="29"/>
                      <a:pt x="1" y="34"/>
                      <a:pt x="5" y="3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7" name="Freeform 58"/>
              <p:cNvSpPr/>
              <p:nvPr/>
            </p:nvSpPr>
            <p:spPr bwMode="auto">
              <a:xfrm>
                <a:off x="3725863" y="3227388"/>
                <a:ext cx="76200" cy="69850"/>
              </a:xfrm>
              <a:custGeom>
                <a:avLst/>
                <a:gdLst>
                  <a:gd name="T0" fmla="*/ 69 w 74"/>
                  <a:gd name="T1" fmla="*/ 58 h 68"/>
                  <a:gd name="T2" fmla="*/ 42 w 74"/>
                  <a:gd name="T3" fmla="*/ 36 h 68"/>
                  <a:gd name="T4" fmla="*/ 14 w 74"/>
                  <a:gd name="T5" fmla="*/ 6 h 68"/>
                  <a:gd name="T6" fmla="*/ 3 w 74"/>
                  <a:gd name="T7" fmla="*/ 15 h 68"/>
                  <a:gd name="T8" fmla="*/ 66 w 74"/>
                  <a:gd name="T9" fmla="*/ 66 h 68"/>
                  <a:gd name="T10" fmla="*/ 69 w 74"/>
                  <a:gd name="T11" fmla="*/ 5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4" h="68">
                    <a:moveTo>
                      <a:pt x="69" y="58"/>
                    </a:moveTo>
                    <a:cubicBezTo>
                      <a:pt x="59" y="53"/>
                      <a:pt x="50" y="44"/>
                      <a:pt x="42" y="36"/>
                    </a:cubicBezTo>
                    <a:cubicBezTo>
                      <a:pt x="32" y="26"/>
                      <a:pt x="23" y="16"/>
                      <a:pt x="14" y="6"/>
                    </a:cubicBezTo>
                    <a:cubicBezTo>
                      <a:pt x="9" y="0"/>
                      <a:pt x="0" y="8"/>
                      <a:pt x="3" y="15"/>
                    </a:cubicBezTo>
                    <a:cubicBezTo>
                      <a:pt x="17" y="41"/>
                      <a:pt x="38" y="58"/>
                      <a:pt x="66" y="66"/>
                    </a:cubicBezTo>
                    <a:cubicBezTo>
                      <a:pt x="71" y="68"/>
                      <a:pt x="74" y="60"/>
                      <a:pt x="69" y="5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8" name="Freeform 59"/>
              <p:cNvSpPr/>
              <p:nvPr/>
            </p:nvSpPr>
            <p:spPr bwMode="auto">
              <a:xfrm>
                <a:off x="3622676" y="3065463"/>
                <a:ext cx="60325" cy="96838"/>
              </a:xfrm>
              <a:custGeom>
                <a:avLst/>
                <a:gdLst>
                  <a:gd name="T0" fmla="*/ 54 w 58"/>
                  <a:gd name="T1" fmla="*/ 85 h 94"/>
                  <a:gd name="T2" fmla="*/ 12 w 58"/>
                  <a:gd name="T3" fmla="*/ 6 h 94"/>
                  <a:gd name="T4" fmla="*/ 2 w 58"/>
                  <a:gd name="T5" fmla="*/ 9 h 94"/>
                  <a:gd name="T6" fmla="*/ 47 w 58"/>
                  <a:gd name="T7" fmla="*/ 91 h 94"/>
                  <a:gd name="T8" fmla="*/ 54 w 58"/>
                  <a:gd name="T9" fmla="*/ 85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4">
                    <a:moveTo>
                      <a:pt x="54" y="85"/>
                    </a:moveTo>
                    <a:cubicBezTo>
                      <a:pt x="37" y="61"/>
                      <a:pt x="23" y="35"/>
                      <a:pt x="12" y="6"/>
                    </a:cubicBezTo>
                    <a:cubicBezTo>
                      <a:pt x="10" y="0"/>
                      <a:pt x="0" y="2"/>
                      <a:pt x="2" y="9"/>
                    </a:cubicBezTo>
                    <a:cubicBezTo>
                      <a:pt x="7" y="41"/>
                      <a:pt x="22" y="71"/>
                      <a:pt x="47" y="91"/>
                    </a:cubicBezTo>
                    <a:cubicBezTo>
                      <a:pt x="51" y="94"/>
                      <a:pt x="58" y="90"/>
                      <a:pt x="54" y="8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9" name="Freeform 60"/>
              <p:cNvSpPr/>
              <p:nvPr/>
            </p:nvSpPr>
            <p:spPr bwMode="auto">
              <a:xfrm>
                <a:off x="3565526" y="2909888"/>
                <a:ext cx="22225" cy="68263"/>
              </a:xfrm>
              <a:custGeom>
                <a:avLst/>
                <a:gdLst>
                  <a:gd name="T0" fmla="*/ 22 w 22"/>
                  <a:gd name="T1" fmla="*/ 62 h 66"/>
                  <a:gd name="T2" fmla="*/ 9 w 22"/>
                  <a:gd name="T3" fmla="*/ 4 h 66"/>
                  <a:gd name="T4" fmla="*/ 1 w 22"/>
                  <a:gd name="T5" fmla="*/ 6 h 66"/>
                  <a:gd name="T6" fmla="*/ 18 w 22"/>
                  <a:gd name="T7" fmla="*/ 64 h 66"/>
                  <a:gd name="T8" fmla="*/ 22 w 22"/>
                  <a:gd name="T9" fmla="*/ 62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66">
                    <a:moveTo>
                      <a:pt x="22" y="62"/>
                    </a:moveTo>
                    <a:cubicBezTo>
                      <a:pt x="17" y="43"/>
                      <a:pt x="16" y="23"/>
                      <a:pt x="9" y="4"/>
                    </a:cubicBezTo>
                    <a:cubicBezTo>
                      <a:pt x="7" y="0"/>
                      <a:pt x="0" y="1"/>
                      <a:pt x="1" y="6"/>
                    </a:cubicBezTo>
                    <a:cubicBezTo>
                      <a:pt x="6" y="25"/>
                      <a:pt x="6" y="47"/>
                      <a:pt x="18" y="64"/>
                    </a:cubicBezTo>
                    <a:cubicBezTo>
                      <a:pt x="19" y="66"/>
                      <a:pt x="22" y="65"/>
                      <a:pt x="22" y="6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0" name="Freeform 61"/>
              <p:cNvSpPr/>
              <p:nvPr/>
            </p:nvSpPr>
            <p:spPr bwMode="auto">
              <a:xfrm>
                <a:off x="3538538" y="2741613"/>
                <a:ext cx="28575" cy="100013"/>
              </a:xfrm>
              <a:custGeom>
                <a:avLst/>
                <a:gdLst>
                  <a:gd name="T0" fmla="*/ 22 w 27"/>
                  <a:gd name="T1" fmla="*/ 89 h 96"/>
                  <a:gd name="T2" fmla="*/ 15 w 27"/>
                  <a:gd name="T3" fmla="*/ 8 h 96"/>
                  <a:gd name="T4" fmla="*/ 2 w 27"/>
                  <a:gd name="T5" fmla="*/ 8 h 96"/>
                  <a:gd name="T6" fmla="*/ 9 w 27"/>
                  <a:gd name="T7" fmla="*/ 89 h 96"/>
                  <a:gd name="T8" fmla="*/ 22 w 27"/>
                  <a:gd name="T9" fmla="*/ 89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96">
                    <a:moveTo>
                      <a:pt x="22" y="89"/>
                    </a:moveTo>
                    <a:cubicBezTo>
                      <a:pt x="27" y="62"/>
                      <a:pt x="18" y="35"/>
                      <a:pt x="15" y="8"/>
                    </a:cubicBezTo>
                    <a:cubicBezTo>
                      <a:pt x="14" y="0"/>
                      <a:pt x="3" y="0"/>
                      <a:pt x="2" y="8"/>
                    </a:cubicBezTo>
                    <a:cubicBezTo>
                      <a:pt x="0" y="35"/>
                      <a:pt x="4" y="62"/>
                      <a:pt x="9" y="89"/>
                    </a:cubicBezTo>
                    <a:cubicBezTo>
                      <a:pt x="10" y="96"/>
                      <a:pt x="21" y="96"/>
                      <a:pt x="22" y="8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1" name="Freeform 62"/>
              <p:cNvSpPr/>
              <p:nvPr/>
            </p:nvSpPr>
            <p:spPr bwMode="auto">
              <a:xfrm>
                <a:off x="3546476" y="2592388"/>
                <a:ext cx="22225" cy="73025"/>
              </a:xfrm>
              <a:custGeom>
                <a:avLst/>
                <a:gdLst>
                  <a:gd name="T0" fmla="*/ 13 w 22"/>
                  <a:gd name="T1" fmla="*/ 66 h 70"/>
                  <a:gd name="T2" fmla="*/ 21 w 22"/>
                  <a:gd name="T3" fmla="*/ 8 h 70"/>
                  <a:gd name="T4" fmla="*/ 11 w 22"/>
                  <a:gd name="T5" fmla="*/ 6 h 70"/>
                  <a:gd name="T6" fmla="*/ 5 w 22"/>
                  <a:gd name="T7" fmla="*/ 66 h 70"/>
                  <a:gd name="T8" fmla="*/ 13 w 22"/>
                  <a:gd name="T9" fmla="*/ 66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70">
                    <a:moveTo>
                      <a:pt x="13" y="66"/>
                    </a:moveTo>
                    <a:cubicBezTo>
                      <a:pt x="17" y="47"/>
                      <a:pt x="16" y="27"/>
                      <a:pt x="21" y="8"/>
                    </a:cubicBezTo>
                    <a:cubicBezTo>
                      <a:pt x="22" y="2"/>
                      <a:pt x="13" y="0"/>
                      <a:pt x="11" y="6"/>
                    </a:cubicBezTo>
                    <a:cubicBezTo>
                      <a:pt x="4" y="26"/>
                      <a:pt x="0" y="45"/>
                      <a:pt x="5" y="66"/>
                    </a:cubicBezTo>
                    <a:cubicBezTo>
                      <a:pt x="6" y="70"/>
                      <a:pt x="12" y="70"/>
                      <a:pt x="13" y="6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2" name="Freeform 63"/>
              <p:cNvSpPr/>
              <p:nvPr/>
            </p:nvSpPr>
            <p:spPr bwMode="auto">
              <a:xfrm>
                <a:off x="3595688" y="2397126"/>
                <a:ext cx="49213" cy="103188"/>
              </a:xfrm>
              <a:custGeom>
                <a:avLst/>
                <a:gdLst>
                  <a:gd name="T0" fmla="*/ 7 w 47"/>
                  <a:gd name="T1" fmla="*/ 96 h 99"/>
                  <a:gd name="T2" fmla="*/ 45 w 47"/>
                  <a:gd name="T3" fmla="*/ 8 h 99"/>
                  <a:gd name="T4" fmla="*/ 36 w 47"/>
                  <a:gd name="T5" fmla="*/ 5 h 99"/>
                  <a:gd name="T6" fmla="*/ 0 w 47"/>
                  <a:gd name="T7" fmla="*/ 94 h 99"/>
                  <a:gd name="T8" fmla="*/ 7 w 47"/>
                  <a:gd name="T9" fmla="*/ 96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99">
                    <a:moveTo>
                      <a:pt x="7" y="96"/>
                    </a:moveTo>
                    <a:cubicBezTo>
                      <a:pt x="20" y="67"/>
                      <a:pt x="33" y="38"/>
                      <a:pt x="45" y="8"/>
                    </a:cubicBezTo>
                    <a:cubicBezTo>
                      <a:pt x="47" y="3"/>
                      <a:pt x="39" y="0"/>
                      <a:pt x="36" y="5"/>
                    </a:cubicBezTo>
                    <a:cubicBezTo>
                      <a:pt x="19" y="33"/>
                      <a:pt x="4" y="61"/>
                      <a:pt x="0" y="94"/>
                    </a:cubicBezTo>
                    <a:cubicBezTo>
                      <a:pt x="0" y="97"/>
                      <a:pt x="6" y="99"/>
                      <a:pt x="7" y="9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3" name="Freeform 64"/>
              <p:cNvSpPr/>
              <p:nvPr/>
            </p:nvSpPr>
            <p:spPr bwMode="auto">
              <a:xfrm>
                <a:off x="3670301" y="2254251"/>
                <a:ext cx="57150" cy="80963"/>
              </a:xfrm>
              <a:custGeom>
                <a:avLst/>
                <a:gdLst>
                  <a:gd name="T0" fmla="*/ 8 w 55"/>
                  <a:gd name="T1" fmla="*/ 74 h 78"/>
                  <a:gd name="T2" fmla="*/ 27 w 55"/>
                  <a:gd name="T3" fmla="*/ 44 h 78"/>
                  <a:gd name="T4" fmla="*/ 52 w 55"/>
                  <a:gd name="T5" fmla="*/ 10 h 78"/>
                  <a:gd name="T6" fmla="*/ 45 w 55"/>
                  <a:gd name="T7" fmla="*/ 3 h 78"/>
                  <a:gd name="T8" fmla="*/ 16 w 55"/>
                  <a:gd name="T9" fmla="*/ 33 h 78"/>
                  <a:gd name="T10" fmla="*/ 1 w 55"/>
                  <a:gd name="T11" fmla="*/ 72 h 78"/>
                  <a:gd name="T12" fmla="*/ 8 w 55"/>
                  <a:gd name="T13" fmla="*/ 7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" h="78">
                    <a:moveTo>
                      <a:pt x="8" y="74"/>
                    </a:moveTo>
                    <a:cubicBezTo>
                      <a:pt x="12" y="63"/>
                      <a:pt x="21" y="53"/>
                      <a:pt x="27" y="44"/>
                    </a:cubicBezTo>
                    <a:cubicBezTo>
                      <a:pt x="35" y="32"/>
                      <a:pt x="45" y="22"/>
                      <a:pt x="52" y="10"/>
                    </a:cubicBezTo>
                    <a:cubicBezTo>
                      <a:pt x="55" y="6"/>
                      <a:pt x="50" y="0"/>
                      <a:pt x="45" y="3"/>
                    </a:cubicBezTo>
                    <a:cubicBezTo>
                      <a:pt x="34" y="11"/>
                      <a:pt x="25" y="21"/>
                      <a:pt x="16" y="33"/>
                    </a:cubicBezTo>
                    <a:cubicBezTo>
                      <a:pt x="7" y="45"/>
                      <a:pt x="5" y="57"/>
                      <a:pt x="1" y="72"/>
                    </a:cubicBezTo>
                    <a:cubicBezTo>
                      <a:pt x="0" y="76"/>
                      <a:pt x="6" y="78"/>
                      <a:pt x="8" y="7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4" name="Freeform 65"/>
              <p:cNvSpPr/>
              <p:nvPr/>
            </p:nvSpPr>
            <p:spPr bwMode="auto">
              <a:xfrm>
                <a:off x="3754438" y="2087563"/>
                <a:ext cx="73025" cy="87313"/>
              </a:xfrm>
              <a:custGeom>
                <a:avLst/>
                <a:gdLst>
                  <a:gd name="T0" fmla="*/ 6 w 71"/>
                  <a:gd name="T1" fmla="*/ 84 h 85"/>
                  <a:gd name="T2" fmla="*/ 66 w 71"/>
                  <a:gd name="T3" fmla="*/ 14 h 85"/>
                  <a:gd name="T4" fmla="*/ 58 w 71"/>
                  <a:gd name="T5" fmla="*/ 5 h 85"/>
                  <a:gd name="T6" fmla="*/ 1 w 71"/>
                  <a:gd name="T7" fmla="*/ 81 h 85"/>
                  <a:gd name="T8" fmla="*/ 6 w 71"/>
                  <a:gd name="T9" fmla="*/ 84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85">
                    <a:moveTo>
                      <a:pt x="6" y="84"/>
                    </a:moveTo>
                    <a:cubicBezTo>
                      <a:pt x="31" y="64"/>
                      <a:pt x="46" y="37"/>
                      <a:pt x="66" y="14"/>
                    </a:cubicBezTo>
                    <a:cubicBezTo>
                      <a:pt x="71" y="8"/>
                      <a:pt x="64" y="0"/>
                      <a:pt x="58" y="5"/>
                    </a:cubicBezTo>
                    <a:cubicBezTo>
                      <a:pt x="33" y="26"/>
                      <a:pt x="11" y="49"/>
                      <a:pt x="1" y="81"/>
                    </a:cubicBezTo>
                    <a:cubicBezTo>
                      <a:pt x="0" y="84"/>
                      <a:pt x="4" y="85"/>
                      <a:pt x="6" y="8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5" name="Freeform 66"/>
              <p:cNvSpPr/>
              <p:nvPr/>
            </p:nvSpPr>
            <p:spPr bwMode="auto">
              <a:xfrm>
                <a:off x="3865563" y="1936751"/>
                <a:ext cx="80963" cy="104775"/>
              </a:xfrm>
              <a:custGeom>
                <a:avLst/>
                <a:gdLst>
                  <a:gd name="T0" fmla="*/ 8 w 79"/>
                  <a:gd name="T1" fmla="*/ 98 h 101"/>
                  <a:gd name="T2" fmla="*/ 74 w 79"/>
                  <a:gd name="T3" fmla="*/ 12 h 101"/>
                  <a:gd name="T4" fmla="*/ 67 w 79"/>
                  <a:gd name="T5" fmla="*/ 5 h 101"/>
                  <a:gd name="T6" fmla="*/ 31 w 79"/>
                  <a:gd name="T7" fmla="*/ 43 h 101"/>
                  <a:gd name="T8" fmla="*/ 2 w 79"/>
                  <a:gd name="T9" fmla="*/ 94 h 101"/>
                  <a:gd name="T10" fmla="*/ 8 w 79"/>
                  <a:gd name="T11" fmla="*/ 98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01">
                    <a:moveTo>
                      <a:pt x="8" y="98"/>
                    </a:moveTo>
                    <a:cubicBezTo>
                      <a:pt x="34" y="72"/>
                      <a:pt x="51" y="41"/>
                      <a:pt x="74" y="12"/>
                    </a:cubicBezTo>
                    <a:cubicBezTo>
                      <a:pt x="79" y="7"/>
                      <a:pt x="72" y="0"/>
                      <a:pt x="67" y="5"/>
                    </a:cubicBezTo>
                    <a:cubicBezTo>
                      <a:pt x="53" y="17"/>
                      <a:pt x="41" y="28"/>
                      <a:pt x="31" y="43"/>
                    </a:cubicBezTo>
                    <a:cubicBezTo>
                      <a:pt x="20" y="59"/>
                      <a:pt x="12" y="76"/>
                      <a:pt x="2" y="94"/>
                    </a:cubicBezTo>
                    <a:cubicBezTo>
                      <a:pt x="0" y="97"/>
                      <a:pt x="5" y="101"/>
                      <a:pt x="8" y="9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6" name="Freeform 67"/>
              <p:cNvSpPr/>
              <p:nvPr/>
            </p:nvSpPr>
            <p:spPr bwMode="auto">
              <a:xfrm>
                <a:off x="3984626" y="1827213"/>
                <a:ext cx="87313" cy="65088"/>
              </a:xfrm>
              <a:custGeom>
                <a:avLst/>
                <a:gdLst>
                  <a:gd name="T0" fmla="*/ 8 w 85"/>
                  <a:gd name="T1" fmla="*/ 61 h 63"/>
                  <a:gd name="T2" fmla="*/ 23 w 85"/>
                  <a:gd name="T3" fmla="*/ 57 h 63"/>
                  <a:gd name="T4" fmla="*/ 40 w 85"/>
                  <a:gd name="T5" fmla="*/ 47 h 63"/>
                  <a:gd name="T6" fmla="*/ 76 w 85"/>
                  <a:gd name="T7" fmla="*/ 21 h 63"/>
                  <a:gd name="T8" fmla="*/ 67 w 85"/>
                  <a:gd name="T9" fmla="*/ 6 h 63"/>
                  <a:gd name="T10" fmla="*/ 34 w 85"/>
                  <a:gd name="T11" fmla="*/ 26 h 63"/>
                  <a:gd name="T12" fmla="*/ 18 w 85"/>
                  <a:gd name="T13" fmla="*/ 38 h 63"/>
                  <a:gd name="T14" fmla="*/ 3 w 85"/>
                  <a:gd name="T15" fmla="*/ 53 h 63"/>
                  <a:gd name="T16" fmla="*/ 8 w 85"/>
                  <a:gd name="T17" fmla="*/ 61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63">
                    <a:moveTo>
                      <a:pt x="8" y="61"/>
                    </a:moveTo>
                    <a:cubicBezTo>
                      <a:pt x="13" y="59"/>
                      <a:pt x="18" y="59"/>
                      <a:pt x="23" y="57"/>
                    </a:cubicBezTo>
                    <a:cubicBezTo>
                      <a:pt x="29" y="54"/>
                      <a:pt x="35" y="50"/>
                      <a:pt x="40" y="47"/>
                    </a:cubicBezTo>
                    <a:cubicBezTo>
                      <a:pt x="53" y="39"/>
                      <a:pt x="64" y="30"/>
                      <a:pt x="76" y="21"/>
                    </a:cubicBezTo>
                    <a:cubicBezTo>
                      <a:pt x="85" y="14"/>
                      <a:pt x="77" y="0"/>
                      <a:pt x="67" y="6"/>
                    </a:cubicBezTo>
                    <a:cubicBezTo>
                      <a:pt x="56" y="12"/>
                      <a:pt x="44" y="18"/>
                      <a:pt x="34" y="26"/>
                    </a:cubicBezTo>
                    <a:cubicBezTo>
                      <a:pt x="28" y="30"/>
                      <a:pt x="23" y="34"/>
                      <a:pt x="18" y="38"/>
                    </a:cubicBezTo>
                    <a:cubicBezTo>
                      <a:pt x="11" y="42"/>
                      <a:pt x="8" y="48"/>
                      <a:pt x="3" y="53"/>
                    </a:cubicBezTo>
                    <a:cubicBezTo>
                      <a:pt x="0" y="57"/>
                      <a:pt x="3" y="63"/>
                      <a:pt x="8" y="6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7" name="Freeform 68"/>
              <p:cNvSpPr/>
              <p:nvPr/>
            </p:nvSpPr>
            <p:spPr bwMode="auto">
              <a:xfrm>
                <a:off x="4127501" y="1725613"/>
                <a:ext cx="109538" cy="76200"/>
              </a:xfrm>
              <a:custGeom>
                <a:avLst/>
                <a:gdLst>
                  <a:gd name="T0" fmla="*/ 9 w 105"/>
                  <a:gd name="T1" fmla="*/ 71 h 74"/>
                  <a:gd name="T2" fmla="*/ 96 w 105"/>
                  <a:gd name="T3" fmla="*/ 16 h 74"/>
                  <a:gd name="T4" fmla="*/ 89 w 105"/>
                  <a:gd name="T5" fmla="*/ 4 h 74"/>
                  <a:gd name="T6" fmla="*/ 2 w 105"/>
                  <a:gd name="T7" fmla="*/ 66 h 74"/>
                  <a:gd name="T8" fmla="*/ 9 w 105"/>
                  <a:gd name="T9" fmla="*/ 71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74">
                    <a:moveTo>
                      <a:pt x="9" y="71"/>
                    </a:moveTo>
                    <a:cubicBezTo>
                      <a:pt x="33" y="47"/>
                      <a:pt x="67" y="33"/>
                      <a:pt x="96" y="16"/>
                    </a:cubicBezTo>
                    <a:cubicBezTo>
                      <a:pt x="105" y="12"/>
                      <a:pt x="97" y="0"/>
                      <a:pt x="89" y="4"/>
                    </a:cubicBezTo>
                    <a:cubicBezTo>
                      <a:pt x="55" y="19"/>
                      <a:pt x="22" y="32"/>
                      <a:pt x="2" y="66"/>
                    </a:cubicBezTo>
                    <a:cubicBezTo>
                      <a:pt x="0" y="70"/>
                      <a:pt x="5" y="74"/>
                      <a:pt x="9" y="7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8" name="Freeform 69"/>
              <p:cNvSpPr/>
              <p:nvPr/>
            </p:nvSpPr>
            <p:spPr bwMode="auto">
              <a:xfrm>
                <a:off x="4300538" y="1655763"/>
                <a:ext cx="87313" cy="47625"/>
              </a:xfrm>
              <a:custGeom>
                <a:avLst/>
                <a:gdLst>
                  <a:gd name="T0" fmla="*/ 7 w 84"/>
                  <a:gd name="T1" fmla="*/ 46 h 47"/>
                  <a:gd name="T2" fmla="*/ 80 w 84"/>
                  <a:gd name="T3" fmla="*/ 9 h 47"/>
                  <a:gd name="T4" fmla="*/ 77 w 84"/>
                  <a:gd name="T5" fmla="*/ 3 h 47"/>
                  <a:gd name="T6" fmla="*/ 5 w 84"/>
                  <a:gd name="T7" fmla="*/ 38 h 47"/>
                  <a:gd name="T8" fmla="*/ 7 w 84"/>
                  <a:gd name="T9" fmla="*/ 4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47">
                    <a:moveTo>
                      <a:pt x="7" y="46"/>
                    </a:moveTo>
                    <a:cubicBezTo>
                      <a:pt x="36" y="41"/>
                      <a:pt x="58" y="26"/>
                      <a:pt x="80" y="9"/>
                    </a:cubicBezTo>
                    <a:cubicBezTo>
                      <a:pt x="84" y="6"/>
                      <a:pt x="81" y="0"/>
                      <a:pt x="77" y="3"/>
                    </a:cubicBezTo>
                    <a:cubicBezTo>
                      <a:pt x="54" y="16"/>
                      <a:pt x="30" y="29"/>
                      <a:pt x="5" y="38"/>
                    </a:cubicBezTo>
                    <a:cubicBezTo>
                      <a:pt x="0" y="40"/>
                      <a:pt x="2" y="47"/>
                      <a:pt x="7" y="4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9" name="Freeform 70"/>
              <p:cNvSpPr/>
              <p:nvPr/>
            </p:nvSpPr>
            <p:spPr bwMode="auto">
              <a:xfrm>
                <a:off x="4451351" y="1609726"/>
                <a:ext cx="103188" cy="31750"/>
              </a:xfrm>
              <a:custGeom>
                <a:avLst/>
                <a:gdLst>
                  <a:gd name="T0" fmla="*/ 4 w 100"/>
                  <a:gd name="T1" fmla="*/ 25 h 31"/>
                  <a:gd name="T2" fmla="*/ 95 w 100"/>
                  <a:gd name="T3" fmla="*/ 11 h 31"/>
                  <a:gd name="T4" fmla="*/ 92 w 100"/>
                  <a:gd name="T5" fmla="*/ 1 h 31"/>
                  <a:gd name="T6" fmla="*/ 4 w 100"/>
                  <a:gd name="T7" fmla="*/ 17 h 31"/>
                  <a:gd name="T8" fmla="*/ 4 w 100"/>
                  <a:gd name="T9" fmla="*/ 2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31">
                    <a:moveTo>
                      <a:pt x="4" y="25"/>
                    </a:moveTo>
                    <a:cubicBezTo>
                      <a:pt x="34" y="31"/>
                      <a:pt x="67" y="23"/>
                      <a:pt x="95" y="11"/>
                    </a:cubicBezTo>
                    <a:cubicBezTo>
                      <a:pt x="100" y="9"/>
                      <a:pt x="97" y="0"/>
                      <a:pt x="92" y="1"/>
                    </a:cubicBezTo>
                    <a:cubicBezTo>
                      <a:pt x="63" y="3"/>
                      <a:pt x="32" y="9"/>
                      <a:pt x="4" y="17"/>
                    </a:cubicBezTo>
                    <a:cubicBezTo>
                      <a:pt x="0" y="18"/>
                      <a:pt x="0" y="24"/>
                      <a:pt x="4" y="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0" name="Freeform 71"/>
              <p:cNvSpPr/>
              <p:nvPr/>
            </p:nvSpPr>
            <p:spPr bwMode="auto">
              <a:xfrm>
                <a:off x="4638676" y="1628776"/>
                <a:ext cx="109538" cy="19050"/>
              </a:xfrm>
              <a:custGeom>
                <a:avLst/>
                <a:gdLst>
                  <a:gd name="T0" fmla="*/ 4 w 105"/>
                  <a:gd name="T1" fmla="*/ 13 h 18"/>
                  <a:gd name="T2" fmla="*/ 99 w 105"/>
                  <a:gd name="T3" fmla="*/ 14 h 18"/>
                  <a:gd name="T4" fmla="*/ 99 w 105"/>
                  <a:gd name="T5" fmla="*/ 4 h 18"/>
                  <a:gd name="T6" fmla="*/ 4 w 105"/>
                  <a:gd name="T7" fmla="*/ 5 h 18"/>
                  <a:gd name="T8" fmla="*/ 4 w 105"/>
                  <a:gd name="T9" fmla="*/ 13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18">
                    <a:moveTo>
                      <a:pt x="4" y="13"/>
                    </a:moveTo>
                    <a:cubicBezTo>
                      <a:pt x="35" y="18"/>
                      <a:pt x="67" y="17"/>
                      <a:pt x="99" y="14"/>
                    </a:cubicBezTo>
                    <a:cubicBezTo>
                      <a:pt x="105" y="13"/>
                      <a:pt x="105" y="5"/>
                      <a:pt x="99" y="4"/>
                    </a:cubicBezTo>
                    <a:cubicBezTo>
                      <a:pt x="67" y="1"/>
                      <a:pt x="35" y="0"/>
                      <a:pt x="4" y="5"/>
                    </a:cubicBezTo>
                    <a:cubicBezTo>
                      <a:pt x="0" y="6"/>
                      <a:pt x="0" y="12"/>
                      <a:pt x="4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1" name="Freeform 72"/>
              <p:cNvSpPr/>
              <p:nvPr/>
            </p:nvSpPr>
            <p:spPr bwMode="auto">
              <a:xfrm>
                <a:off x="4851401" y="1643063"/>
                <a:ext cx="68263" cy="30163"/>
              </a:xfrm>
              <a:custGeom>
                <a:avLst/>
                <a:gdLst>
                  <a:gd name="T0" fmla="*/ 2 w 65"/>
                  <a:gd name="T1" fmla="*/ 4 h 28"/>
                  <a:gd name="T2" fmla="*/ 59 w 65"/>
                  <a:gd name="T3" fmla="*/ 27 h 28"/>
                  <a:gd name="T4" fmla="*/ 62 w 65"/>
                  <a:gd name="T5" fmla="*/ 21 h 28"/>
                  <a:gd name="T6" fmla="*/ 3 w 65"/>
                  <a:gd name="T7" fmla="*/ 1 h 28"/>
                  <a:gd name="T8" fmla="*/ 2 w 65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28">
                    <a:moveTo>
                      <a:pt x="2" y="4"/>
                    </a:moveTo>
                    <a:cubicBezTo>
                      <a:pt x="19" y="15"/>
                      <a:pt x="40" y="22"/>
                      <a:pt x="59" y="27"/>
                    </a:cubicBezTo>
                    <a:cubicBezTo>
                      <a:pt x="63" y="28"/>
                      <a:pt x="65" y="23"/>
                      <a:pt x="62" y="21"/>
                    </a:cubicBezTo>
                    <a:cubicBezTo>
                      <a:pt x="43" y="13"/>
                      <a:pt x="23" y="7"/>
                      <a:pt x="3" y="1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2" name="Freeform 73"/>
              <p:cNvSpPr/>
              <p:nvPr/>
            </p:nvSpPr>
            <p:spPr bwMode="auto">
              <a:xfrm>
                <a:off x="5008563" y="1714501"/>
                <a:ext cx="71438" cy="33338"/>
              </a:xfrm>
              <a:custGeom>
                <a:avLst/>
                <a:gdLst>
                  <a:gd name="T0" fmla="*/ 3 w 68"/>
                  <a:gd name="T1" fmla="*/ 10 h 33"/>
                  <a:gd name="T2" fmla="*/ 59 w 68"/>
                  <a:gd name="T3" fmla="*/ 32 h 33"/>
                  <a:gd name="T4" fmla="*/ 64 w 68"/>
                  <a:gd name="T5" fmla="*/ 26 h 33"/>
                  <a:gd name="T6" fmla="*/ 3 w 68"/>
                  <a:gd name="T7" fmla="*/ 4 h 33"/>
                  <a:gd name="T8" fmla="*/ 3 w 68"/>
                  <a:gd name="T9" fmla="*/ 1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33">
                    <a:moveTo>
                      <a:pt x="3" y="10"/>
                    </a:moveTo>
                    <a:cubicBezTo>
                      <a:pt x="23" y="14"/>
                      <a:pt x="40" y="23"/>
                      <a:pt x="59" y="32"/>
                    </a:cubicBezTo>
                    <a:cubicBezTo>
                      <a:pt x="63" y="33"/>
                      <a:pt x="68" y="29"/>
                      <a:pt x="64" y="26"/>
                    </a:cubicBezTo>
                    <a:cubicBezTo>
                      <a:pt x="46" y="10"/>
                      <a:pt x="26" y="0"/>
                      <a:pt x="3" y="4"/>
                    </a:cubicBezTo>
                    <a:cubicBezTo>
                      <a:pt x="0" y="4"/>
                      <a:pt x="0" y="9"/>
                      <a:pt x="3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3" name="Freeform 74"/>
              <p:cNvSpPr/>
              <p:nvPr/>
            </p:nvSpPr>
            <p:spPr bwMode="auto">
              <a:xfrm>
                <a:off x="5149851" y="1784351"/>
                <a:ext cx="85725" cy="47625"/>
              </a:xfrm>
              <a:custGeom>
                <a:avLst/>
                <a:gdLst>
                  <a:gd name="T0" fmla="*/ 3 w 83"/>
                  <a:gd name="T1" fmla="*/ 6 h 46"/>
                  <a:gd name="T2" fmla="*/ 75 w 83"/>
                  <a:gd name="T3" fmla="*/ 43 h 46"/>
                  <a:gd name="T4" fmla="*/ 79 w 83"/>
                  <a:gd name="T5" fmla="*/ 37 h 46"/>
                  <a:gd name="T6" fmla="*/ 6 w 83"/>
                  <a:gd name="T7" fmla="*/ 1 h 46"/>
                  <a:gd name="T8" fmla="*/ 3 w 83"/>
                  <a:gd name="T9" fmla="*/ 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46">
                    <a:moveTo>
                      <a:pt x="3" y="6"/>
                    </a:moveTo>
                    <a:cubicBezTo>
                      <a:pt x="28" y="18"/>
                      <a:pt x="52" y="30"/>
                      <a:pt x="75" y="43"/>
                    </a:cubicBezTo>
                    <a:cubicBezTo>
                      <a:pt x="80" y="46"/>
                      <a:pt x="83" y="39"/>
                      <a:pt x="79" y="37"/>
                    </a:cubicBezTo>
                    <a:cubicBezTo>
                      <a:pt x="57" y="20"/>
                      <a:pt x="33" y="7"/>
                      <a:pt x="6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4" name="Freeform 75"/>
              <p:cNvSpPr/>
              <p:nvPr/>
            </p:nvSpPr>
            <p:spPr bwMode="auto">
              <a:xfrm>
                <a:off x="5305426" y="1847851"/>
                <a:ext cx="66675" cy="61913"/>
              </a:xfrm>
              <a:custGeom>
                <a:avLst/>
                <a:gdLst>
                  <a:gd name="T0" fmla="*/ 5 w 65"/>
                  <a:gd name="T1" fmla="*/ 12 h 59"/>
                  <a:gd name="T2" fmla="*/ 55 w 65"/>
                  <a:gd name="T3" fmla="*/ 55 h 59"/>
                  <a:gd name="T4" fmla="*/ 62 w 65"/>
                  <a:gd name="T5" fmla="*/ 49 h 59"/>
                  <a:gd name="T6" fmla="*/ 42 w 65"/>
                  <a:gd name="T7" fmla="*/ 23 h 59"/>
                  <a:gd name="T8" fmla="*/ 10 w 65"/>
                  <a:gd name="T9" fmla="*/ 4 h 59"/>
                  <a:gd name="T10" fmla="*/ 5 w 65"/>
                  <a:gd name="T11" fmla="*/ 1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5" h="59">
                    <a:moveTo>
                      <a:pt x="5" y="12"/>
                    </a:moveTo>
                    <a:cubicBezTo>
                      <a:pt x="23" y="25"/>
                      <a:pt x="42" y="37"/>
                      <a:pt x="55" y="55"/>
                    </a:cubicBezTo>
                    <a:cubicBezTo>
                      <a:pt x="58" y="59"/>
                      <a:pt x="65" y="53"/>
                      <a:pt x="62" y="49"/>
                    </a:cubicBezTo>
                    <a:cubicBezTo>
                      <a:pt x="57" y="39"/>
                      <a:pt x="50" y="31"/>
                      <a:pt x="42" y="23"/>
                    </a:cubicBezTo>
                    <a:cubicBezTo>
                      <a:pt x="33" y="15"/>
                      <a:pt x="21" y="9"/>
                      <a:pt x="10" y="4"/>
                    </a:cubicBezTo>
                    <a:cubicBezTo>
                      <a:pt x="5" y="0"/>
                      <a:pt x="0" y="8"/>
                      <a:pt x="5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5" name="Freeform 76"/>
              <p:cNvSpPr/>
              <p:nvPr/>
            </p:nvSpPr>
            <p:spPr bwMode="auto">
              <a:xfrm>
                <a:off x="5380038" y="1765301"/>
                <a:ext cx="30163" cy="87313"/>
              </a:xfrm>
              <a:custGeom>
                <a:avLst/>
                <a:gdLst>
                  <a:gd name="T0" fmla="*/ 10 w 28"/>
                  <a:gd name="T1" fmla="*/ 81 h 84"/>
                  <a:gd name="T2" fmla="*/ 27 w 28"/>
                  <a:gd name="T3" fmla="*/ 10 h 84"/>
                  <a:gd name="T4" fmla="*/ 17 w 28"/>
                  <a:gd name="T5" fmla="*/ 6 h 84"/>
                  <a:gd name="T6" fmla="*/ 4 w 28"/>
                  <a:gd name="T7" fmla="*/ 81 h 84"/>
                  <a:gd name="T8" fmla="*/ 10 w 28"/>
                  <a:gd name="T9" fmla="*/ 81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84">
                    <a:moveTo>
                      <a:pt x="10" y="81"/>
                    </a:moveTo>
                    <a:cubicBezTo>
                      <a:pt x="15" y="57"/>
                      <a:pt x="22" y="34"/>
                      <a:pt x="27" y="10"/>
                    </a:cubicBezTo>
                    <a:cubicBezTo>
                      <a:pt x="28" y="4"/>
                      <a:pt x="20" y="0"/>
                      <a:pt x="17" y="6"/>
                    </a:cubicBezTo>
                    <a:cubicBezTo>
                      <a:pt x="6" y="29"/>
                      <a:pt x="0" y="55"/>
                      <a:pt x="4" y="81"/>
                    </a:cubicBezTo>
                    <a:cubicBezTo>
                      <a:pt x="5" y="84"/>
                      <a:pt x="10" y="84"/>
                      <a:pt x="10" y="8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6" name="Freeform 77"/>
              <p:cNvSpPr/>
              <p:nvPr/>
            </p:nvSpPr>
            <p:spPr bwMode="auto">
              <a:xfrm>
                <a:off x="5451476" y="1625601"/>
                <a:ext cx="39688" cy="63500"/>
              </a:xfrm>
              <a:custGeom>
                <a:avLst/>
                <a:gdLst>
                  <a:gd name="T0" fmla="*/ 7 w 39"/>
                  <a:gd name="T1" fmla="*/ 58 h 62"/>
                  <a:gd name="T2" fmla="*/ 38 w 39"/>
                  <a:gd name="T3" fmla="*/ 7 h 62"/>
                  <a:gd name="T4" fmla="*/ 29 w 39"/>
                  <a:gd name="T5" fmla="*/ 3 h 62"/>
                  <a:gd name="T6" fmla="*/ 13 w 39"/>
                  <a:gd name="T7" fmla="*/ 25 h 62"/>
                  <a:gd name="T8" fmla="*/ 1 w 39"/>
                  <a:gd name="T9" fmla="*/ 56 h 62"/>
                  <a:gd name="T10" fmla="*/ 7 w 39"/>
                  <a:gd name="T11" fmla="*/ 58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" h="62">
                    <a:moveTo>
                      <a:pt x="7" y="58"/>
                    </a:moveTo>
                    <a:cubicBezTo>
                      <a:pt x="16" y="40"/>
                      <a:pt x="30" y="26"/>
                      <a:pt x="38" y="7"/>
                    </a:cubicBezTo>
                    <a:cubicBezTo>
                      <a:pt x="39" y="2"/>
                      <a:pt x="32" y="0"/>
                      <a:pt x="29" y="3"/>
                    </a:cubicBezTo>
                    <a:cubicBezTo>
                      <a:pt x="24" y="11"/>
                      <a:pt x="18" y="18"/>
                      <a:pt x="13" y="25"/>
                    </a:cubicBezTo>
                    <a:cubicBezTo>
                      <a:pt x="7" y="34"/>
                      <a:pt x="4" y="45"/>
                      <a:pt x="1" y="56"/>
                    </a:cubicBezTo>
                    <a:cubicBezTo>
                      <a:pt x="0" y="59"/>
                      <a:pt x="5" y="62"/>
                      <a:pt x="7" y="5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7" name="Freeform 78"/>
              <p:cNvSpPr/>
              <p:nvPr/>
            </p:nvSpPr>
            <p:spPr bwMode="auto">
              <a:xfrm>
                <a:off x="5540376" y="1449388"/>
                <a:ext cx="88900" cy="112713"/>
              </a:xfrm>
              <a:custGeom>
                <a:avLst/>
                <a:gdLst>
                  <a:gd name="T0" fmla="*/ 8 w 86"/>
                  <a:gd name="T1" fmla="*/ 105 h 108"/>
                  <a:gd name="T2" fmla="*/ 81 w 86"/>
                  <a:gd name="T3" fmla="*/ 12 h 108"/>
                  <a:gd name="T4" fmla="*/ 75 w 86"/>
                  <a:gd name="T5" fmla="*/ 4 h 108"/>
                  <a:gd name="T6" fmla="*/ 1 w 86"/>
                  <a:gd name="T7" fmla="*/ 101 h 108"/>
                  <a:gd name="T8" fmla="*/ 8 w 86"/>
                  <a:gd name="T9" fmla="*/ 105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108">
                    <a:moveTo>
                      <a:pt x="8" y="105"/>
                    </a:moveTo>
                    <a:cubicBezTo>
                      <a:pt x="34" y="75"/>
                      <a:pt x="53" y="41"/>
                      <a:pt x="81" y="12"/>
                    </a:cubicBezTo>
                    <a:cubicBezTo>
                      <a:pt x="86" y="8"/>
                      <a:pt x="80" y="0"/>
                      <a:pt x="75" y="4"/>
                    </a:cubicBezTo>
                    <a:cubicBezTo>
                      <a:pt x="39" y="25"/>
                      <a:pt x="16" y="63"/>
                      <a:pt x="1" y="101"/>
                    </a:cubicBezTo>
                    <a:cubicBezTo>
                      <a:pt x="0" y="105"/>
                      <a:pt x="5" y="108"/>
                      <a:pt x="8" y="10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8" name="Freeform 79"/>
              <p:cNvSpPr/>
              <p:nvPr/>
            </p:nvSpPr>
            <p:spPr bwMode="auto">
              <a:xfrm>
                <a:off x="5675313" y="1382713"/>
                <a:ext cx="88900" cy="57150"/>
              </a:xfrm>
              <a:custGeom>
                <a:avLst/>
                <a:gdLst>
                  <a:gd name="T0" fmla="*/ 7 w 86"/>
                  <a:gd name="T1" fmla="*/ 53 h 55"/>
                  <a:gd name="T2" fmla="*/ 79 w 86"/>
                  <a:gd name="T3" fmla="*/ 13 h 55"/>
                  <a:gd name="T4" fmla="*/ 76 w 86"/>
                  <a:gd name="T5" fmla="*/ 2 h 55"/>
                  <a:gd name="T6" fmla="*/ 3 w 86"/>
                  <a:gd name="T7" fmla="*/ 48 h 55"/>
                  <a:gd name="T8" fmla="*/ 7 w 86"/>
                  <a:gd name="T9" fmla="*/ 53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55">
                    <a:moveTo>
                      <a:pt x="7" y="53"/>
                    </a:moveTo>
                    <a:cubicBezTo>
                      <a:pt x="32" y="43"/>
                      <a:pt x="53" y="22"/>
                      <a:pt x="79" y="13"/>
                    </a:cubicBezTo>
                    <a:cubicBezTo>
                      <a:pt x="86" y="10"/>
                      <a:pt x="83" y="0"/>
                      <a:pt x="76" y="2"/>
                    </a:cubicBezTo>
                    <a:cubicBezTo>
                      <a:pt x="46" y="8"/>
                      <a:pt x="24" y="27"/>
                      <a:pt x="3" y="48"/>
                    </a:cubicBezTo>
                    <a:cubicBezTo>
                      <a:pt x="0" y="51"/>
                      <a:pt x="4" y="55"/>
                      <a:pt x="7" y="5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9" name="Freeform 80"/>
              <p:cNvSpPr/>
              <p:nvPr/>
            </p:nvSpPr>
            <p:spPr bwMode="auto">
              <a:xfrm>
                <a:off x="5895976" y="1304926"/>
                <a:ext cx="57150" cy="28575"/>
              </a:xfrm>
              <a:custGeom>
                <a:avLst/>
                <a:gdLst>
                  <a:gd name="T0" fmla="*/ 4 w 56"/>
                  <a:gd name="T1" fmla="*/ 26 h 27"/>
                  <a:gd name="T2" fmla="*/ 55 w 56"/>
                  <a:gd name="T3" fmla="*/ 4 h 27"/>
                  <a:gd name="T4" fmla="*/ 53 w 56"/>
                  <a:gd name="T5" fmla="*/ 2 h 27"/>
                  <a:gd name="T6" fmla="*/ 2 w 56"/>
                  <a:gd name="T7" fmla="*/ 23 h 27"/>
                  <a:gd name="T8" fmla="*/ 4 w 56"/>
                  <a:gd name="T9" fmla="*/ 2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7">
                    <a:moveTo>
                      <a:pt x="4" y="26"/>
                    </a:moveTo>
                    <a:cubicBezTo>
                      <a:pt x="21" y="18"/>
                      <a:pt x="41" y="18"/>
                      <a:pt x="55" y="4"/>
                    </a:cubicBezTo>
                    <a:cubicBezTo>
                      <a:pt x="56" y="2"/>
                      <a:pt x="54" y="0"/>
                      <a:pt x="53" y="2"/>
                    </a:cubicBezTo>
                    <a:cubicBezTo>
                      <a:pt x="38" y="14"/>
                      <a:pt x="19" y="15"/>
                      <a:pt x="2" y="23"/>
                    </a:cubicBezTo>
                    <a:cubicBezTo>
                      <a:pt x="0" y="24"/>
                      <a:pt x="2" y="27"/>
                      <a:pt x="4" y="2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0" name="Freeform 81"/>
              <p:cNvSpPr/>
              <p:nvPr/>
            </p:nvSpPr>
            <p:spPr bwMode="auto">
              <a:xfrm>
                <a:off x="6059488" y="1247776"/>
                <a:ext cx="125413" cy="41275"/>
              </a:xfrm>
              <a:custGeom>
                <a:avLst/>
                <a:gdLst>
                  <a:gd name="T0" fmla="*/ 6 w 121"/>
                  <a:gd name="T1" fmla="*/ 38 h 40"/>
                  <a:gd name="T2" fmla="*/ 115 w 121"/>
                  <a:gd name="T3" fmla="*/ 13 h 40"/>
                  <a:gd name="T4" fmla="*/ 113 w 121"/>
                  <a:gd name="T5" fmla="*/ 0 h 40"/>
                  <a:gd name="T6" fmla="*/ 3 w 121"/>
                  <a:gd name="T7" fmla="*/ 34 h 40"/>
                  <a:gd name="T8" fmla="*/ 6 w 121"/>
                  <a:gd name="T9" fmla="*/ 38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" h="40">
                    <a:moveTo>
                      <a:pt x="6" y="38"/>
                    </a:moveTo>
                    <a:cubicBezTo>
                      <a:pt x="40" y="23"/>
                      <a:pt x="79" y="25"/>
                      <a:pt x="115" y="13"/>
                    </a:cubicBezTo>
                    <a:cubicBezTo>
                      <a:pt x="121" y="11"/>
                      <a:pt x="121" y="0"/>
                      <a:pt x="113" y="0"/>
                    </a:cubicBezTo>
                    <a:cubicBezTo>
                      <a:pt x="72" y="3"/>
                      <a:pt x="37" y="11"/>
                      <a:pt x="3" y="34"/>
                    </a:cubicBezTo>
                    <a:cubicBezTo>
                      <a:pt x="0" y="36"/>
                      <a:pt x="3" y="40"/>
                      <a:pt x="6" y="3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1" name="Freeform 82"/>
              <p:cNvSpPr/>
              <p:nvPr/>
            </p:nvSpPr>
            <p:spPr bwMode="auto">
              <a:xfrm>
                <a:off x="6319838" y="1225551"/>
                <a:ext cx="120650" cy="30163"/>
              </a:xfrm>
              <a:custGeom>
                <a:avLst/>
                <a:gdLst>
                  <a:gd name="T0" fmla="*/ 8 w 116"/>
                  <a:gd name="T1" fmla="*/ 25 h 28"/>
                  <a:gd name="T2" fmla="*/ 108 w 116"/>
                  <a:gd name="T3" fmla="*/ 27 h 28"/>
                  <a:gd name="T4" fmla="*/ 110 w 116"/>
                  <a:gd name="T5" fmla="*/ 15 h 28"/>
                  <a:gd name="T6" fmla="*/ 4 w 116"/>
                  <a:gd name="T7" fmla="*/ 17 h 28"/>
                  <a:gd name="T8" fmla="*/ 8 w 116"/>
                  <a:gd name="T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28">
                    <a:moveTo>
                      <a:pt x="8" y="25"/>
                    </a:moveTo>
                    <a:cubicBezTo>
                      <a:pt x="41" y="16"/>
                      <a:pt x="74" y="23"/>
                      <a:pt x="108" y="27"/>
                    </a:cubicBezTo>
                    <a:cubicBezTo>
                      <a:pt x="115" y="28"/>
                      <a:pt x="116" y="17"/>
                      <a:pt x="110" y="15"/>
                    </a:cubicBezTo>
                    <a:cubicBezTo>
                      <a:pt x="72" y="4"/>
                      <a:pt x="40" y="0"/>
                      <a:pt x="4" y="17"/>
                    </a:cubicBezTo>
                    <a:cubicBezTo>
                      <a:pt x="0" y="19"/>
                      <a:pt x="3" y="26"/>
                      <a:pt x="8" y="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2" name="Freeform 83"/>
              <p:cNvSpPr/>
              <p:nvPr/>
            </p:nvSpPr>
            <p:spPr bwMode="auto">
              <a:xfrm>
                <a:off x="6584951" y="1241426"/>
                <a:ext cx="109538" cy="19050"/>
              </a:xfrm>
              <a:custGeom>
                <a:avLst/>
                <a:gdLst>
                  <a:gd name="T0" fmla="*/ 5 w 106"/>
                  <a:gd name="T1" fmla="*/ 9 h 18"/>
                  <a:gd name="T2" fmla="*/ 98 w 106"/>
                  <a:gd name="T3" fmla="*/ 17 h 18"/>
                  <a:gd name="T4" fmla="*/ 100 w 106"/>
                  <a:gd name="T5" fmla="*/ 9 h 18"/>
                  <a:gd name="T6" fmla="*/ 5 w 106"/>
                  <a:gd name="T7" fmla="*/ 2 h 18"/>
                  <a:gd name="T8" fmla="*/ 5 w 106"/>
                  <a:gd name="T9" fmla="*/ 9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" h="18">
                    <a:moveTo>
                      <a:pt x="5" y="9"/>
                    </a:moveTo>
                    <a:cubicBezTo>
                      <a:pt x="35" y="11"/>
                      <a:pt x="68" y="12"/>
                      <a:pt x="98" y="17"/>
                    </a:cubicBezTo>
                    <a:cubicBezTo>
                      <a:pt x="103" y="18"/>
                      <a:pt x="106" y="10"/>
                      <a:pt x="100" y="9"/>
                    </a:cubicBezTo>
                    <a:cubicBezTo>
                      <a:pt x="68" y="0"/>
                      <a:pt x="38" y="1"/>
                      <a:pt x="5" y="2"/>
                    </a:cubicBezTo>
                    <a:cubicBezTo>
                      <a:pt x="0" y="2"/>
                      <a:pt x="0" y="9"/>
                      <a:pt x="5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3" name="Freeform 84"/>
              <p:cNvSpPr/>
              <p:nvPr/>
            </p:nvSpPr>
            <p:spPr bwMode="auto">
              <a:xfrm>
                <a:off x="6799263" y="1285876"/>
                <a:ext cx="117475" cy="47625"/>
              </a:xfrm>
              <a:custGeom>
                <a:avLst/>
                <a:gdLst>
                  <a:gd name="T0" fmla="*/ 5 w 112"/>
                  <a:gd name="T1" fmla="*/ 11 h 45"/>
                  <a:gd name="T2" fmla="*/ 100 w 112"/>
                  <a:gd name="T3" fmla="*/ 42 h 45"/>
                  <a:gd name="T4" fmla="*/ 105 w 112"/>
                  <a:gd name="T5" fmla="*/ 29 h 45"/>
                  <a:gd name="T6" fmla="*/ 8 w 112"/>
                  <a:gd name="T7" fmla="*/ 1 h 45"/>
                  <a:gd name="T8" fmla="*/ 5 w 112"/>
                  <a:gd name="T9" fmla="*/ 11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2" h="45">
                    <a:moveTo>
                      <a:pt x="5" y="11"/>
                    </a:moveTo>
                    <a:cubicBezTo>
                      <a:pt x="35" y="25"/>
                      <a:pt x="69" y="29"/>
                      <a:pt x="100" y="42"/>
                    </a:cubicBezTo>
                    <a:cubicBezTo>
                      <a:pt x="107" y="45"/>
                      <a:pt x="112" y="33"/>
                      <a:pt x="105" y="29"/>
                    </a:cubicBezTo>
                    <a:cubicBezTo>
                      <a:pt x="76" y="13"/>
                      <a:pt x="41" y="2"/>
                      <a:pt x="8" y="1"/>
                    </a:cubicBezTo>
                    <a:cubicBezTo>
                      <a:pt x="2" y="0"/>
                      <a:pt x="0" y="9"/>
                      <a:pt x="5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4" name="Freeform 85"/>
              <p:cNvSpPr/>
              <p:nvPr/>
            </p:nvSpPr>
            <p:spPr bwMode="auto">
              <a:xfrm>
                <a:off x="6962776" y="1343026"/>
                <a:ext cx="122238" cy="44450"/>
              </a:xfrm>
              <a:custGeom>
                <a:avLst/>
                <a:gdLst>
                  <a:gd name="T0" fmla="*/ 3 w 117"/>
                  <a:gd name="T1" fmla="*/ 4 h 43"/>
                  <a:gd name="T2" fmla="*/ 109 w 117"/>
                  <a:gd name="T3" fmla="*/ 41 h 43"/>
                  <a:gd name="T4" fmla="*/ 113 w 117"/>
                  <a:gd name="T5" fmla="*/ 35 h 43"/>
                  <a:gd name="T6" fmla="*/ 3 w 117"/>
                  <a:gd name="T7" fmla="*/ 0 h 43"/>
                  <a:gd name="T8" fmla="*/ 3 w 117"/>
                  <a:gd name="T9" fmla="*/ 4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43">
                    <a:moveTo>
                      <a:pt x="3" y="4"/>
                    </a:moveTo>
                    <a:cubicBezTo>
                      <a:pt x="41" y="6"/>
                      <a:pt x="76" y="23"/>
                      <a:pt x="109" y="41"/>
                    </a:cubicBezTo>
                    <a:cubicBezTo>
                      <a:pt x="113" y="43"/>
                      <a:pt x="117" y="37"/>
                      <a:pt x="113" y="35"/>
                    </a:cubicBezTo>
                    <a:cubicBezTo>
                      <a:pt x="79" y="13"/>
                      <a:pt x="43" y="0"/>
                      <a:pt x="3" y="0"/>
                    </a:cubicBezTo>
                    <a:cubicBezTo>
                      <a:pt x="0" y="0"/>
                      <a:pt x="0" y="4"/>
                      <a:pt x="3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5" name="Freeform 86"/>
              <p:cNvSpPr/>
              <p:nvPr/>
            </p:nvSpPr>
            <p:spPr bwMode="auto">
              <a:xfrm>
                <a:off x="7148513" y="1409701"/>
                <a:ext cx="104775" cy="49213"/>
              </a:xfrm>
              <a:custGeom>
                <a:avLst/>
                <a:gdLst>
                  <a:gd name="T0" fmla="*/ 3 w 101"/>
                  <a:gd name="T1" fmla="*/ 6 h 47"/>
                  <a:gd name="T2" fmla="*/ 90 w 101"/>
                  <a:gd name="T3" fmla="*/ 45 h 47"/>
                  <a:gd name="T4" fmla="*/ 96 w 101"/>
                  <a:gd name="T5" fmla="*/ 35 h 47"/>
                  <a:gd name="T6" fmla="*/ 4 w 101"/>
                  <a:gd name="T7" fmla="*/ 0 h 47"/>
                  <a:gd name="T8" fmla="*/ 3 w 101"/>
                  <a:gd name="T9" fmla="*/ 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47">
                    <a:moveTo>
                      <a:pt x="3" y="6"/>
                    </a:moveTo>
                    <a:cubicBezTo>
                      <a:pt x="31" y="18"/>
                      <a:pt x="59" y="37"/>
                      <a:pt x="90" y="45"/>
                    </a:cubicBezTo>
                    <a:cubicBezTo>
                      <a:pt x="95" y="47"/>
                      <a:pt x="101" y="39"/>
                      <a:pt x="96" y="35"/>
                    </a:cubicBezTo>
                    <a:cubicBezTo>
                      <a:pt x="70" y="15"/>
                      <a:pt x="36" y="3"/>
                      <a:pt x="4" y="0"/>
                    </a:cubicBezTo>
                    <a:cubicBezTo>
                      <a:pt x="1" y="0"/>
                      <a:pt x="0" y="4"/>
                      <a:pt x="3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6" name="Freeform 87"/>
              <p:cNvSpPr/>
              <p:nvPr/>
            </p:nvSpPr>
            <p:spPr bwMode="auto">
              <a:xfrm>
                <a:off x="7273926" y="1504951"/>
                <a:ext cx="114300" cy="74613"/>
              </a:xfrm>
              <a:custGeom>
                <a:avLst/>
                <a:gdLst>
                  <a:gd name="T0" fmla="*/ 6 w 110"/>
                  <a:gd name="T1" fmla="*/ 10 h 71"/>
                  <a:gd name="T2" fmla="*/ 55 w 110"/>
                  <a:gd name="T3" fmla="*/ 40 h 71"/>
                  <a:gd name="T4" fmla="*/ 99 w 110"/>
                  <a:gd name="T5" fmla="*/ 67 h 71"/>
                  <a:gd name="T6" fmla="*/ 104 w 110"/>
                  <a:gd name="T7" fmla="*/ 58 h 71"/>
                  <a:gd name="T8" fmla="*/ 9 w 110"/>
                  <a:gd name="T9" fmla="*/ 0 h 71"/>
                  <a:gd name="T10" fmla="*/ 6 w 110"/>
                  <a:gd name="T11" fmla="*/ 1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" h="71">
                    <a:moveTo>
                      <a:pt x="6" y="10"/>
                    </a:moveTo>
                    <a:cubicBezTo>
                      <a:pt x="24" y="16"/>
                      <a:pt x="41" y="28"/>
                      <a:pt x="55" y="40"/>
                    </a:cubicBezTo>
                    <a:cubicBezTo>
                      <a:pt x="69" y="51"/>
                      <a:pt x="83" y="59"/>
                      <a:pt x="99" y="67"/>
                    </a:cubicBezTo>
                    <a:cubicBezTo>
                      <a:pt x="105" y="71"/>
                      <a:pt x="110" y="62"/>
                      <a:pt x="104" y="58"/>
                    </a:cubicBezTo>
                    <a:cubicBezTo>
                      <a:pt x="73" y="35"/>
                      <a:pt x="49" y="6"/>
                      <a:pt x="9" y="0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7" name="Freeform 88"/>
              <p:cNvSpPr/>
              <p:nvPr/>
            </p:nvSpPr>
            <p:spPr bwMode="auto">
              <a:xfrm>
                <a:off x="7424738" y="1631951"/>
                <a:ext cx="88900" cy="96838"/>
              </a:xfrm>
              <a:custGeom>
                <a:avLst/>
                <a:gdLst>
                  <a:gd name="T0" fmla="*/ 3 w 85"/>
                  <a:gd name="T1" fmla="*/ 9 h 93"/>
                  <a:gd name="T2" fmla="*/ 75 w 85"/>
                  <a:gd name="T3" fmla="*/ 89 h 93"/>
                  <a:gd name="T4" fmla="*/ 83 w 85"/>
                  <a:gd name="T5" fmla="*/ 83 h 93"/>
                  <a:gd name="T6" fmla="*/ 8 w 85"/>
                  <a:gd name="T7" fmla="*/ 2 h 93"/>
                  <a:gd name="T8" fmla="*/ 3 w 85"/>
                  <a:gd name="T9" fmla="*/ 9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93">
                    <a:moveTo>
                      <a:pt x="3" y="9"/>
                    </a:moveTo>
                    <a:cubicBezTo>
                      <a:pt x="28" y="35"/>
                      <a:pt x="50" y="63"/>
                      <a:pt x="75" y="89"/>
                    </a:cubicBezTo>
                    <a:cubicBezTo>
                      <a:pt x="79" y="93"/>
                      <a:pt x="85" y="88"/>
                      <a:pt x="83" y="83"/>
                    </a:cubicBezTo>
                    <a:cubicBezTo>
                      <a:pt x="64" y="52"/>
                      <a:pt x="41" y="20"/>
                      <a:pt x="8" y="2"/>
                    </a:cubicBezTo>
                    <a:cubicBezTo>
                      <a:pt x="4" y="0"/>
                      <a:pt x="0" y="5"/>
                      <a:pt x="3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8" name="Freeform 89"/>
              <p:cNvSpPr/>
              <p:nvPr/>
            </p:nvSpPr>
            <p:spPr bwMode="auto">
              <a:xfrm>
                <a:off x="7540626" y="1792288"/>
                <a:ext cx="53975" cy="84138"/>
              </a:xfrm>
              <a:custGeom>
                <a:avLst/>
                <a:gdLst>
                  <a:gd name="T0" fmla="*/ 2 w 52"/>
                  <a:gd name="T1" fmla="*/ 4 h 81"/>
                  <a:gd name="T2" fmla="*/ 22 w 52"/>
                  <a:gd name="T3" fmla="*/ 44 h 81"/>
                  <a:gd name="T4" fmla="*/ 45 w 52"/>
                  <a:gd name="T5" fmla="*/ 78 h 81"/>
                  <a:gd name="T6" fmla="*/ 50 w 52"/>
                  <a:gd name="T7" fmla="*/ 74 h 81"/>
                  <a:gd name="T8" fmla="*/ 32 w 52"/>
                  <a:gd name="T9" fmla="*/ 39 h 81"/>
                  <a:gd name="T10" fmla="*/ 6 w 52"/>
                  <a:gd name="T11" fmla="*/ 2 h 81"/>
                  <a:gd name="T12" fmla="*/ 2 w 52"/>
                  <a:gd name="T13" fmla="*/ 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81">
                    <a:moveTo>
                      <a:pt x="2" y="4"/>
                    </a:moveTo>
                    <a:cubicBezTo>
                      <a:pt x="9" y="17"/>
                      <a:pt x="15" y="31"/>
                      <a:pt x="22" y="44"/>
                    </a:cubicBezTo>
                    <a:cubicBezTo>
                      <a:pt x="29" y="56"/>
                      <a:pt x="36" y="67"/>
                      <a:pt x="45" y="78"/>
                    </a:cubicBezTo>
                    <a:cubicBezTo>
                      <a:pt x="47" y="81"/>
                      <a:pt x="52" y="77"/>
                      <a:pt x="50" y="74"/>
                    </a:cubicBezTo>
                    <a:cubicBezTo>
                      <a:pt x="44" y="62"/>
                      <a:pt x="38" y="50"/>
                      <a:pt x="32" y="39"/>
                    </a:cubicBezTo>
                    <a:cubicBezTo>
                      <a:pt x="24" y="25"/>
                      <a:pt x="14" y="14"/>
                      <a:pt x="6" y="2"/>
                    </a:cubicBezTo>
                    <a:cubicBezTo>
                      <a:pt x="4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9" name="Freeform 90"/>
              <p:cNvSpPr/>
              <p:nvPr/>
            </p:nvSpPr>
            <p:spPr bwMode="auto">
              <a:xfrm>
                <a:off x="7627938" y="1963738"/>
                <a:ext cx="57150" cy="109538"/>
              </a:xfrm>
              <a:custGeom>
                <a:avLst/>
                <a:gdLst>
                  <a:gd name="T0" fmla="*/ 2 w 55"/>
                  <a:gd name="T1" fmla="*/ 6 h 106"/>
                  <a:gd name="T2" fmla="*/ 45 w 55"/>
                  <a:gd name="T3" fmla="*/ 102 h 106"/>
                  <a:gd name="T4" fmla="*/ 53 w 55"/>
                  <a:gd name="T5" fmla="*/ 98 h 106"/>
                  <a:gd name="T6" fmla="*/ 9 w 55"/>
                  <a:gd name="T7" fmla="*/ 3 h 106"/>
                  <a:gd name="T8" fmla="*/ 2 w 55"/>
                  <a:gd name="T9" fmla="*/ 6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06">
                    <a:moveTo>
                      <a:pt x="2" y="6"/>
                    </a:moveTo>
                    <a:cubicBezTo>
                      <a:pt x="14" y="39"/>
                      <a:pt x="30" y="70"/>
                      <a:pt x="45" y="102"/>
                    </a:cubicBezTo>
                    <a:cubicBezTo>
                      <a:pt x="47" y="106"/>
                      <a:pt x="55" y="103"/>
                      <a:pt x="53" y="98"/>
                    </a:cubicBezTo>
                    <a:cubicBezTo>
                      <a:pt x="42" y="65"/>
                      <a:pt x="28" y="33"/>
                      <a:pt x="9" y="3"/>
                    </a:cubicBezTo>
                    <a:cubicBezTo>
                      <a:pt x="7" y="0"/>
                      <a:pt x="0" y="2"/>
                      <a:pt x="2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90" name="Freeform 91"/>
              <p:cNvSpPr/>
              <p:nvPr/>
            </p:nvSpPr>
            <p:spPr bwMode="auto">
              <a:xfrm>
                <a:off x="7700963" y="2119313"/>
                <a:ext cx="49213" cy="73025"/>
              </a:xfrm>
              <a:custGeom>
                <a:avLst/>
                <a:gdLst>
                  <a:gd name="T0" fmla="*/ 2 w 47"/>
                  <a:gd name="T1" fmla="*/ 9 h 70"/>
                  <a:gd name="T2" fmla="*/ 32 w 47"/>
                  <a:gd name="T3" fmla="*/ 63 h 70"/>
                  <a:gd name="T4" fmla="*/ 43 w 47"/>
                  <a:gd name="T5" fmla="*/ 54 h 70"/>
                  <a:gd name="T6" fmla="*/ 13 w 47"/>
                  <a:gd name="T7" fmla="*/ 4 h 70"/>
                  <a:gd name="T8" fmla="*/ 2 w 47"/>
                  <a:gd name="T9" fmla="*/ 9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70">
                    <a:moveTo>
                      <a:pt x="2" y="9"/>
                    </a:moveTo>
                    <a:cubicBezTo>
                      <a:pt x="9" y="29"/>
                      <a:pt x="18" y="47"/>
                      <a:pt x="32" y="63"/>
                    </a:cubicBezTo>
                    <a:cubicBezTo>
                      <a:pt x="37" y="70"/>
                      <a:pt x="47" y="61"/>
                      <a:pt x="43" y="54"/>
                    </a:cubicBezTo>
                    <a:cubicBezTo>
                      <a:pt x="34" y="37"/>
                      <a:pt x="24" y="20"/>
                      <a:pt x="13" y="4"/>
                    </a:cubicBezTo>
                    <a:cubicBezTo>
                      <a:pt x="9" y="0"/>
                      <a:pt x="0" y="2"/>
                      <a:pt x="2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91" name="Freeform 92"/>
              <p:cNvSpPr/>
              <p:nvPr/>
            </p:nvSpPr>
            <p:spPr bwMode="auto">
              <a:xfrm>
                <a:off x="8164513" y="3827463"/>
                <a:ext cx="123825" cy="60325"/>
              </a:xfrm>
              <a:custGeom>
                <a:avLst/>
                <a:gdLst>
                  <a:gd name="T0" fmla="*/ 1 w 118"/>
                  <a:gd name="T1" fmla="*/ 59 h 59"/>
                  <a:gd name="T2" fmla="*/ 115 w 118"/>
                  <a:gd name="T3" fmla="*/ 6 h 59"/>
                  <a:gd name="T4" fmla="*/ 112 w 118"/>
                  <a:gd name="T5" fmla="*/ 0 h 59"/>
                  <a:gd name="T6" fmla="*/ 0 w 118"/>
                  <a:gd name="T7" fmla="*/ 58 h 59"/>
                  <a:gd name="T8" fmla="*/ 1 w 118"/>
                  <a:gd name="T9" fmla="*/ 5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59">
                    <a:moveTo>
                      <a:pt x="1" y="59"/>
                    </a:moveTo>
                    <a:cubicBezTo>
                      <a:pt x="41" y="56"/>
                      <a:pt x="81" y="26"/>
                      <a:pt x="115" y="6"/>
                    </a:cubicBezTo>
                    <a:cubicBezTo>
                      <a:pt x="118" y="4"/>
                      <a:pt x="116" y="0"/>
                      <a:pt x="112" y="0"/>
                    </a:cubicBezTo>
                    <a:cubicBezTo>
                      <a:pt x="73" y="9"/>
                      <a:pt x="33" y="35"/>
                      <a:pt x="0" y="58"/>
                    </a:cubicBezTo>
                    <a:cubicBezTo>
                      <a:pt x="0" y="58"/>
                      <a:pt x="0" y="59"/>
                      <a:pt x="1" y="5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</p:grpSp>
      </p:grpSp>
      <p:grpSp>
        <p:nvGrpSpPr>
          <p:cNvPr id="92" name="组合 91"/>
          <p:cNvGrpSpPr/>
          <p:nvPr/>
        </p:nvGrpSpPr>
        <p:grpSpPr>
          <a:xfrm>
            <a:off x="994820" y="610692"/>
            <a:ext cx="5886671" cy="625183"/>
            <a:chOff x="994820" y="496392"/>
            <a:chExt cx="5886671" cy="625183"/>
          </a:xfrm>
        </p:grpSpPr>
        <p:grpSp>
          <p:nvGrpSpPr>
            <p:cNvPr id="93" name="组合 92"/>
            <p:cNvGrpSpPr/>
            <p:nvPr/>
          </p:nvGrpSpPr>
          <p:grpSpPr>
            <a:xfrm>
              <a:off x="994820" y="626210"/>
              <a:ext cx="5886671" cy="495365"/>
              <a:chOff x="3532280" y="5381090"/>
              <a:chExt cx="5886671" cy="495365"/>
            </a:xfrm>
          </p:grpSpPr>
          <p:sp>
            <p:nvSpPr>
              <p:cNvPr id="95" name="Freeform 34"/>
              <p:cNvSpPr>
                <a:spLocks noEditPoints="1"/>
              </p:cNvSpPr>
              <p:nvPr/>
            </p:nvSpPr>
            <p:spPr bwMode="auto">
              <a:xfrm>
                <a:off x="8625557" y="5381090"/>
                <a:ext cx="793394" cy="459363"/>
              </a:xfrm>
              <a:custGeom>
                <a:avLst/>
                <a:gdLst>
                  <a:gd name="T0" fmla="*/ 97 w 97"/>
                  <a:gd name="T1" fmla="*/ 16 h 63"/>
                  <a:gd name="T2" fmla="*/ 90 w 97"/>
                  <a:gd name="T3" fmla="*/ 22 h 63"/>
                  <a:gd name="T4" fmla="*/ 75 w 97"/>
                  <a:gd name="T5" fmla="*/ 33 h 63"/>
                  <a:gd name="T6" fmla="*/ 46 w 97"/>
                  <a:gd name="T7" fmla="*/ 51 h 63"/>
                  <a:gd name="T8" fmla="*/ 29 w 97"/>
                  <a:gd name="T9" fmla="*/ 63 h 63"/>
                  <a:gd name="T10" fmla="*/ 26 w 97"/>
                  <a:gd name="T11" fmla="*/ 62 h 63"/>
                  <a:gd name="T12" fmla="*/ 16 w 97"/>
                  <a:gd name="T13" fmla="*/ 47 h 63"/>
                  <a:gd name="T14" fmla="*/ 2 w 97"/>
                  <a:gd name="T15" fmla="*/ 48 h 63"/>
                  <a:gd name="T16" fmla="*/ 10 w 97"/>
                  <a:gd name="T17" fmla="*/ 28 h 63"/>
                  <a:gd name="T18" fmla="*/ 10 w 97"/>
                  <a:gd name="T19" fmla="*/ 26 h 63"/>
                  <a:gd name="T20" fmla="*/ 18 w 97"/>
                  <a:gd name="T21" fmla="*/ 0 h 63"/>
                  <a:gd name="T22" fmla="*/ 40 w 97"/>
                  <a:gd name="T23" fmla="*/ 5 h 63"/>
                  <a:gd name="T24" fmla="*/ 75 w 97"/>
                  <a:gd name="T25" fmla="*/ 13 h 63"/>
                  <a:gd name="T26" fmla="*/ 94 w 97"/>
                  <a:gd name="T27" fmla="*/ 15 h 63"/>
                  <a:gd name="T28" fmla="*/ 97 w 97"/>
                  <a:gd name="T29" fmla="*/ 16 h 63"/>
                  <a:gd name="T30" fmla="*/ 20 w 97"/>
                  <a:gd name="T31" fmla="*/ 3 h 63"/>
                  <a:gd name="T32" fmla="*/ 16 w 97"/>
                  <a:gd name="T33" fmla="*/ 18 h 63"/>
                  <a:gd name="T34" fmla="*/ 14 w 97"/>
                  <a:gd name="T35" fmla="*/ 26 h 63"/>
                  <a:gd name="T36" fmla="*/ 65 w 97"/>
                  <a:gd name="T37" fmla="*/ 20 h 63"/>
                  <a:gd name="T38" fmla="*/ 86 w 97"/>
                  <a:gd name="T39" fmla="*/ 17 h 63"/>
                  <a:gd name="T40" fmla="*/ 20 w 97"/>
                  <a:gd name="T41" fmla="*/ 3 h 63"/>
                  <a:gd name="T42" fmla="*/ 14 w 97"/>
                  <a:gd name="T43" fmla="*/ 38 h 63"/>
                  <a:gd name="T44" fmla="*/ 28 w 97"/>
                  <a:gd name="T45" fmla="*/ 60 h 63"/>
                  <a:gd name="T46" fmla="*/ 82 w 97"/>
                  <a:gd name="T47" fmla="*/ 24 h 63"/>
                  <a:gd name="T48" fmla="*/ 82 w 97"/>
                  <a:gd name="T49" fmla="*/ 23 h 63"/>
                  <a:gd name="T50" fmla="*/ 14 w 97"/>
                  <a:gd name="T51" fmla="*/ 38 h 63"/>
                  <a:gd name="T52" fmla="*/ 13 w 97"/>
                  <a:gd name="T53" fmla="*/ 29 h 63"/>
                  <a:gd name="T54" fmla="*/ 7 w 97"/>
                  <a:gd name="T55" fmla="*/ 40 h 63"/>
                  <a:gd name="T56" fmla="*/ 12 w 97"/>
                  <a:gd name="T57" fmla="*/ 35 h 63"/>
                  <a:gd name="T58" fmla="*/ 15 w 97"/>
                  <a:gd name="T59" fmla="*/ 36 h 63"/>
                  <a:gd name="T60" fmla="*/ 57 w 97"/>
                  <a:gd name="T61" fmla="*/ 27 h 63"/>
                  <a:gd name="T62" fmla="*/ 77 w 97"/>
                  <a:gd name="T63" fmla="*/ 21 h 63"/>
                  <a:gd name="T64" fmla="*/ 13 w 97"/>
                  <a:gd name="T65" fmla="*/ 29 h 63"/>
                  <a:gd name="T66" fmla="*/ 6 w 97"/>
                  <a:gd name="T67" fmla="*/ 45 h 63"/>
                  <a:gd name="T68" fmla="*/ 14 w 97"/>
                  <a:gd name="T69" fmla="*/ 44 h 63"/>
                  <a:gd name="T70" fmla="*/ 11 w 97"/>
                  <a:gd name="T71" fmla="*/ 39 h 63"/>
                  <a:gd name="T72" fmla="*/ 6 w 97"/>
                  <a:gd name="T73" fmla="*/ 4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97" h="63">
                    <a:moveTo>
                      <a:pt x="97" y="16"/>
                    </a:moveTo>
                    <a:cubicBezTo>
                      <a:pt x="96" y="20"/>
                      <a:pt x="92" y="19"/>
                      <a:pt x="90" y="22"/>
                    </a:cubicBezTo>
                    <a:cubicBezTo>
                      <a:pt x="85" y="24"/>
                      <a:pt x="80" y="29"/>
                      <a:pt x="75" y="33"/>
                    </a:cubicBezTo>
                    <a:cubicBezTo>
                      <a:pt x="65" y="38"/>
                      <a:pt x="56" y="45"/>
                      <a:pt x="46" y="51"/>
                    </a:cubicBezTo>
                    <a:cubicBezTo>
                      <a:pt x="40" y="54"/>
                      <a:pt x="35" y="58"/>
                      <a:pt x="29" y="63"/>
                    </a:cubicBezTo>
                    <a:cubicBezTo>
                      <a:pt x="28" y="62"/>
                      <a:pt x="27" y="62"/>
                      <a:pt x="26" y="62"/>
                    </a:cubicBezTo>
                    <a:cubicBezTo>
                      <a:pt x="22" y="57"/>
                      <a:pt x="20" y="52"/>
                      <a:pt x="16" y="47"/>
                    </a:cubicBezTo>
                    <a:cubicBezTo>
                      <a:pt x="12" y="47"/>
                      <a:pt x="6" y="49"/>
                      <a:pt x="2" y="48"/>
                    </a:cubicBezTo>
                    <a:cubicBezTo>
                      <a:pt x="0" y="42"/>
                      <a:pt x="7" y="35"/>
                      <a:pt x="10" y="28"/>
                    </a:cubicBezTo>
                    <a:cubicBezTo>
                      <a:pt x="10" y="27"/>
                      <a:pt x="10" y="26"/>
                      <a:pt x="10" y="26"/>
                    </a:cubicBezTo>
                    <a:cubicBezTo>
                      <a:pt x="13" y="17"/>
                      <a:pt x="15" y="8"/>
                      <a:pt x="18" y="0"/>
                    </a:cubicBezTo>
                    <a:cubicBezTo>
                      <a:pt x="25" y="0"/>
                      <a:pt x="33" y="4"/>
                      <a:pt x="40" y="5"/>
                    </a:cubicBezTo>
                    <a:cubicBezTo>
                      <a:pt x="51" y="8"/>
                      <a:pt x="63" y="10"/>
                      <a:pt x="75" y="13"/>
                    </a:cubicBezTo>
                    <a:cubicBezTo>
                      <a:pt x="81" y="13"/>
                      <a:pt x="88" y="15"/>
                      <a:pt x="94" y="15"/>
                    </a:cubicBezTo>
                    <a:cubicBezTo>
                      <a:pt x="95" y="15"/>
                      <a:pt x="96" y="14"/>
                      <a:pt x="97" y="16"/>
                    </a:cubicBezTo>
                    <a:close/>
                    <a:moveTo>
                      <a:pt x="20" y="3"/>
                    </a:moveTo>
                    <a:cubicBezTo>
                      <a:pt x="18" y="8"/>
                      <a:pt x="16" y="13"/>
                      <a:pt x="16" y="18"/>
                    </a:cubicBezTo>
                    <a:cubicBezTo>
                      <a:pt x="15" y="21"/>
                      <a:pt x="13" y="23"/>
                      <a:pt x="14" y="26"/>
                    </a:cubicBezTo>
                    <a:cubicBezTo>
                      <a:pt x="31" y="24"/>
                      <a:pt x="48" y="21"/>
                      <a:pt x="65" y="20"/>
                    </a:cubicBezTo>
                    <a:cubicBezTo>
                      <a:pt x="72" y="18"/>
                      <a:pt x="80" y="19"/>
                      <a:pt x="86" y="17"/>
                    </a:cubicBezTo>
                    <a:cubicBezTo>
                      <a:pt x="64" y="14"/>
                      <a:pt x="41" y="7"/>
                      <a:pt x="20" y="3"/>
                    </a:cubicBezTo>
                    <a:close/>
                    <a:moveTo>
                      <a:pt x="14" y="38"/>
                    </a:moveTo>
                    <a:cubicBezTo>
                      <a:pt x="19" y="45"/>
                      <a:pt x="22" y="53"/>
                      <a:pt x="28" y="60"/>
                    </a:cubicBezTo>
                    <a:cubicBezTo>
                      <a:pt x="46" y="48"/>
                      <a:pt x="64" y="37"/>
                      <a:pt x="82" y="24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59" y="29"/>
                      <a:pt x="37" y="35"/>
                      <a:pt x="14" y="38"/>
                    </a:cubicBezTo>
                    <a:close/>
                    <a:moveTo>
                      <a:pt x="13" y="29"/>
                    </a:moveTo>
                    <a:cubicBezTo>
                      <a:pt x="11" y="33"/>
                      <a:pt x="8" y="37"/>
                      <a:pt x="7" y="40"/>
                    </a:cubicBezTo>
                    <a:cubicBezTo>
                      <a:pt x="9" y="39"/>
                      <a:pt x="9" y="36"/>
                      <a:pt x="12" y="35"/>
                    </a:cubicBezTo>
                    <a:cubicBezTo>
                      <a:pt x="13" y="35"/>
                      <a:pt x="14" y="35"/>
                      <a:pt x="15" y="36"/>
                    </a:cubicBezTo>
                    <a:cubicBezTo>
                      <a:pt x="29" y="33"/>
                      <a:pt x="43" y="30"/>
                      <a:pt x="57" y="27"/>
                    </a:cubicBezTo>
                    <a:cubicBezTo>
                      <a:pt x="64" y="24"/>
                      <a:pt x="70" y="23"/>
                      <a:pt x="77" y="21"/>
                    </a:cubicBezTo>
                    <a:cubicBezTo>
                      <a:pt x="55" y="23"/>
                      <a:pt x="34" y="25"/>
                      <a:pt x="13" y="29"/>
                    </a:cubicBezTo>
                    <a:close/>
                    <a:moveTo>
                      <a:pt x="6" y="45"/>
                    </a:moveTo>
                    <a:cubicBezTo>
                      <a:pt x="9" y="46"/>
                      <a:pt x="12" y="44"/>
                      <a:pt x="14" y="44"/>
                    </a:cubicBezTo>
                    <a:cubicBezTo>
                      <a:pt x="13" y="42"/>
                      <a:pt x="13" y="41"/>
                      <a:pt x="11" y="39"/>
                    </a:cubicBezTo>
                    <a:cubicBezTo>
                      <a:pt x="10" y="41"/>
                      <a:pt x="8" y="43"/>
                      <a:pt x="6" y="4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6" name="任意多边形 95"/>
              <p:cNvSpPr/>
              <p:nvPr/>
            </p:nvSpPr>
            <p:spPr>
              <a:xfrm>
                <a:off x="3532280" y="5475339"/>
                <a:ext cx="5024077" cy="401116"/>
              </a:xfrm>
              <a:custGeom>
                <a:avLst/>
                <a:gdLst>
                  <a:gd name="connsiteX0" fmla="*/ 0 w 6766560"/>
                  <a:gd name="connsiteY0" fmla="*/ 39809 h 361457"/>
                  <a:gd name="connsiteX1" fmla="*/ 4411980 w 6766560"/>
                  <a:gd name="connsiteY1" fmla="*/ 28379 h 361457"/>
                  <a:gd name="connsiteX2" fmla="*/ 4023360 w 6766560"/>
                  <a:gd name="connsiteY2" fmla="*/ 359849 h 361457"/>
                  <a:gd name="connsiteX3" fmla="*/ 6766560 w 6766560"/>
                  <a:gd name="connsiteY3" fmla="*/ 131249 h 361457"/>
                  <a:gd name="connsiteX0-1" fmla="*/ 0 w 6766560"/>
                  <a:gd name="connsiteY0-2" fmla="*/ 75291 h 398381"/>
                  <a:gd name="connsiteX1-3" fmla="*/ 4369154 w 6766560"/>
                  <a:gd name="connsiteY1-4" fmla="*/ 18141 h 398381"/>
                  <a:gd name="connsiteX2-5" fmla="*/ 4023360 w 6766560"/>
                  <a:gd name="connsiteY2-6" fmla="*/ 395331 h 398381"/>
                  <a:gd name="connsiteX3-7" fmla="*/ 6766560 w 6766560"/>
                  <a:gd name="connsiteY3-8" fmla="*/ 166731 h 398381"/>
                  <a:gd name="connsiteX0-9" fmla="*/ 0 w 6766560"/>
                  <a:gd name="connsiteY0-10" fmla="*/ 71354 h 339035"/>
                  <a:gd name="connsiteX1-11" fmla="*/ 4369154 w 6766560"/>
                  <a:gd name="connsiteY1-12" fmla="*/ 14204 h 339035"/>
                  <a:gd name="connsiteX2-13" fmla="*/ 4351696 w 6766560"/>
                  <a:gd name="connsiteY2-14" fmla="*/ 334244 h 339035"/>
                  <a:gd name="connsiteX3-15" fmla="*/ 6766560 w 6766560"/>
                  <a:gd name="connsiteY3-16" fmla="*/ 162794 h 339035"/>
                  <a:gd name="connsiteX0-17" fmla="*/ 0 w 7194823"/>
                  <a:gd name="connsiteY0-18" fmla="*/ 71354 h 334304"/>
                  <a:gd name="connsiteX1-19" fmla="*/ 4369154 w 7194823"/>
                  <a:gd name="connsiteY1-20" fmla="*/ 14204 h 334304"/>
                  <a:gd name="connsiteX2-21" fmla="*/ 4351696 w 7194823"/>
                  <a:gd name="connsiteY2-22" fmla="*/ 334244 h 334304"/>
                  <a:gd name="connsiteX3-23" fmla="*/ 7194823 w 7194823"/>
                  <a:gd name="connsiteY3-24" fmla="*/ 37064 h 334304"/>
                  <a:gd name="connsiteX0-25" fmla="*/ 0 w 7194823"/>
                  <a:gd name="connsiteY0-26" fmla="*/ 72918 h 358721"/>
                  <a:gd name="connsiteX1-27" fmla="*/ 4369154 w 7194823"/>
                  <a:gd name="connsiteY1-28" fmla="*/ 15768 h 358721"/>
                  <a:gd name="connsiteX2-29" fmla="*/ 4051911 w 7194823"/>
                  <a:gd name="connsiteY2-30" fmla="*/ 358668 h 358721"/>
                  <a:gd name="connsiteX3-31" fmla="*/ 7194823 w 7194823"/>
                  <a:gd name="connsiteY3-32" fmla="*/ 38628 h 358721"/>
                  <a:gd name="connsiteX0-33" fmla="*/ 0 w 6454042"/>
                  <a:gd name="connsiteY0-34" fmla="*/ 72918 h 359955"/>
                  <a:gd name="connsiteX1-35" fmla="*/ 4369154 w 6454042"/>
                  <a:gd name="connsiteY1-36" fmla="*/ 15768 h 359955"/>
                  <a:gd name="connsiteX2-37" fmla="*/ 4051911 w 6454042"/>
                  <a:gd name="connsiteY2-38" fmla="*/ 358668 h 359955"/>
                  <a:gd name="connsiteX3-39" fmla="*/ 6454042 w 6454042"/>
                  <a:gd name="connsiteY3-40" fmla="*/ 112769 h 359955"/>
                  <a:gd name="connsiteX0-41" fmla="*/ 0 w 6454042"/>
                  <a:gd name="connsiteY0-42" fmla="*/ 62493 h 349247"/>
                  <a:gd name="connsiteX1-43" fmla="*/ 4122228 w 6454042"/>
                  <a:gd name="connsiteY1-44" fmla="*/ 17700 h 349247"/>
                  <a:gd name="connsiteX2-45" fmla="*/ 4051911 w 6454042"/>
                  <a:gd name="connsiteY2-46" fmla="*/ 348243 h 349247"/>
                  <a:gd name="connsiteX3-47" fmla="*/ 6454042 w 6454042"/>
                  <a:gd name="connsiteY3-48" fmla="*/ 102344 h 349247"/>
                  <a:gd name="connsiteX0-49" fmla="*/ 0 w 4341830"/>
                  <a:gd name="connsiteY0-50" fmla="*/ 62493 h 348243"/>
                  <a:gd name="connsiteX1-51" fmla="*/ 4122228 w 4341830"/>
                  <a:gd name="connsiteY1-52" fmla="*/ 17700 h 348243"/>
                  <a:gd name="connsiteX2-53" fmla="*/ 4051911 w 4341830"/>
                  <a:gd name="connsiteY2-54" fmla="*/ 348243 h 348243"/>
                  <a:gd name="connsiteX0-55" fmla="*/ 0 w 4122228"/>
                  <a:gd name="connsiteY0-56" fmla="*/ 62493 h 62493"/>
                  <a:gd name="connsiteX1-57" fmla="*/ 4122228 w 4122228"/>
                  <a:gd name="connsiteY1-58" fmla="*/ 17700 h 62493"/>
                  <a:gd name="connsiteX0-59" fmla="*/ 0 w 4122228"/>
                  <a:gd name="connsiteY0-60" fmla="*/ 44793 h 66159"/>
                  <a:gd name="connsiteX1-61" fmla="*/ 4122228 w 4122228"/>
                  <a:gd name="connsiteY1-62" fmla="*/ 0 h 66159"/>
                  <a:gd name="connsiteX0-63" fmla="*/ 0 w 4245691"/>
                  <a:gd name="connsiteY0-64" fmla="*/ 156004 h 156004"/>
                  <a:gd name="connsiteX1-65" fmla="*/ 4245691 w 4245691"/>
                  <a:gd name="connsiteY1-66" fmla="*/ 0 h 156004"/>
                  <a:gd name="connsiteX0-67" fmla="*/ 0 w 4245691"/>
                  <a:gd name="connsiteY0-68" fmla="*/ 156004 h 163985"/>
                  <a:gd name="connsiteX1-69" fmla="*/ 4245691 w 4245691"/>
                  <a:gd name="connsiteY1-70" fmla="*/ 0 h 163985"/>
                  <a:gd name="connsiteX0-71" fmla="*/ 0 w 5449458"/>
                  <a:gd name="connsiteY0-72" fmla="*/ 143648 h 143648"/>
                  <a:gd name="connsiteX1-73" fmla="*/ 5449458 w 5449458"/>
                  <a:gd name="connsiteY1-74" fmla="*/ 0 h 143648"/>
                  <a:gd name="connsiteX0-75" fmla="*/ 0 w 5449458"/>
                  <a:gd name="connsiteY0-76" fmla="*/ 143648 h 260913"/>
                  <a:gd name="connsiteX1-77" fmla="*/ 1990356 w 5449458"/>
                  <a:gd name="connsiteY1-78" fmla="*/ 260339 h 260913"/>
                  <a:gd name="connsiteX2-79" fmla="*/ 5449458 w 5449458"/>
                  <a:gd name="connsiteY2-80" fmla="*/ 0 h 260913"/>
                  <a:gd name="connsiteX0-81" fmla="*/ 0 w 4693246"/>
                  <a:gd name="connsiteY0-82" fmla="*/ 169 h 463018"/>
                  <a:gd name="connsiteX1-83" fmla="*/ 1234144 w 4693246"/>
                  <a:gd name="connsiteY1-84" fmla="*/ 462849 h 463018"/>
                  <a:gd name="connsiteX2-85" fmla="*/ 4693246 w 4693246"/>
                  <a:gd name="connsiteY2-86" fmla="*/ 202510 h 463018"/>
                  <a:gd name="connsiteX0-87" fmla="*/ 153395 w 4846641"/>
                  <a:gd name="connsiteY0-88" fmla="*/ 0 h 462988"/>
                  <a:gd name="connsiteX1-89" fmla="*/ 1387539 w 4846641"/>
                  <a:gd name="connsiteY1-90" fmla="*/ 462680 h 462988"/>
                  <a:gd name="connsiteX2-91" fmla="*/ 4846641 w 4846641"/>
                  <a:gd name="connsiteY2-92" fmla="*/ 202341 h 462988"/>
                  <a:gd name="connsiteX0-93" fmla="*/ 212160 w 4457851"/>
                  <a:gd name="connsiteY0-94" fmla="*/ 0 h 462988"/>
                  <a:gd name="connsiteX1-95" fmla="*/ 998749 w 4457851"/>
                  <a:gd name="connsiteY1-96" fmla="*/ 462680 h 462988"/>
                  <a:gd name="connsiteX2-97" fmla="*/ 4457851 w 4457851"/>
                  <a:gd name="connsiteY2-98" fmla="*/ 202341 h 462988"/>
                  <a:gd name="connsiteX0-99" fmla="*/ 238795 w 4484486"/>
                  <a:gd name="connsiteY0-100" fmla="*/ 0 h 462868"/>
                  <a:gd name="connsiteX1-101" fmla="*/ 1025384 w 4484486"/>
                  <a:gd name="connsiteY1-102" fmla="*/ 462680 h 462868"/>
                  <a:gd name="connsiteX2-103" fmla="*/ 4484486 w 4484486"/>
                  <a:gd name="connsiteY2-104" fmla="*/ 202341 h 462868"/>
                  <a:gd name="connsiteX0-105" fmla="*/ 410770 w 4656461"/>
                  <a:gd name="connsiteY0-106" fmla="*/ 0 h 425815"/>
                  <a:gd name="connsiteX1-107" fmla="*/ 595476 w 4656461"/>
                  <a:gd name="connsiteY1-108" fmla="*/ 425610 h 425815"/>
                  <a:gd name="connsiteX2-109" fmla="*/ 4656461 w 4656461"/>
                  <a:gd name="connsiteY2-110" fmla="*/ 202341 h 425815"/>
                  <a:gd name="connsiteX0-111" fmla="*/ 410770 w 4656461"/>
                  <a:gd name="connsiteY0-112" fmla="*/ 0 h 364069"/>
                  <a:gd name="connsiteX1-113" fmla="*/ 595476 w 4656461"/>
                  <a:gd name="connsiteY1-114" fmla="*/ 363827 h 364069"/>
                  <a:gd name="connsiteX2-115" fmla="*/ 4656461 w 4656461"/>
                  <a:gd name="connsiteY2-116" fmla="*/ 202341 h 364069"/>
                  <a:gd name="connsiteX0-117" fmla="*/ 558636 w 4511100"/>
                  <a:gd name="connsiteY0-118" fmla="*/ 0 h 388767"/>
                  <a:gd name="connsiteX1-119" fmla="*/ 450115 w 4511100"/>
                  <a:gd name="connsiteY1-120" fmla="*/ 388541 h 388767"/>
                  <a:gd name="connsiteX2-121" fmla="*/ 4511100 w 4511100"/>
                  <a:gd name="connsiteY2-122" fmla="*/ 227055 h 388767"/>
                  <a:gd name="connsiteX0-123" fmla="*/ 445007 w 4613533"/>
                  <a:gd name="connsiteY0-124" fmla="*/ 0 h 413467"/>
                  <a:gd name="connsiteX1-125" fmla="*/ 552548 w 4613533"/>
                  <a:gd name="connsiteY1-126" fmla="*/ 413255 h 413467"/>
                  <a:gd name="connsiteX2-127" fmla="*/ 4613533 w 4613533"/>
                  <a:gd name="connsiteY2-128" fmla="*/ 251769 h 413467"/>
                  <a:gd name="connsiteX0-129" fmla="*/ 437894 w 4606420"/>
                  <a:gd name="connsiteY0-130" fmla="*/ 0 h 351722"/>
                  <a:gd name="connsiteX1-131" fmla="*/ 560868 w 4606420"/>
                  <a:gd name="connsiteY1-132" fmla="*/ 351471 h 351722"/>
                  <a:gd name="connsiteX2-133" fmla="*/ 4606420 w 4606420"/>
                  <a:gd name="connsiteY2-134" fmla="*/ 251769 h 351722"/>
                  <a:gd name="connsiteX0-135" fmla="*/ 424068 w 4592594"/>
                  <a:gd name="connsiteY0-136" fmla="*/ 0 h 401116"/>
                  <a:gd name="connsiteX1-137" fmla="*/ 577907 w 4592594"/>
                  <a:gd name="connsiteY1-138" fmla="*/ 400898 h 401116"/>
                  <a:gd name="connsiteX2-139" fmla="*/ 4592594 w 4592594"/>
                  <a:gd name="connsiteY2-140" fmla="*/ 251769 h 401116"/>
                  <a:gd name="connsiteX0-141" fmla="*/ 424068 w 4592594"/>
                  <a:gd name="connsiteY0-142" fmla="*/ 0 h 401116"/>
                  <a:gd name="connsiteX1-143" fmla="*/ 577907 w 4592594"/>
                  <a:gd name="connsiteY1-144" fmla="*/ 400898 h 401116"/>
                  <a:gd name="connsiteX2-145" fmla="*/ 4592594 w 4592594"/>
                  <a:gd name="connsiteY2-146" fmla="*/ 338266 h 401116"/>
                  <a:gd name="connsiteX0-147" fmla="*/ 391353 w 4638179"/>
                  <a:gd name="connsiteY0-148" fmla="*/ 0 h 401116"/>
                  <a:gd name="connsiteX1-149" fmla="*/ 623492 w 4638179"/>
                  <a:gd name="connsiteY1-150" fmla="*/ 400898 h 401116"/>
                  <a:gd name="connsiteX2-151" fmla="*/ 4638179 w 4638179"/>
                  <a:gd name="connsiteY2-152" fmla="*/ 338266 h 401116"/>
                  <a:gd name="connsiteX0-153" fmla="*/ 391353 w 4904398"/>
                  <a:gd name="connsiteY0-154" fmla="*/ 0 h 401116"/>
                  <a:gd name="connsiteX1-155" fmla="*/ 623492 w 4904398"/>
                  <a:gd name="connsiteY1-156" fmla="*/ 400898 h 401116"/>
                  <a:gd name="connsiteX2-157" fmla="*/ 4904398 w 4904398"/>
                  <a:gd name="connsiteY2-158" fmla="*/ 322224 h 401116"/>
                </a:gdLst>
                <a:ahLst/>
                <a:cxnLst>
                  <a:cxn ang="0">
                    <a:pos x="connsiteX0-153" y="connsiteY0-154"/>
                  </a:cxn>
                  <a:cxn ang="0">
                    <a:pos x="connsiteX1-155" y="connsiteY1-156"/>
                  </a:cxn>
                  <a:cxn ang="0">
                    <a:pos x="connsiteX2-157" y="connsiteY2-158"/>
                  </a:cxn>
                </a:cxnLst>
                <a:rect l="l" t="t" r="r" b="b"/>
                <a:pathLst>
                  <a:path w="4904398" h="401116">
                    <a:moveTo>
                      <a:pt x="391353" y="0"/>
                    </a:moveTo>
                    <a:cubicBezTo>
                      <a:pt x="-226127" y="38897"/>
                      <a:pt x="-86259" y="411428"/>
                      <a:pt x="623492" y="400898"/>
                    </a:cubicBezTo>
                    <a:lnTo>
                      <a:pt x="4904398" y="322224"/>
                    </a:lnTo>
                  </a:path>
                </a:pathLst>
              </a:custGeom>
              <a:noFill/>
              <a:ln w="25400" cap="rnd">
                <a:solidFill>
                  <a:schemeClr val="bg1"/>
                </a:solidFill>
                <a:prstDash val="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94" name="文本框 93"/>
            <p:cNvSpPr txBox="1"/>
            <p:nvPr/>
          </p:nvSpPr>
          <p:spPr>
            <a:xfrm>
              <a:off x="1595870" y="496392"/>
              <a:ext cx="290015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2.Nước </a:t>
              </a:r>
              <a:r>
                <a:rPr lang="en-US" altLang="zh-CN" sz="3200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ngầm</a:t>
              </a:r>
              <a:endParaRPr lang="zh-CN" altLang="en-US" sz="3200" dirty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endParaRPr>
            </a:p>
          </p:txBody>
        </p:sp>
      </p:grpSp>
      <p:grpSp>
        <p:nvGrpSpPr>
          <p:cNvPr id="97" name="组合 96"/>
          <p:cNvGrpSpPr/>
          <p:nvPr/>
        </p:nvGrpSpPr>
        <p:grpSpPr>
          <a:xfrm>
            <a:off x="6259992" y="952501"/>
            <a:ext cx="5236683" cy="5019674"/>
            <a:chOff x="1375849" y="1901211"/>
            <a:chExt cx="4233329" cy="3678765"/>
          </a:xfrm>
        </p:grpSpPr>
        <p:sp>
          <p:nvSpPr>
            <p:cNvPr id="99" name="任意多边形 98"/>
            <p:cNvSpPr/>
            <p:nvPr/>
          </p:nvSpPr>
          <p:spPr>
            <a:xfrm>
              <a:off x="1375849" y="1901211"/>
              <a:ext cx="4233329" cy="3227560"/>
            </a:xfrm>
            <a:custGeom>
              <a:avLst/>
              <a:gdLst>
                <a:gd name="connsiteX0" fmla="*/ 692107 w 4233329"/>
                <a:gd name="connsiteY0" fmla="*/ 230189 h 3227560"/>
                <a:gd name="connsiteX1" fmla="*/ 606311 w 4233329"/>
                <a:gd name="connsiteY1" fmla="*/ 232933 h 3227560"/>
                <a:gd name="connsiteX2" fmla="*/ 330515 w 4233329"/>
                <a:gd name="connsiteY2" fmla="*/ 632928 h 3227560"/>
                <a:gd name="connsiteX3" fmla="*/ 403145 w 4233329"/>
                <a:gd name="connsiteY3" fmla="*/ 2772901 h 3227560"/>
                <a:gd name="connsiteX4" fmla="*/ 1440706 w 4233329"/>
                <a:gd name="connsiteY4" fmla="*/ 2952899 h 3227560"/>
                <a:gd name="connsiteX5" fmla="*/ 3703068 w 4233329"/>
                <a:gd name="connsiteY5" fmla="*/ 2920902 h 3227560"/>
                <a:gd name="connsiteX6" fmla="*/ 3906009 w 4233329"/>
                <a:gd name="connsiteY6" fmla="*/ 1782913 h 3227560"/>
                <a:gd name="connsiteX7" fmla="*/ 3775220 w 4233329"/>
                <a:gd name="connsiteY7" fmla="*/ 332932 h 3227560"/>
                <a:gd name="connsiteX8" fmla="*/ 1824604 w 4233329"/>
                <a:gd name="connsiteY8" fmla="*/ 262933 h 3227560"/>
                <a:gd name="connsiteX9" fmla="*/ 692107 w 4233329"/>
                <a:gd name="connsiteY9" fmla="*/ 230189 h 3227560"/>
                <a:gd name="connsiteX10" fmla="*/ 442503 w 4233329"/>
                <a:gd name="connsiteY10" fmla="*/ 300 h 3227560"/>
                <a:gd name="connsiteX11" fmla="*/ 1773431 w 4233329"/>
                <a:gd name="connsiteY11" fmla="*/ 38781 h 3227560"/>
                <a:gd name="connsiteX12" fmla="*/ 4065824 w 4233329"/>
                <a:gd name="connsiteY12" fmla="*/ 121045 h 3227560"/>
                <a:gd name="connsiteX13" fmla="*/ 4219530 w 4233329"/>
                <a:gd name="connsiteY13" fmla="*/ 1825085 h 3227560"/>
                <a:gd name="connsiteX14" fmla="*/ 3981031 w 4233329"/>
                <a:gd name="connsiteY14" fmla="*/ 3162467 h 3227560"/>
                <a:gd name="connsiteX15" fmla="*/ 1322268 w 4233329"/>
                <a:gd name="connsiteY15" fmla="*/ 3200070 h 3227560"/>
                <a:gd name="connsiteX16" fmla="*/ 102910 w 4233329"/>
                <a:gd name="connsiteY16" fmla="*/ 2988535 h 3227560"/>
                <a:gd name="connsiteX17" fmla="*/ 17555 w 4233329"/>
                <a:gd name="connsiteY17" fmla="*/ 473605 h 3227560"/>
                <a:gd name="connsiteX18" fmla="*/ 341674 w 4233329"/>
                <a:gd name="connsiteY18" fmla="*/ 3525 h 3227560"/>
                <a:gd name="connsiteX19" fmla="*/ 442503 w 4233329"/>
                <a:gd name="connsiteY19" fmla="*/ 300 h 3227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233329" h="3227560">
                  <a:moveTo>
                    <a:pt x="692107" y="230189"/>
                  </a:moveTo>
                  <a:cubicBezTo>
                    <a:pt x="659083" y="230589"/>
                    <a:pt x="630305" y="231475"/>
                    <a:pt x="606311" y="232933"/>
                  </a:cubicBezTo>
                  <a:cubicBezTo>
                    <a:pt x="414362" y="244600"/>
                    <a:pt x="374752" y="437931"/>
                    <a:pt x="330515" y="632928"/>
                  </a:cubicBezTo>
                  <a:cubicBezTo>
                    <a:pt x="296654" y="1056256"/>
                    <a:pt x="320155" y="2603079"/>
                    <a:pt x="403145" y="2772901"/>
                  </a:cubicBezTo>
                  <a:cubicBezTo>
                    <a:pt x="486134" y="2942724"/>
                    <a:pt x="890719" y="2928232"/>
                    <a:pt x="1440706" y="2952899"/>
                  </a:cubicBezTo>
                  <a:cubicBezTo>
                    <a:pt x="1990693" y="2977566"/>
                    <a:pt x="3547289" y="3001102"/>
                    <a:pt x="3703068" y="2920902"/>
                  </a:cubicBezTo>
                  <a:cubicBezTo>
                    <a:pt x="3858848" y="2840703"/>
                    <a:pt x="3893984" y="2214242"/>
                    <a:pt x="3906009" y="1782913"/>
                  </a:cubicBezTo>
                  <a:cubicBezTo>
                    <a:pt x="3918035" y="1351585"/>
                    <a:pt x="3956302" y="484220"/>
                    <a:pt x="3775220" y="332932"/>
                  </a:cubicBezTo>
                  <a:cubicBezTo>
                    <a:pt x="3594137" y="181645"/>
                    <a:pt x="2352755" y="279599"/>
                    <a:pt x="1824604" y="262933"/>
                  </a:cubicBezTo>
                  <a:cubicBezTo>
                    <a:pt x="1362472" y="248350"/>
                    <a:pt x="923276" y="227386"/>
                    <a:pt x="692107" y="230189"/>
                  </a:cubicBezTo>
                  <a:close/>
                  <a:moveTo>
                    <a:pt x="442503" y="300"/>
                  </a:moveTo>
                  <a:cubicBezTo>
                    <a:pt x="714176" y="-2994"/>
                    <a:pt x="1230326" y="21643"/>
                    <a:pt x="1773431" y="38781"/>
                  </a:cubicBezTo>
                  <a:cubicBezTo>
                    <a:pt x="2394122" y="58367"/>
                    <a:pt x="3853013" y="-56751"/>
                    <a:pt x="4065824" y="121045"/>
                  </a:cubicBezTo>
                  <a:cubicBezTo>
                    <a:pt x="4278635" y="298840"/>
                    <a:pt x="4233662" y="1318182"/>
                    <a:pt x="4219530" y="1825085"/>
                  </a:cubicBezTo>
                  <a:cubicBezTo>
                    <a:pt x="4205397" y="2331989"/>
                    <a:pt x="4164105" y="3068215"/>
                    <a:pt x="3981031" y="3162467"/>
                  </a:cubicBezTo>
                  <a:cubicBezTo>
                    <a:pt x="3797956" y="3256719"/>
                    <a:pt x="1968621" y="3229059"/>
                    <a:pt x="1322268" y="3200070"/>
                  </a:cubicBezTo>
                  <a:cubicBezTo>
                    <a:pt x="675915" y="3171082"/>
                    <a:pt x="200440" y="3188112"/>
                    <a:pt x="102910" y="2988535"/>
                  </a:cubicBezTo>
                  <a:cubicBezTo>
                    <a:pt x="5380" y="2788957"/>
                    <a:pt x="-22240" y="971107"/>
                    <a:pt x="17555" y="473605"/>
                  </a:cubicBezTo>
                  <a:cubicBezTo>
                    <a:pt x="69542" y="244441"/>
                    <a:pt x="116093" y="17235"/>
                    <a:pt x="341674" y="3525"/>
                  </a:cubicBezTo>
                  <a:cubicBezTo>
                    <a:pt x="369872" y="1811"/>
                    <a:pt x="403693" y="770"/>
                    <a:pt x="442503" y="300"/>
                  </a:cubicBezTo>
                  <a:close/>
                </a:path>
              </a:pathLst>
            </a:custGeom>
            <a:solidFill>
              <a:schemeClr val="accent2"/>
            </a:solidFill>
            <a:ln w="28575" cap="rnd">
              <a:solidFill>
                <a:schemeClr val="bg1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100" name="任意多边形 99"/>
            <p:cNvSpPr/>
            <p:nvPr/>
          </p:nvSpPr>
          <p:spPr>
            <a:xfrm>
              <a:off x="2515205" y="5107435"/>
              <a:ext cx="1920382" cy="472541"/>
            </a:xfrm>
            <a:custGeom>
              <a:avLst/>
              <a:gdLst>
                <a:gd name="connsiteX0" fmla="*/ 735217 w 1920382"/>
                <a:gd name="connsiteY0" fmla="*/ 0 h 472541"/>
                <a:gd name="connsiteX1" fmla="*/ 750207 w 1920382"/>
                <a:gd name="connsiteY1" fmla="*/ 254833 h 472541"/>
                <a:gd name="connsiteX2" fmla="*/ 120620 w 1920382"/>
                <a:gd name="connsiteY2" fmla="*/ 254833 h 472541"/>
                <a:gd name="connsiteX3" fmla="*/ 699 w 1920382"/>
                <a:gd name="connsiteY3" fmla="*/ 449705 h 472541"/>
                <a:gd name="connsiteX4" fmla="*/ 1919440 w 1920382"/>
                <a:gd name="connsiteY4" fmla="*/ 464695 h 472541"/>
                <a:gd name="connsiteX5" fmla="*/ 1844489 w 1920382"/>
                <a:gd name="connsiteY5" fmla="*/ 254833 h 472541"/>
                <a:gd name="connsiteX6" fmla="*/ 1154941 w 1920382"/>
                <a:gd name="connsiteY6" fmla="*/ 224852 h 472541"/>
                <a:gd name="connsiteX7" fmla="*/ 1169931 w 1920382"/>
                <a:gd name="connsiteY7" fmla="*/ 14990 h 472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20382" h="472541">
                  <a:moveTo>
                    <a:pt x="735217" y="0"/>
                  </a:moveTo>
                  <a:lnTo>
                    <a:pt x="750207" y="254833"/>
                  </a:lnTo>
                  <a:cubicBezTo>
                    <a:pt x="540345" y="254833"/>
                    <a:pt x="245538" y="222354"/>
                    <a:pt x="120620" y="254833"/>
                  </a:cubicBezTo>
                  <a:cubicBezTo>
                    <a:pt x="-4298" y="287312"/>
                    <a:pt x="-1800" y="368508"/>
                    <a:pt x="699" y="449705"/>
                  </a:cubicBezTo>
                  <a:cubicBezTo>
                    <a:pt x="640279" y="454702"/>
                    <a:pt x="1609643" y="487180"/>
                    <a:pt x="1919440" y="464695"/>
                  </a:cubicBezTo>
                  <a:cubicBezTo>
                    <a:pt x="1894456" y="394741"/>
                    <a:pt x="1971906" y="294807"/>
                    <a:pt x="1844489" y="254833"/>
                  </a:cubicBezTo>
                  <a:lnTo>
                    <a:pt x="1154941" y="224852"/>
                  </a:lnTo>
                  <a:lnTo>
                    <a:pt x="1169931" y="14990"/>
                  </a:lnTo>
                </a:path>
              </a:pathLst>
            </a:custGeom>
            <a:noFill/>
            <a:ln w="25400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</p:grpSp>
      <p:sp>
        <p:nvSpPr>
          <p:cNvPr id="105" name="矩形 55"/>
          <p:cNvSpPr/>
          <p:nvPr/>
        </p:nvSpPr>
        <p:spPr>
          <a:xfrm>
            <a:off x="1239976" y="2684423"/>
            <a:ext cx="3229185" cy="9787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>
              <a:lnSpc>
                <a:spcPct val="120000"/>
              </a:lnSpc>
            </a:pPr>
            <a:r>
              <a:rPr lang="vi-VN" altLang="zh-CN" sz="2400" b="1" dirty="0" smtClean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Sự hình thành nước ngầm</a:t>
            </a:r>
            <a:endParaRPr lang="zh-CN" altLang="en-US" sz="2400" b="1" dirty="0">
              <a:solidFill>
                <a:schemeClr val="bg1"/>
              </a:solidFill>
              <a:latin typeface="汉仪喵魂体W" panose="00020600040101010101" pitchFamily="18" charset="-122"/>
              <a:ea typeface="汉仪喵魂体W" panose="00020600040101010101" pitchFamily="18" charset="-122"/>
            </a:endParaRPr>
          </a:p>
        </p:txBody>
      </p:sp>
      <p:pic>
        <p:nvPicPr>
          <p:cNvPr id="102" name="Picture 101"/>
          <p:cNvPicPr/>
          <p:nvPr/>
        </p:nvPicPr>
        <p:blipFill>
          <a:blip r:embed="rId3"/>
          <a:stretch>
            <a:fillRect/>
          </a:stretch>
        </p:blipFill>
        <p:spPr>
          <a:xfrm>
            <a:off x="6972062" y="1450893"/>
            <a:ext cx="3886437" cy="3339345"/>
          </a:xfrm>
          <a:prstGeom prst="rect">
            <a:avLst/>
          </a:prstGeom>
        </p:spPr>
      </p:pic>
      <p:sp>
        <p:nvSpPr>
          <p:cNvPr id="103" name="矩形 55"/>
          <p:cNvSpPr/>
          <p:nvPr/>
        </p:nvSpPr>
        <p:spPr>
          <a:xfrm>
            <a:off x="1547998" y="3742614"/>
            <a:ext cx="3229185" cy="5355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>
              <a:lnSpc>
                <a:spcPct val="120000"/>
              </a:lnSpc>
            </a:pPr>
            <a:r>
              <a:rPr lang="vi-VN" altLang="zh-CN" sz="2400" b="1" dirty="0" smtClean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Lượng nước ngầm </a:t>
            </a:r>
            <a:endParaRPr lang="zh-CN" altLang="en-US" sz="2400" b="1" dirty="0">
              <a:solidFill>
                <a:schemeClr val="bg1"/>
              </a:solidFill>
              <a:latin typeface="汉仪喵魂体W" panose="00020600040101010101" pitchFamily="18" charset="-122"/>
              <a:ea typeface="汉仪喵魂体W" panose="00020600040101010101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93436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833679" y="2059404"/>
            <a:ext cx="4900887" cy="3459918"/>
            <a:chOff x="3246438" y="1068388"/>
            <a:chExt cx="5711825" cy="4678363"/>
          </a:xfrm>
          <a:solidFill>
            <a:schemeClr val="bg1"/>
          </a:solidFill>
        </p:grpSpPr>
        <p:sp>
          <p:nvSpPr>
            <p:cNvPr id="3" name="Freeform 5"/>
            <p:cNvSpPr/>
            <p:nvPr/>
          </p:nvSpPr>
          <p:spPr bwMode="auto">
            <a:xfrm>
              <a:off x="3251201" y="3335338"/>
              <a:ext cx="1773238" cy="1609725"/>
            </a:xfrm>
            <a:custGeom>
              <a:avLst/>
              <a:gdLst>
                <a:gd name="T0" fmla="*/ 1697 w 1708"/>
                <a:gd name="T1" fmla="*/ 1365 h 1551"/>
                <a:gd name="T2" fmla="*/ 1422 w 1708"/>
                <a:gd name="T3" fmla="*/ 1470 h 1551"/>
                <a:gd name="T4" fmla="*/ 1072 w 1708"/>
                <a:gd name="T5" fmla="*/ 1471 h 1551"/>
                <a:gd name="T6" fmla="*/ 478 w 1708"/>
                <a:gd name="T7" fmla="*/ 1262 h 1551"/>
                <a:gd name="T8" fmla="*/ 166 w 1708"/>
                <a:gd name="T9" fmla="*/ 672 h 1551"/>
                <a:gd name="T10" fmla="*/ 422 w 1708"/>
                <a:gd name="T11" fmla="*/ 54 h 1551"/>
                <a:gd name="T12" fmla="*/ 393 w 1708"/>
                <a:gd name="T13" fmla="*/ 16 h 1551"/>
                <a:gd name="T14" fmla="*/ 349 w 1708"/>
                <a:gd name="T15" fmla="*/ 1214 h 1551"/>
                <a:gd name="T16" fmla="*/ 906 w 1708"/>
                <a:gd name="T17" fmla="*/ 1500 h 1551"/>
                <a:gd name="T18" fmla="*/ 1579 w 1708"/>
                <a:gd name="T19" fmla="*/ 1467 h 1551"/>
                <a:gd name="T20" fmla="*/ 1704 w 1708"/>
                <a:gd name="T21" fmla="*/ 1373 h 1551"/>
                <a:gd name="T22" fmla="*/ 1697 w 1708"/>
                <a:gd name="T23" fmla="*/ 1365 h 1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08" h="1551">
                  <a:moveTo>
                    <a:pt x="1697" y="1365"/>
                  </a:moveTo>
                  <a:cubicBezTo>
                    <a:pt x="1630" y="1437"/>
                    <a:pt x="1515" y="1458"/>
                    <a:pt x="1422" y="1470"/>
                  </a:cubicBezTo>
                  <a:cubicBezTo>
                    <a:pt x="1307" y="1486"/>
                    <a:pt x="1188" y="1481"/>
                    <a:pt x="1072" y="1471"/>
                  </a:cubicBezTo>
                  <a:cubicBezTo>
                    <a:pt x="854" y="1452"/>
                    <a:pt x="649" y="1407"/>
                    <a:pt x="478" y="1262"/>
                  </a:cubicBezTo>
                  <a:cubicBezTo>
                    <a:pt x="305" y="1115"/>
                    <a:pt x="190" y="898"/>
                    <a:pt x="166" y="672"/>
                  </a:cubicBezTo>
                  <a:cubicBezTo>
                    <a:pt x="142" y="434"/>
                    <a:pt x="242" y="210"/>
                    <a:pt x="422" y="54"/>
                  </a:cubicBezTo>
                  <a:cubicBezTo>
                    <a:pt x="442" y="36"/>
                    <a:pt x="414" y="0"/>
                    <a:pt x="393" y="16"/>
                  </a:cubicBezTo>
                  <a:cubicBezTo>
                    <a:pt x="0" y="317"/>
                    <a:pt x="41" y="866"/>
                    <a:pt x="349" y="1214"/>
                  </a:cubicBezTo>
                  <a:cubicBezTo>
                    <a:pt x="495" y="1380"/>
                    <a:pt x="690" y="1468"/>
                    <a:pt x="906" y="1500"/>
                  </a:cubicBezTo>
                  <a:cubicBezTo>
                    <a:pt x="1121" y="1532"/>
                    <a:pt x="1372" y="1551"/>
                    <a:pt x="1579" y="1467"/>
                  </a:cubicBezTo>
                  <a:cubicBezTo>
                    <a:pt x="1629" y="1447"/>
                    <a:pt x="1671" y="1415"/>
                    <a:pt x="1704" y="1373"/>
                  </a:cubicBezTo>
                  <a:cubicBezTo>
                    <a:pt x="1708" y="1368"/>
                    <a:pt x="1702" y="1361"/>
                    <a:pt x="1697" y="136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4" name="Freeform 6"/>
            <p:cNvSpPr/>
            <p:nvPr/>
          </p:nvSpPr>
          <p:spPr bwMode="auto">
            <a:xfrm>
              <a:off x="3246438" y="1457326"/>
              <a:ext cx="2112963" cy="1933575"/>
            </a:xfrm>
            <a:custGeom>
              <a:avLst/>
              <a:gdLst>
                <a:gd name="T0" fmla="*/ 394 w 2035"/>
                <a:gd name="T1" fmla="*/ 1839 h 1862"/>
                <a:gd name="T2" fmla="*/ 299 w 2035"/>
                <a:gd name="T3" fmla="*/ 1656 h 1862"/>
                <a:gd name="T4" fmla="*/ 221 w 2035"/>
                <a:gd name="T5" fmla="*/ 1452 h 1862"/>
                <a:gd name="T6" fmla="*/ 241 w 2035"/>
                <a:gd name="T7" fmla="*/ 997 h 1862"/>
                <a:gd name="T8" fmla="*/ 650 w 2035"/>
                <a:gd name="T9" fmla="*/ 365 h 1862"/>
                <a:gd name="T10" fmla="*/ 1301 w 2035"/>
                <a:gd name="T11" fmla="*/ 65 h 1862"/>
                <a:gd name="T12" fmla="*/ 1991 w 2035"/>
                <a:gd name="T13" fmla="*/ 323 h 1862"/>
                <a:gd name="T14" fmla="*/ 2019 w 2035"/>
                <a:gd name="T15" fmla="*/ 295 h 1862"/>
                <a:gd name="T16" fmla="*/ 1371 w 2035"/>
                <a:gd name="T17" fmla="*/ 0 h 1862"/>
                <a:gd name="T18" fmla="*/ 709 w 2035"/>
                <a:gd name="T19" fmla="*/ 241 h 1862"/>
                <a:gd name="T20" fmla="*/ 226 w 2035"/>
                <a:gd name="T21" fmla="*/ 1619 h 1862"/>
                <a:gd name="T22" fmla="*/ 375 w 2035"/>
                <a:gd name="T23" fmla="*/ 1851 h 1862"/>
                <a:gd name="T24" fmla="*/ 394 w 2035"/>
                <a:gd name="T25" fmla="*/ 1839 h 1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35" h="1862">
                  <a:moveTo>
                    <a:pt x="394" y="1839"/>
                  </a:moveTo>
                  <a:cubicBezTo>
                    <a:pt x="360" y="1781"/>
                    <a:pt x="330" y="1716"/>
                    <a:pt x="299" y="1656"/>
                  </a:cubicBezTo>
                  <a:cubicBezTo>
                    <a:pt x="266" y="1591"/>
                    <a:pt x="240" y="1523"/>
                    <a:pt x="221" y="1452"/>
                  </a:cubicBezTo>
                  <a:cubicBezTo>
                    <a:pt x="181" y="1301"/>
                    <a:pt x="199" y="1146"/>
                    <a:pt x="241" y="997"/>
                  </a:cubicBezTo>
                  <a:cubicBezTo>
                    <a:pt x="310" y="752"/>
                    <a:pt x="461" y="533"/>
                    <a:pt x="650" y="365"/>
                  </a:cubicBezTo>
                  <a:cubicBezTo>
                    <a:pt x="830" y="204"/>
                    <a:pt x="1059" y="88"/>
                    <a:pt x="1301" y="65"/>
                  </a:cubicBezTo>
                  <a:cubicBezTo>
                    <a:pt x="1565" y="40"/>
                    <a:pt x="1795" y="154"/>
                    <a:pt x="1991" y="323"/>
                  </a:cubicBezTo>
                  <a:cubicBezTo>
                    <a:pt x="2010" y="340"/>
                    <a:pt x="2035" y="315"/>
                    <a:pt x="2019" y="295"/>
                  </a:cubicBezTo>
                  <a:cubicBezTo>
                    <a:pt x="1859" y="102"/>
                    <a:pt x="1621" y="0"/>
                    <a:pt x="1371" y="0"/>
                  </a:cubicBezTo>
                  <a:cubicBezTo>
                    <a:pt x="1131" y="0"/>
                    <a:pt x="899" y="101"/>
                    <a:pt x="709" y="241"/>
                  </a:cubicBezTo>
                  <a:cubicBezTo>
                    <a:pt x="298" y="545"/>
                    <a:pt x="0" y="1121"/>
                    <a:pt x="226" y="1619"/>
                  </a:cubicBezTo>
                  <a:cubicBezTo>
                    <a:pt x="266" y="1706"/>
                    <a:pt x="320" y="1775"/>
                    <a:pt x="375" y="1851"/>
                  </a:cubicBezTo>
                  <a:cubicBezTo>
                    <a:pt x="384" y="1862"/>
                    <a:pt x="402" y="1852"/>
                    <a:pt x="394" y="183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5" name="Freeform 7"/>
            <p:cNvSpPr/>
            <p:nvPr/>
          </p:nvSpPr>
          <p:spPr bwMode="auto">
            <a:xfrm>
              <a:off x="5292726" y="1068388"/>
              <a:ext cx="2541588" cy="1016000"/>
            </a:xfrm>
            <a:custGeom>
              <a:avLst/>
              <a:gdLst>
                <a:gd name="T0" fmla="*/ 38 w 2447"/>
                <a:gd name="T1" fmla="*/ 664 h 979"/>
                <a:gd name="T2" fmla="*/ 1375 w 2447"/>
                <a:gd name="T3" fmla="*/ 104 h 979"/>
                <a:gd name="T4" fmla="*/ 2005 w 2447"/>
                <a:gd name="T5" fmla="*/ 373 h 979"/>
                <a:gd name="T6" fmla="*/ 2402 w 2447"/>
                <a:gd name="T7" fmla="*/ 953 h 979"/>
                <a:gd name="T8" fmla="*/ 2442 w 2447"/>
                <a:gd name="T9" fmla="*/ 943 h 979"/>
                <a:gd name="T10" fmla="*/ 1377 w 2447"/>
                <a:gd name="T11" fmla="*/ 41 h 979"/>
                <a:gd name="T12" fmla="*/ 622 w 2447"/>
                <a:gd name="T13" fmla="*/ 99 h 979"/>
                <a:gd name="T14" fmla="*/ 15 w 2447"/>
                <a:gd name="T15" fmla="*/ 622 h 979"/>
                <a:gd name="T16" fmla="*/ 6 w 2447"/>
                <a:gd name="T17" fmla="*/ 656 h 979"/>
                <a:gd name="T18" fmla="*/ 38 w 2447"/>
                <a:gd name="T19" fmla="*/ 664 h 9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47" h="979">
                  <a:moveTo>
                    <a:pt x="38" y="664"/>
                  </a:moveTo>
                  <a:cubicBezTo>
                    <a:pt x="235" y="159"/>
                    <a:pt x="897" y="25"/>
                    <a:pt x="1375" y="104"/>
                  </a:cubicBezTo>
                  <a:cubicBezTo>
                    <a:pt x="1602" y="141"/>
                    <a:pt x="1823" y="231"/>
                    <a:pt x="2005" y="373"/>
                  </a:cubicBezTo>
                  <a:cubicBezTo>
                    <a:pt x="2195" y="521"/>
                    <a:pt x="2325" y="727"/>
                    <a:pt x="2402" y="953"/>
                  </a:cubicBezTo>
                  <a:cubicBezTo>
                    <a:pt x="2411" y="979"/>
                    <a:pt x="2447" y="968"/>
                    <a:pt x="2442" y="943"/>
                  </a:cubicBezTo>
                  <a:cubicBezTo>
                    <a:pt x="2340" y="436"/>
                    <a:pt x="1862" y="118"/>
                    <a:pt x="1377" y="41"/>
                  </a:cubicBezTo>
                  <a:cubicBezTo>
                    <a:pt x="1125" y="0"/>
                    <a:pt x="864" y="21"/>
                    <a:pt x="622" y="99"/>
                  </a:cubicBezTo>
                  <a:cubicBezTo>
                    <a:pt x="370" y="180"/>
                    <a:pt x="103" y="360"/>
                    <a:pt x="15" y="622"/>
                  </a:cubicBezTo>
                  <a:cubicBezTo>
                    <a:pt x="13" y="633"/>
                    <a:pt x="10" y="645"/>
                    <a:pt x="6" y="656"/>
                  </a:cubicBezTo>
                  <a:cubicBezTo>
                    <a:pt x="0" y="676"/>
                    <a:pt x="30" y="683"/>
                    <a:pt x="38" y="66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6" name="Freeform 8"/>
            <p:cNvSpPr/>
            <p:nvPr/>
          </p:nvSpPr>
          <p:spPr bwMode="auto">
            <a:xfrm>
              <a:off x="7777163" y="1998663"/>
              <a:ext cx="1181100" cy="2060575"/>
            </a:xfrm>
            <a:custGeom>
              <a:avLst/>
              <a:gdLst>
                <a:gd name="T0" fmla="*/ 20 w 1137"/>
                <a:gd name="T1" fmla="*/ 63 h 1984"/>
                <a:gd name="T2" fmla="*/ 215 w 1137"/>
                <a:gd name="T3" fmla="*/ 53 h 1984"/>
                <a:gd name="T4" fmla="*/ 400 w 1137"/>
                <a:gd name="T5" fmla="*/ 98 h 1984"/>
                <a:gd name="T6" fmla="*/ 735 w 1137"/>
                <a:gd name="T7" fmla="*/ 336 h 1984"/>
                <a:gd name="T8" fmla="*/ 1044 w 1137"/>
                <a:gd name="T9" fmla="*/ 988 h 1984"/>
                <a:gd name="T10" fmla="*/ 897 w 1137"/>
                <a:gd name="T11" fmla="*/ 1554 h 1984"/>
                <a:gd name="T12" fmla="*/ 343 w 1137"/>
                <a:gd name="T13" fmla="*/ 1942 h 1984"/>
                <a:gd name="T14" fmla="*/ 358 w 1137"/>
                <a:gd name="T15" fmla="*/ 1980 h 1984"/>
                <a:gd name="T16" fmla="*/ 953 w 1137"/>
                <a:gd name="T17" fmla="*/ 1587 h 1984"/>
                <a:gd name="T18" fmla="*/ 1107 w 1137"/>
                <a:gd name="T19" fmla="*/ 964 h 1984"/>
                <a:gd name="T20" fmla="*/ 752 w 1137"/>
                <a:gd name="T21" fmla="*/ 266 h 1984"/>
                <a:gd name="T22" fmla="*/ 415 w 1137"/>
                <a:gd name="T23" fmla="*/ 44 h 1984"/>
                <a:gd name="T24" fmla="*/ 215 w 1137"/>
                <a:gd name="T25" fmla="*/ 2 h 1984"/>
                <a:gd name="T26" fmla="*/ 119 w 1137"/>
                <a:gd name="T27" fmla="*/ 7 h 1984"/>
                <a:gd name="T28" fmla="*/ 14 w 1137"/>
                <a:gd name="T29" fmla="*/ 41 h 1984"/>
                <a:gd name="T30" fmla="*/ 20 w 1137"/>
                <a:gd name="T31" fmla="*/ 63 h 19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7" h="1984">
                  <a:moveTo>
                    <a:pt x="20" y="63"/>
                  </a:moveTo>
                  <a:cubicBezTo>
                    <a:pt x="80" y="48"/>
                    <a:pt x="154" y="49"/>
                    <a:pt x="215" y="53"/>
                  </a:cubicBezTo>
                  <a:cubicBezTo>
                    <a:pt x="278" y="57"/>
                    <a:pt x="341" y="76"/>
                    <a:pt x="400" y="98"/>
                  </a:cubicBezTo>
                  <a:cubicBezTo>
                    <a:pt x="528" y="148"/>
                    <a:pt x="641" y="238"/>
                    <a:pt x="735" y="336"/>
                  </a:cubicBezTo>
                  <a:cubicBezTo>
                    <a:pt x="900" y="510"/>
                    <a:pt x="1016" y="750"/>
                    <a:pt x="1044" y="988"/>
                  </a:cubicBezTo>
                  <a:cubicBezTo>
                    <a:pt x="1069" y="1190"/>
                    <a:pt x="1016" y="1389"/>
                    <a:pt x="897" y="1554"/>
                  </a:cubicBezTo>
                  <a:cubicBezTo>
                    <a:pt x="757" y="1747"/>
                    <a:pt x="548" y="1839"/>
                    <a:pt x="343" y="1942"/>
                  </a:cubicBezTo>
                  <a:cubicBezTo>
                    <a:pt x="321" y="1953"/>
                    <a:pt x="337" y="1984"/>
                    <a:pt x="358" y="1980"/>
                  </a:cubicBezTo>
                  <a:cubicBezTo>
                    <a:pt x="592" y="1933"/>
                    <a:pt x="812" y="1776"/>
                    <a:pt x="953" y="1587"/>
                  </a:cubicBezTo>
                  <a:cubicBezTo>
                    <a:pt x="1086" y="1410"/>
                    <a:pt x="1137" y="1182"/>
                    <a:pt x="1107" y="964"/>
                  </a:cubicBezTo>
                  <a:cubicBezTo>
                    <a:pt x="1071" y="703"/>
                    <a:pt x="938" y="452"/>
                    <a:pt x="752" y="266"/>
                  </a:cubicBezTo>
                  <a:cubicBezTo>
                    <a:pt x="656" y="170"/>
                    <a:pt x="542" y="93"/>
                    <a:pt x="415" y="44"/>
                  </a:cubicBezTo>
                  <a:cubicBezTo>
                    <a:pt x="351" y="19"/>
                    <a:pt x="283" y="6"/>
                    <a:pt x="215" y="2"/>
                  </a:cubicBezTo>
                  <a:cubicBezTo>
                    <a:pt x="183" y="0"/>
                    <a:pt x="150" y="2"/>
                    <a:pt x="119" y="7"/>
                  </a:cubicBezTo>
                  <a:cubicBezTo>
                    <a:pt x="78" y="13"/>
                    <a:pt x="52" y="27"/>
                    <a:pt x="14" y="41"/>
                  </a:cubicBezTo>
                  <a:cubicBezTo>
                    <a:pt x="0" y="46"/>
                    <a:pt x="6" y="66"/>
                    <a:pt x="20" y="6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7" name="Freeform 9"/>
            <p:cNvSpPr/>
            <p:nvPr/>
          </p:nvSpPr>
          <p:spPr bwMode="auto">
            <a:xfrm>
              <a:off x="7016751" y="4010026"/>
              <a:ext cx="1208088" cy="1095375"/>
            </a:xfrm>
            <a:custGeom>
              <a:avLst/>
              <a:gdLst>
                <a:gd name="T0" fmla="*/ 1056 w 1164"/>
                <a:gd name="T1" fmla="*/ 16 h 1055"/>
                <a:gd name="T2" fmla="*/ 1085 w 1164"/>
                <a:gd name="T3" fmla="*/ 64 h 1055"/>
                <a:gd name="T4" fmla="*/ 1110 w 1164"/>
                <a:gd name="T5" fmla="*/ 176 h 1055"/>
                <a:gd name="T6" fmla="*/ 1081 w 1164"/>
                <a:gd name="T7" fmla="*/ 362 h 1055"/>
                <a:gd name="T8" fmla="*/ 828 w 1164"/>
                <a:gd name="T9" fmla="*/ 714 h 1055"/>
                <a:gd name="T10" fmla="*/ 30 w 1164"/>
                <a:gd name="T11" fmla="*/ 996 h 1055"/>
                <a:gd name="T12" fmla="*/ 30 w 1164"/>
                <a:gd name="T13" fmla="*/ 1042 h 1055"/>
                <a:gd name="T14" fmla="*/ 893 w 1164"/>
                <a:gd name="T15" fmla="*/ 736 h 1055"/>
                <a:gd name="T16" fmla="*/ 1143 w 1164"/>
                <a:gd name="T17" fmla="*/ 346 h 1055"/>
                <a:gd name="T18" fmla="*/ 1154 w 1164"/>
                <a:gd name="T19" fmla="*/ 140 h 1055"/>
                <a:gd name="T20" fmla="*/ 1121 w 1164"/>
                <a:gd name="T21" fmla="*/ 43 h 1055"/>
                <a:gd name="T22" fmla="*/ 1066 w 1164"/>
                <a:gd name="T23" fmla="*/ 4 h 1055"/>
                <a:gd name="T24" fmla="*/ 1056 w 1164"/>
                <a:gd name="T25" fmla="*/ 16 h 1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64" h="1055">
                  <a:moveTo>
                    <a:pt x="1056" y="16"/>
                  </a:moveTo>
                  <a:cubicBezTo>
                    <a:pt x="1068" y="25"/>
                    <a:pt x="1078" y="52"/>
                    <a:pt x="1085" y="64"/>
                  </a:cubicBezTo>
                  <a:cubicBezTo>
                    <a:pt x="1104" y="97"/>
                    <a:pt x="1108" y="139"/>
                    <a:pt x="1110" y="176"/>
                  </a:cubicBezTo>
                  <a:cubicBezTo>
                    <a:pt x="1115" y="240"/>
                    <a:pt x="1103" y="302"/>
                    <a:pt x="1081" y="362"/>
                  </a:cubicBezTo>
                  <a:cubicBezTo>
                    <a:pt x="1032" y="501"/>
                    <a:pt x="939" y="620"/>
                    <a:pt x="828" y="714"/>
                  </a:cubicBezTo>
                  <a:cubicBezTo>
                    <a:pt x="609" y="901"/>
                    <a:pt x="312" y="981"/>
                    <a:pt x="30" y="996"/>
                  </a:cubicBezTo>
                  <a:cubicBezTo>
                    <a:pt x="0" y="998"/>
                    <a:pt x="0" y="1041"/>
                    <a:pt x="30" y="1042"/>
                  </a:cubicBezTo>
                  <a:cubicBezTo>
                    <a:pt x="339" y="1055"/>
                    <a:pt x="661" y="941"/>
                    <a:pt x="893" y="736"/>
                  </a:cubicBezTo>
                  <a:cubicBezTo>
                    <a:pt x="1011" y="632"/>
                    <a:pt x="1097" y="496"/>
                    <a:pt x="1143" y="346"/>
                  </a:cubicBezTo>
                  <a:cubicBezTo>
                    <a:pt x="1163" y="279"/>
                    <a:pt x="1164" y="208"/>
                    <a:pt x="1154" y="140"/>
                  </a:cubicBezTo>
                  <a:cubicBezTo>
                    <a:pt x="1150" y="106"/>
                    <a:pt x="1138" y="73"/>
                    <a:pt x="1121" y="43"/>
                  </a:cubicBezTo>
                  <a:cubicBezTo>
                    <a:pt x="1105" y="16"/>
                    <a:pt x="1089" y="17"/>
                    <a:pt x="1066" y="4"/>
                  </a:cubicBezTo>
                  <a:cubicBezTo>
                    <a:pt x="1058" y="0"/>
                    <a:pt x="1049" y="11"/>
                    <a:pt x="1056" y="1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8" name="Freeform 10"/>
            <p:cNvSpPr/>
            <p:nvPr/>
          </p:nvSpPr>
          <p:spPr bwMode="auto">
            <a:xfrm>
              <a:off x="4975226" y="4775201"/>
              <a:ext cx="1274763" cy="733425"/>
            </a:xfrm>
            <a:custGeom>
              <a:avLst/>
              <a:gdLst>
                <a:gd name="T0" fmla="*/ 28 w 1229"/>
                <a:gd name="T1" fmla="*/ 8 h 706"/>
                <a:gd name="T2" fmla="*/ 139 w 1229"/>
                <a:gd name="T3" fmla="*/ 371 h 706"/>
                <a:gd name="T4" fmla="*/ 420 w 1229"/>
                <a:gd name="T5" fmla="*/ 595 h 706"/>
                <a:gd name="T6" fmla="*/ 1199 w 1229"/>
                <a:gd name="T7" fmla="*/ 617 h 706"/>
                <a:gd name="T8" fmla="*/ 1186 w 1229"/>
                <a:gd name="T9" fmla="*/ 571 h 706"/>
                <a:gd name="T10" fmla="*/ 469 w 1229"/>
                <a:gd name="T11" fmla="*/ 549 h 706"/>
                <a:gd name="T12" fmla="*/ 191 w 1229"/>
                <a:gd name="T13" fmla="*/ 341 h 706"/>
                <a:gd name="T14" fmla="*/ 105 w 1229"/>
                <a:gd name="T15" fmla="*/ 187 h 706"/>
                <a:gd name="T16" fmla="*/ 43 w 1229"/>
                <a:gd name="T17" fmla="*/ 7 h 706"/>
                <a:gd name="T18" fmla="*/ 28 w 1229"/>
                <a:gd name="T19" fmla="*/ 8 h 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29" h="706">
                  <a:moveTo>
                    <a:pt x="28" y="8"/>
                  </a:moveTo>
                  <a:cubicBezTo>
                    <a:pt x="0" y="129"/>
                    <a:pt x="72" y="275"/>
                    <a:pt x="139" y="371"/>
                  </a:cubicBezTo>
                  <a:cubicBezTo>
                    <a:pt x="210" y="470"/>
                    <a:pt x="310" y="545"/>
                    <a:pt x="420" y="595"/>
                  </a:cubicBezTo>
                  <a:cubicBezTo>
                    <a:pt x="664" y="706"/>
                    <a:pt x="948" y="698"/>
                    <a:pt x="1199" y="617"/>
                  </a:cubicBezTo>
                  <a:cubicBezTo>
                    <a:pt x="1229" y="608"/>
                    <a:pt x="1217" y="563"/>
                    <a:pt x="1186" y="571"/>
                  </a:cubicBezTo>
                  <a:cubicBezTo>
                    <a:pt x="954" y="630"/>
                    <a:pt x="695" y="637"/>
                    <a:pt x="469" y="549"/>
                  </a:cubicBezTo>
                  <a:cubicBezTo>
                    <a:pt x="360" y="506"/>
                    <a:pt x="262" y="433"/>
                    <a:pt x="191" y="341"/>
                  </a:cubicBezTo>
                  <a:cubicBezTo>
                    <a:pt x="155" y="294"/>
                    <a:pt x="127" y="241"/>
                    <a:pt x="105" y="187"/>
                  </a:cubicBezTo>
                  <a:cubicBezTo>
                    <a:pt x="81" y="128"/>
                    <a:pt x="72" y="63"/>
                    <a:pt x="43" y="7"/>
                  </a:cubicBezTo>
                  <a:cubicBezTo>
                    <a:pt x="40" y="0"/>
                    <a:pt x="30" y="2"/>
                    <a:pt x="28" y="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9" name="Freeform 11"/>
            <p:cNvSpPr/>
            <p:nvPr/>
          </p:nvSpPr>
          <p:spPr bwMode="auto">
            <a:xfrm>
              <a:off x="6203951" y="5040313"/>
              <a:ext cx="1285875" cy="706438"/>
            </a:xfrm>
            <a:custGeom>
              <a:avLst/>
              <a:gdLst>
                <a:gd name="T0" fmla="*/ 9 w 1238"/>
                <a:gd name="T1" fmla="*/ 343 h 681"/>
                <a:gd name="T2" fmla="*/ 575 w 1238"/>
                <a:gd name="T3" fmla="*/ 605 h 681"/>
                <a:gd name="T4" fmla="*/ 1222 w 1238"/>
                <a:gd name="T5" fmla="*/ 529 h 681"/>
                <a:gd name="T6" fmla="*/ 1222 w 1238"/>
                <a:gd name="T7" fmla="*/ 485 h 681"/>
                <a:gd name="T8" fmla="*/ 968 w 1238"/>
                <a:gd name="T9" fmla="*/ 314 h 681"/>
                <a:gd name="T10" fmla="*/ 825 w 1238"/>
                <a:gd name="T11" fmla="*/ 32 h 681"/>
                <a:gd name="T12" fmla="*/ 776 w 1238"/>
                <a:gd name="T13" fmla="*/ 46 h 681"/>
                <a:gd name="T14" fmla="*/ 921 w 1238"/>
                <a:gd name="T15" fmla="*/ 340 h 681"/>
                <a:gd name="T16" fmla="*/ 1196 w 1238"/>
                <a:gd name="T17" fmla="*/ 529 h 681"/>
                <a:gd name="T18" fmla="*/ 1196 w 1238"/>
                <a:gd name="T19" fmla="*/ 485 h 681"/>
                <a:gd name="T20" fmla="*/ 23 w 1238"/>
                <a:gd name="T21" fmla="*/ 324 h 681"/>
                <a:gd name="T22" fmla="*/ 9 w 1238"/>
                <a:gd name="T23" fmla="*/ 343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38" h="681">
                  <a:moveTo>
                    <a:pt x="9" y="343"/>
                  </a:moveTo>
                  <a:cubicBezTo>
                    <a:pt x="152" y="493"/>
                    <a:pt x="376" y="569"/>
                    <a:pt x="575" y="605"/>
                  </a:cubicBezTo>
                  <a:cubicBezTo>
                    <a:pt x="792" y="644"/>
                    <a:pt x="1024" y="631"/>
                    <a:pt x="1222" y="529"/>
                  </a:cubicBezTo>
                  <a:cubicBezTo>
                    <a:pt x="1238" y="520"/>
                    <a:pt x="1238" y="494"/>
                    <a:pt x="1222" y="485"/>
                  </a:cubicBezTo>
                  <a:cubicBezTo>
                    <a:pt x="1131" y="437"/>
                    <a:pt x="1041" y="387"/>
                    <a:pt x="968" y="314"/>
                  </a:cubicBezTo>
                  <a:cubicBezTo>
                    <a:pt x="889" y="238"/>
                    <a:pt x="847" y="138"/>
                    <a:pt x="825" y="32"/>
                  </a:cubicBezTo>
                  <a:cubicBezTo>
                    <a:pt x="819" y="0"/>
                    <a:pt x="770" y="14"/>
                    <a:pt x="776" y="46"/>
                  </a:cubicBezTo>
                  <a:cubicBezTo>
                    <a:pt x="799" y="157"/>
                    <a:pt x="844" y="256"/>
                    <a:pt x="921" y="340"/>
                  </a:cubicBezTo>
                  <a:cubicBezTo>
                    <a:pt x="997" y="422"/>
                    <a:pt x="1098" y="479"/>
                    <a:pt x="1196" y="529"/>
                  </a:cubicBezTo>
                  <a:cubicBezTo>
                    <a:pt x="1196" y="514"/>
                    <a:pt x="1196" y="500"/>
                    <a:pt x="1196" y="485"/>
                  </a:cubicBezTo>
                  <a:cubicBezTo>
                    <a:pt x="821" y="681"/>
                    <a:pt x="352" y="551"/>
                    <a:pt x="23" y="324"/>
                  </a:cubicBezTo>
                  <a:cubicBezTo>
                    <a:pt x="12" y="316"/>
                    <a:pt x="0" y="333"/>
                    <a:pt x="9" y="34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3517901" y="1225551"/>
              <a:ext cx="5260975" cy="4090987"/>
              <a:chOff x="3517901" y="1225551"/>
              <a:chExt cx="5260975" cy="4090987"/>
            </a:xfrm>
            <a:grpFill/>
          </p:grpSpPr>
          <p:sp>
            <p:nvSpPr>
              <p:cNvPr id="11" name="Freeform 12"/>
              <p:cNvSpPr/>
              <p:nvPr/>
            </p:nvSpPr>
            <p:spPr bwMode="auto">
              <a:xfrm>
                <a:off x="7805738" y="2135188"/>
                <a:ext cx="109538" cy="38100"/>
              </a:xfrm>
              <a:custGeom>
                <a:avLst/>
                <a:gdLst>
                  <a:gd name="T0" fmla="*/ 6 w 106"/>
                  <a:gd name="T1" fmla="*/ 35 h 37"/>
                  <a:gd name="T2" fmla="*/ 45 w 106"/>
                  <a:gd name="T3" fmla="*/ 33 h 37"/>
                  <a:gd name="T4" fmla="*/ 97 w 106"/>
                  <a:gd name="T5" fmla="*/ 22 h 37"/>
                  <a:gd name="T6" fmla="*/ 97 w 106"/>
                  <a:gd name="T7" fmla="*/ 6 h 37"/>
                  <a:gd name="T8" fmla="*/ 52 w 106"/>
                  <a:gd name="T9" fmla="*/ 6 h 37"/>
                  <a:gd name="T10" fmla="*/ 4 w 106"/>
                  <a:gd name="T11" fmla="*/ 24 h 37"/>
                  <a:gd name="T12" fmla="*/ 6 w 106"/>
                  <a:gd name="T13" fmla="*/ 35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37">
                    <a:moveTo>
                      <a:pt x="6" y="35"/>
                    </a:moveTo>
                    <a:cubicBezTo>
                      <a:pt x="20" y="37"/>
                      <a:pt x="32" y="35"/>
                      <a:pt x="45" y="33"/>
                    </a:cubicBezTo>
                    <a:cubicBezTo>
                      <a:pt x="63" y="30"/>
                      <a:pt x="80" y="29"/>
                      <a:pt x="97" y="22"/>
                    </a:cubicBezTo>
                    <a:cubicBezTo>
                      <a:pt x="105" y="19"/>
                      <a:pt x="106" y="9"/>
                      <a:pt x="97" y="6"/>
                    </a:cubicBezTo>
                    <a:cubicBezTo>
                      <a:pt x="81" y="0"/>
                      <a:pt x="68" y="2"/>
                      <a:pt x="52" y="6"/>
                    </a:cubicBezTo>
                    <a:cubicBezTo>
                      <a:pt x="34" y="9"/>
                      <a:pt x="17" y="13"/>
                      <a:pt x="4" y="24"/>
                    </a:cubicBezTo>
                    <a:cubicBezTo>
                      <a:pt x="0" y="27"/>
                      <a:pt x="2" y="34"/>
                      <a:pt x="6" y="3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2" name="Freeform 13"/>
              <p:cNvSpPr/>
              <p:nvPr/>
            </p:nvSpPr>
            <p:spPr bwMode="auto">
              <a:xfrm>
                <a:off x="8018463" y="2144713"/>
                <a:ext cx="92075" cy="34925"/>
              </a:xfrm>
              <a:custGeom>
                <a:avLst/>
                <a:gdLst>
                  <a:gd name="T0" fmla="*/ 4 w 89"/>
                  <a:gd name="T1" fmla="*/ 9 h 35"/>
                  <a:gd name="T2" fmla="*/ 79 w 89"/>
                  <a:gd name="T3" fmla="*/ 34 h 35"/>
                  <a:gd name="T4" fmla="*/ 83 w 89"/>
                  <a:gd name="T5" fmla="*/ 20 h 35"/>
                  <a:gd name="T6" fmla="*/ 7 w 89"/>
                  <a:gd name="T7" fmla="*/ 0 h 35"/>
                  <a:gd name="T8" fmla="*/ 4 w 89"/>
                  <a:gd name="T9" fmla="*/ 9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35">
                    <a:moveTo>
                      <a:pt x="4" y="9"/>
                    </a:moveTo>
                    <a:cubicBezTo>
                      <a:pt x="28" y="23"/>
                      <a:pt x="52" y="31"/>
                      <a:pt x="79" y="34"/>
                    </a:cubicBezTo>
                    <a:cubicBezTo>
                      <a:pt x="87" y="35"/>
                      <a:pt x="89" y="24"/>
                      <a:pt x="83" y="20"/>
                    </a:cubicBezTo>
                    <a:cubicBezTo>
                      <a:pt x="59" y="6"/>
                      <a:pt x="34" y="3"/>
                      <a:pt x="7" y="0"/>
                    </a:cubicBezTo>
                    <a:cubicBezTo>
                      <a:pt x="2" y="0"/>
                      <a:pt x="0" y="7"/>
                      <a:pt x="4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3" name="Freeform 14"/>
              <p:cNvSpPr/>
              <p:nvPr/>
            </p:nvSpPr>
            <p:spPr bwMode="auto">
              <a:xfrm>
                <a:off x="8228013" y="2225676"/>
                <a:ext cx="107950" cy="61913"/>
              </a:xfrm>
              <a:custGeom>
                <a:avLst/>
                <a:gdLst>
                  <a:gd name="T0" fmla="*/ 6 w 105"/>
                  <a:gd name="T1" fmla="*/ 10 h 59"/>
                  <a:gd name="T2" fmla="*/ 91 w 105"/>
                  <a:gd name="T3" fmla="*/ 55 h 59"/>
                  <a:gd name="T4" fmla="*/ 99 w 105"/>
                  <a:gd name="T5" fmla="*/ 44 h 59"/>
                  <a:gd name="T6" fmla="*/ 9 w 105"/>
                  <a:gd name="T7" fmla="*/ 1 h 59"/>
                  <a:gd name="T8" fmla="*/ 6 w 105"/>
                  <a:gd name="T9" fmla="*/ 1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59">
                    <a:moveTo>
                      <a:pt x="6" y="10"/>
                    </a:moveTo>
                    <a:cubicBezTo>
                      <a:pt x="35" y="21"/>
                      <a:pt x="64" y="39"/>
                      <a:pt x="91" y="55"/>
                    </a:cubicBezTo>
                    <a:cubicBezTo>
                      <a:pt x="97" y="59"/>
                      <a:pt x="105" y="49"/>
                      <a:pt x="99" y="44"/>
                    </a:cubicBezTo>
                    <a:cubicBezTo>
                      <a:pt x="72" y="20"/>
                      <a:pt x="44" y="7"/>
                      <a:pt x="9" y="1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4" name="Freeform 15"/>
              <p:cNvSpPr/>
              <p:nvPr/>
            </p:nvSpPr>
            <p:spPr bwMode="auto">
              <a:xfrm>
                <a:off x="8421688" y="2389188"/>
                <a:ext cx="77788" cy="84138"/>
              </a:xfrm>
              <a:custGeom>
                <a:avLst/>
                <a:gdLst>
                  <a:gd name="T0" fmla="*/ 1 w 75"/>
                  <a:gd name="T1" fmla="*/ 1 h 81"/>
                  <a:gd name="T2" fmla="*/ 14 w 75"/>
                  <a:gd name="T3" fmla="*/ 20 h 81"/>
                  <a:gd name="T4" fmla="*/ 31 w 75"/>
                  <a:gd name="T5" fmla="*/ 42 h 81"/>
                  <a:gd name="T6" fmla="*/ 62 w 75"/>
                  <a:gd name="T7" fmla="*/ 77 h 81"/>
                  <a:gd name="T8" fmla="*/ 72 w 75"/>
                  <a:gd name="T9" fmla="*/ 71 h 81"/>
                  <a:gd name="T10" fmla="*/ 45 w 75"/>
                  <a:gd name="T11" fmla="*/ 35 h 81"/>
                  <a:gd name="T12" fmla="*/ 24 w 75"/>
                  <a:gd name="T13" fmla="*/ 16 h 81"/>
                  <a:gd name="T14" fmla="*/ 2 w 75"/>
                  <a:gd name="T15" fmla="*/ 0 h 81"/>
                  <a:gd name="T16" fmla="*/ 1 w 75"/>
                  <a:gd name="T17" fmla="*/ 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5" h="81">
                    <a:moveTo>
                      <a:pt x="1" y="1"/>
                    </a:moveTo>
                    <a:cubicBezTo>
                      <a:pt x="6" y="6"/>
                      <a:pt x="9" y="14"/>
                      <a:pt x="14" y="20"/>
                    </a:cubicBezTo>
                    <a:cubicBezTo>
                      <a:pt x="19" y="27"/>
                      <a:pt x="25" y="35"/>
                      <a:pt x="31" y="42"/>
                    </a:cubicBezTo>
                    <a:cubicBezTo>
                      <a:pt x="41" y="54"/>
                      <a:pt x="51" y="66"/>
                      <a:pt x="62" y="77"/>
                    </a:cubicBezTo>
                    <a:cubicBezTo>
                      <a:pt x="66" y="81"/>
                      <a:pt x="75" y="77"/>
                      <a:pt x="72" y="71"/>
                    </a:cubicBezTo>
                    <a:cubicBezTo>
                      <a:pt x="66" y="57"/>
                      <a:pt x="57" y="46"/>
                      <a:pt x="45" y="35"/>
                    </a:cubicBezTo>
                    <a:cubicBezTo>
                      <a:pt x="38" y="28"/>
                      <a:pt x="31" y="22"/>
                      <a:pt x="24" y="16"/>
                    </a:cubicBezTo>
                    <a:cubicBezTo>
                      <a:pt x="17" y="10"/>
                      <a:pt x="8" y="6"/>
                      <a:pt x="2" y="0"/>
                    </a:cubicBezTo>
                    <a:cubicBezTo>
                      <a:pt x="1" y="0"/>
                      <a:pt x="0" y="0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5" name="Freeform 16"/>
              <p:cNvSpPr/>
              <p:nvPr/>
            </p:nvSpPr>
            <p:spPr bwMode="auto">
              <a:xfrm>
                <a:off x="8572501" y="2570163"/>
                <a:ext cx="60325" cy="90488"/>
              </a:xfrm>
              <a:custGeom>
                <a:avLst/>
                <a:gdLst>
                  <a:gd name="T0" fmla="*/ 3 w 57"/>
                  <a:gd name="T1" fmla="*/ 10 h 88"/>
                  <a:gd name="T2" fmla="*/ 47 w 57"/>
                  <a:gd name="T3" fmla="*/ 83 h 88"/>
                  <a:gd name="T4" fmla="*/ 55 w 57"/>
                  <a:gd name="T5" fmla="*/ 77 h 88"/>
                  <a:gd name="T6" fmla="*/ 11 w 57"/>
                  <a:gd name="T7" fmla="*/ 5 h 88"/>
                  <a:gd name="T8" fmla="*/ 3 w 57"/>
                  <a:gd name="T9" fmla="*/ 1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88">
                    <a:moveTo>
                      <a:pt x="3" y="10"/>
                    </a:moveTo>
                    <a:cubicBezTo>
                      <a:pt x="17" y="35"/>
                      <a:pt x="27" y="63"/>
                      <a:pt x="47" y="83"/>
                    </a:cubicBezTo>
                    <a:cubicBezTo>
                      <a:pt x="51" y="88"/>
                      <a:pt x="57" y="82"/>
                      <a:pt x="55" y="77"/>
                    </a:cubicBezTo>
                    <a:cubicBezTo>
                      <a:pt x="44" y="51"/>
                      <a:pt x="28" y="27"/>
                      <a:pt x="11" y="5"/>
                    </a:cubicBezTo>
                    <a:cubicBezTo>
                      <a:pt x="8" y="0"/>
                      <a:pt x="0" y="4"/>
                      <a:pt x="3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6" name="Freeform 17"/>
              <p:cNvSpPr/>
              <p:nvPr/>
            </p:nvSpPr>
            <p:spPr bwMode="auto">
              <a:xfrm>
                <a:off x="8664576" y="2767013"/>
                <a:ext cx="42863" cy="88900"/>
              </a:xfrm>
              <a:custGeom>
                <a:avLst/>
                <a:gdLst>
                  <a:gd name="T0" fmla="*/ 3 w 41"/>
                  <a:gd name="T1" fmla="*/ 7 h 86"/>
                  <a:gd name="T2" fmla="*/ 30 w 41"/>
                  <a:gd name="T3" fmla="*/ 79 h 86"/>
                  <a:gd name="T4" fmla="*/ 40 w 41"/>
                  <a:gd name="T5" fmla="*/ 76 h 86"/>
                  <a:gd name="T6" fmla="*/ 9 w 41"/>
                  <a:gd name="T7" fmla="*/ 4 h 86"/>
                  <a:gd name="T8" fmla="*/ 3 w 41"/>
                  <a:gd name="T9" fmla="*/ 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86">
                    <a:moveTo>
                      <a:pt x="3" y="7"/>
                    </a:moveTo>
                    <a:cubicBezTo>
                      <a:pt x="16" y="29"/>
                      <a:pt x="21" y="56"/>
                      <a:pt x="30" y="79"/>
                    </a:cubicBezTo>
                    <a:cubicBezTo>
                      <a:pt x="32" y="86"/>
                      <a:pt x="41" y="83"/>
                      <a:pt x="40" y="76"/>
                    </a:cubicBezTo>
                    <a:cubicBezTo>
                      <a:pt x="36" y="48"/>
                      <a:pt x="25" y="27"/>
                      <a:pt x="9" y="4"/>
                    </a:cubicBezTo>
                    <a:cubicBezTo>
                      <a:pt x="7" y="0"/>
                      <a:pt x="0" y="3"/>
                      <a:pt x="3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7" name="Freeform 18"/>
              <p:cNvSpPr/>
              <p:nvPr/>
            </p:nvSpPr>
            <p:spPr bwMode="auto">
              <a:xfrm>
                <a:off x="8740776" y="2992438"/>
                <a:ext cx="26988" cy="107950"/>
              </a:xfrm>
              <a:custGeom>
                <a:avLst/>
                <a:gdLst>
                  <a:gd name="T0" fmla="*/ 2 w 27"/>
                  <a:gd name="T1" fmla="*/ 7 h 104"/>
                  <a:gd name="T2" fmla="*/ 17 w 27"/>
                  <a:gd name="T3" fmla="*/ 100 h 104"/>
                  <a:gd name="T4" fmla="*/ 23 w 27"/>
                  <a:gd name="T5" fmla="*/ 100 h 104"/>
                  <a:gd name="T6" fmla="*/ 9 w 27"/>
                  <a:gd name="T7" fmla="*/ 4 h 104"/>
                  <a:gd name="T8" fmla="*/ 2 w 27"/>
                  <a:gd name="T9" fmla="*/ 7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104">
                    <a:moveTo>
                      <a:pt x="2" y="7"/>
                    </a:moveTo>
                    <a:cubicBezTo>
                      <a:pt x="14" y="36"/>
                      <a:pt x="13" y="68"/>
                      <a:pt x="17" y="100"/>
                    </a:cubicBezTo>
                    <a:cubicBezTo>
                      <a:pt x="17" y="104"/>
                      <a:pt x="23" y="104"/>
                      <a:pt x="23" y="100"/>
                    </a:cubicBezTo>
                    <a:cubicBezTo>
                      <a:pt x="27" y="67"/>
                      <a:pt x="24" y="33"/>
                      <a:pt x="9" y="4"/>
                    </a:cubicBezTo>
                    <a:cubicBezTo>
                      <a:pt x="7" y="0"/>
                      <a:pt x="0" y="3"/>
                      <a:pt x="2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8" name="Freeform 19"/>
              <p:cNvSpPr/>
              <p:nvPr/>
            </p:nvSpPr>
            <p:spPr bwMode="auto">
              <a:xfrm>
                <a:off x="8753476" y="3206751"/>
                <a:ext cx="25400" cy="80963"/>
              </a:xfrm>
              <a:custGeom>
                <a:avLst/>
                <a:gdLst>
                  <a:gd name="T0" fmla="*/ 13 w 24"/>
                  <a:gd name="T1" fmla="*/ 2 h 78"/>
                  <a:gd name="T2" fmla="*/ 4 w 24"/>
                  <a:gd name="T3" fmla="*/ 32 h 78"/>
                  <a:gd name="T4" fmla="*/ 2 w 24"/>
                  <a:gd name="T5" fmla="*/ 46 h 78"/>
                  <a:gd name="T6" fmla="*/ 0 w 24"/>
                  <a:gd name="T7" fmla="*/ 66 h 78"/>
                  <a:gd name="T8" fmla="*/ 13 w 24"/>
                  <a:gd name="T9" fmla="*/ 71 h 78"/>
                  <a:gd name="T10" fmla="*/ 23 w 24"/>
                  <a:gd name="T11" fmla="*/ 39 h 78"/>
                  <a:gd name="T12" fmla="*/ 15 w 24"/>
                  <a:gd name="T13" fmla="*/ 2 h 78"/>
                  <a:gd name="T14" fmla="*/ 13 w 24"/>
                  <a:gd name="T15" fmla="*/ 2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78">
                    <a:moveTo>
                      <a:pt x="13" y="2"/>
                    </a:moveTo>
                    <a:cubicBezTo>
                      <a:pt x="9" y="12"/>
                      <a:pt x="6" y="21"/>
                      <a:pt x="4" y="32"/>
                    </a:cubicBezTo>
                    <a:cubicBezTo>
                      <a:pt x="3" y="37"/>
                      <a:pt x="2" y="41"/>
                      <a:pt x="2" y="46"/>
                    </a:cubicBezTo>
                    <a:cubicBezTo>
                      <a:pt x="1" y="53"/>
                      <a:pt x="1" y="59"/>
                      <a:pt x="0" y="66"/>
                    </a:cubicBezTo>
                    <a:cubicBezTo>
                      <a:pt x="0" y="72"/>
                      <a:pt x="9" y="78"/>
                      <a:pt x="13" y="71"/>
                    </a:cubicBezTo>
                    <a:cubicBezTo>
                      <a:pt x="18" y="60"/>
                      <a:pt x="21" y="52"/>
                      <a:pt x="23" y="39"/>
                    </a:cubicBezTo>
                    <a:cubicBezTo>
                      <a:pt x="24" y="25"/>
                      <a:pt x="20" y="15"/>
                      <a:pt x="15" y="2"/>
                    </a:cubicBezTo>
                    <a:cubicBezTo>
                      <a:pt x="15" y="0"/>
                      <a:pt x="13" y="1"/>
                      <a:pt x="13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9" name="Freeform 20"/>
              <p:cNvSpPr/>
              <p:nvPr/>
            </p:nvSpPr>
            <p:spPr bwMode="auto">
              <a:xfrm>
                <a:off x="8672513" y="3368676"/>
                <a:ext cx="61913" cy="100013"/>
              </a:xfrm>
              <a:custGeom>
                <a:avLst/>
                <a:gdLst>
                  <a:gd name="T0" fmla="*/ 46 w 61"/>
                  <a:gd name="T1" fmla="*/ 3 h 97"/>
                  <a:gd name="T2" fmla="*/ 6 w 61"/>
                  <a:gd name="T3" fmla="*/ 81 h 97"/>
                  <a:gd name="T4" fmla="*/ 20 w 61"/>
                  <a:gd name="T5" fmla="*/ 91 h 97"/>
                  <a:gd name="T6" fmla="*/ 52 w 61"/>
                  <a:gd name="T7" fmla="*/ 51 h 97"/>
                  <a:gd name="T8" fmla="*/ 53 w 61"/>
                  <a:gd name="T9" fmla="*/ 3 h 97"/>
                  <a:gd name="T10" fmla="*/ 46 w 61"/>
                  <a:gd name="T11" fmla="*/ 3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" h="97">
                    <a:moveTo>
                      <a:pt x="46" y="3"/>
                    </a:moveTo>
                    <a:cubicBezTo>
                      <a:pt x="33" y="29"/>
                      <a:pt x="23" y="57"/>
                      <a:pt x="6" y="81"/>
                    </a:cubicBezTo>
                    <a:cubicBezTo>
                      <a:pt x="0" y="89"/>
                      <a:pt x="13" y="97"/>
                      <a:pt x="20" y="91"/>
                    </a:cubicBezTo>
                    <a:cubicBezTo>
                      <a:pt x="34" y="80"/>
                      <a:pt x="45" y="69"/>
                      <a:pt x="52" y="51"/>
                    </a:cubicBezTo>
                    <a:cubicBezTo>
                      <a:pt x="58" y="35"/>
                      <a:pt x="61" y="20"/>
                      <a:pt x="53" y="3"/>
                    </a:cubicBezTo>
                    <a:cubicBezTo>
                      <a:pt x="52" y="0"/>
                      <a:pt x="47" y="1"/>
                      <a:pt x="46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0" name="Freeform 21"/>
              <p:cNvSpPr/>
              <p:nvPr/>
            </p:nvSpPr>
            <p:spPr bwMode="auto">
              <a:xfrm>
                <a:off x="8559801" y="3544888"/>
                <a:ext cx="68263" cy="84138"/>
              </a:xfrm>
              <a:custGeom>
                <a:avLst/>
                <a:gdLst>
                  <a:gd name="T0" fmla="*/ 51 w 66"/>
                  <a:gd name="T1" fmla="*/ 4 h 81"/>
                  <a:gd name="T2" fmla="*/ 24 w 66"/>
                  <a:gd name="T3" fmla="*/ 33 h 81"/>
                  <a:gd name="T4" fmla="*/ 14 w 66"/>
                  <a:gd name="T5" fmla="*/ 46 h 81"/>
                  <a:gd name="T6" fmla="*/ 5 w 66"/>
                  <a:gd name="T7" fmla="*/ 62 h 81"/>
                  <a:gd name="T8" fmla="*/ 18 w 66"/>
                  <a:gd name="T9" fmla="*/ 75 h 81"/>
                  <a:gd name="T10" fmla="*/ 32 w 66"/>
                  <a:gd name="T11" fmla="*/ 65 h 81"/>
                  <a:gd name="T12" fmla="*/ 45 w 66"/>
                  <a:gd name="T13" fmla="*/ 49 h 81"/>
                  <a:gd name="T14" fmla="*/ 63 w 66"/>
                  <a:gd name="T15" fmla="*/ 11 h 81"/>
                  <a:gd name="T16" fmla="*/ 51 w 66"/>
                  <a:gd name="T17" fmla="*/ 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6" h="81">
                    <a:moveTo>
                      <a:pt x="51" y="4"/>
                    </a:moveTo>
                    <a:cubicBezTo>
                      <a:pt x="41" y="13"/>
                      <a:pt x="32" y="22"/>
                      <a:pt x="24" y="33"/>
                    </a:cubicBezTo>
                    <a:cubicBezTo>
                      <a:pt x="21" y="37"/>
                      <a:pt x="17" y="41"/>
                      <a:pt x="14" y="46"/>
                    </a:cubicBezTo>
                    <a:cubicBezTo>
                      <a:pt x="10" y="51"/>
                      <a:pt x="9" y="57"/>
                      <a:pt x="5" y="62"/>
                    </a:cubicBezTo>
                    <a:cubicBezTo>
                      <a:pt x="0" y="70"/>
                      <a:pt x="10" y="81"/>
                      <a:pt x="18" y="75"/>
                    </a:cubicBezTo>
                    <a:cubicBezTo>
                      <a:pt x="22" y="72"/>
                      <a:pt x="29" y="69"/>
                      <a:pt x="32" y="65"/>
                    </a:cubicBezTo>
                    <a:cubicBezTo>
                      <a:pt x="37" y="60"/>
                      <a:pt x="41" y="55"/>
                      <a:pt x="45" y="49"/>
                    </a:cubicBezTo>
                    <a:cubicBezTo>
                      <a:pt x="53" y="37"/>
                      <a:pt x="59" y="25"/>
                      <a:pt x="63" y="11"/>
                    </a:cubicBezTo>
                    <a:cubicBezTo>
                      <a:pt x="66" y="4"/>
                      <a:pt x="56" y="0"/>
                      <a:pt x="51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1" name="Freeform 22"/>
              <p:cNvSpPr/>
              <p:nvPr/>
            </p:nvSpPr>
            <p:spPr bwMode="auto">
              <a:xfrm>
                <a:off x="8374063" y="3732213"/>
                <a:ext cx="80963" cy="65088"/>
              </a:xfrm>
              <a:custGeom>
                <a:avLst/>
                <a:gdLst>
                  <a:gd name="T0" fmla="*/ 66 w 79"/>
                  <a:gd name="T1" fmla="*/ 3 h 62"/>
                  <a:gd name="T2" fmla="*/ 35 w 79"/>
                  <a:gd name="T3" fmla="*/ 23 h 62"/>
                  <a:gd name="T4" fmla="*/ 6 w 79"/>
                  <a:gd name="T5" fmla="*/ 48 h 62"/>
                  <a:gd name="T6" fmla="*/ 14 w 79"/>
                  <a:gd name="T7" fmla="*/ 58 h 62"/>
                  <a:gd name="T8" fmla="*/ 45 w 79"/>
                  <a:gd name="T9" fmla="*/ 38 h 62"/>
                  <a:gd name="T10" fmla="*/ 73 w 79"/>
                  <a:gd name="T11" fmla="*/ 13 h 62"/>
                  <a:gd name="T12" fmla="*/ 66 w 79"/>
                  <a:gd name="T13" fmla="*/ 3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9" h="62">
                    <a:moveTo>
                      <a:pt x="66" y="3"/>
                    </a:moveTo>
                    <a:cubicBezTo>
                      <a:pt x="55" y="9"/>
                      <a:pt x="45" y="15"/>
                      <a:pt x="35" y="23"/>
                    </a:cubicBezTo>
                    <a:cubicBezTo>
                      <a:pt x="25" y="31"/>
                      <a:pt x="16" y="39"/>
                      <a:pt x="6" y="48"/>
                    </a:cubicBezTo>
                    <a:cubicBezTo>
                      <a:pt x="0" y="53"/>
                      <a:pt x="8" y="62"/>
                      <a:pt x="14" y="58"/>
                    </a:cubicBezTo>
                    <a:cubicBezTo>
                      <a:pt x="25" y="52"/>
                      <a:pt x="35" y="46"/>
                      <a:pt x="45" y="38"/>
                    </a:cubicBezTo>
                    <a:cubicBezTo>
                      <a:pt x="55" y="30"/>
                      <a:pt x="64" y="21"/>
                      <a:pt x="73" y="13"/>
                    </a:cubicBezTo>
                    <a:cubicBezTo>
                      <a:pt x="79" y="9"/>
                      <a:pt x="72" y="0"/>
                      <a:pt x="66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2" name="Freeform 23"/>
              <p:cNvSpPr/>
              <p:nvPr/>
            </p:nvSpPr>
            <p:spPr bwMode="auto">
              <a:xfrm>
                <a:off x="7953376" y="3932238"/>
                <a:ext cx="93663" cy="30163"/>
              </a:xfrm>
              <a:custGeom>
                <a:avLst/>
                <a:gdLst>
                  <a:gd name="T0" fmla="*/ 82 w 91"/>
                  <a:gd name="T1" fmla="*/ 1 h 30"/>
                  <a:gd name="T2" fmla="*/ 42 w 91"/>
                  <a:gd name="T3" fmla="*/ 5 h 30"/>
                  <a:gd name="T4" fmla="*/ 9 w 91"/>
                  <a:gd name="T5" fmla="*/ 11 h 30"/>
                  <a:gd name="T6" fmla="*/ 9 w 91"/>
                  <a:gd name="T7" fmla="*/ 28 h 30"/>
                  <a:gd name="T8" fmla="*/ 45 w 91"/>
                  <a:gd name="T9" fmla="*/ 27 h 30"/>
                  <a:gd name="T10" fmla="*/ 86 w 91"/>
                  <a:gd name="T11" fmla="*/ 9 h 30"/>
                  <a:gd name="T12" fmla="*/ 82 w 91"/>
                  <a:gd name="T13" fmla="*/ 1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1" h="30">
                    <a:moveTo>
                      <a:pt x="82" y="1"/>
                    </a:moveTo>
                    <a:cubicBezTo>
                      <a:pt x="69" y="3"/>
                      <a:pt x="55" y="3"/>
                      <a:pt x="42" y="5"/>
                    </a:cubicBezTo>
                    <a:cubicBezTo>
                      <a:pt x="31" y="6"/>
                      <a:pt x="20" y="9"/>
                      <a:pt x="9" y="11"/>
                    </a:cubicBezTo>
                    <a:cubicBezTo>
                      <a:pt x="0" y="13"/>
                      <a:pt x="0" y="27"/>
                      <a:pt x="9" y="28"/>
                    </a:cubicBezTo>
                    <a:cubicBezTo>
                      <a:pt x="22" y="30"/>
                      <a:pt x="32" y="30"/>
                      <a:pt x="45" y="27"/>
                    </a:cubicBezTo>
                    <a:cubicBezTo>
                      <a:pt x="60" y="23"/>
                      <a:pt x="72" y="15"/>
                      <a:pt x="86" y="9"/>
                    </a:cubicBezTo>
                    <a:cubicBezTo>
                      <a:pt x="91" y="7"/>
                      <a:pt x="87" y="0"/>
                      <a:pt x="82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3" name="Freeform 24"/>
              <p:cNvSpPr/>
              <p:nvPr/>
            </p:nvSpPr>
            <p:spPr bwMode="auto">
              <a:xfrm>
                <a:off x="7991476" y="3992563"/>
                <a:ext cx="65088" cy="77788"/>
              </a:xfrm>
              <a:custGeom>
                <a:avLst/>
                <a:gdLst>
                  <a:gd name="T0" fmla="*/ 2 w 63"/>
                  <a:gd name="T1" fmla="*/ 6 h 74"/>
                  <a:gd name="T2" fmla="*/ 12 w 63"/>
                  <a:gd name="T3" fmla="*/ 18 h 74"/>
                  <a:gd name="T4" fmla="*/ 24 w 63"/>
                  <a:gd name="T5" fmla="*/ 34 h 74"/>
                  <a:gd name="T6" fmla="*/ 36 w 63"/>
                  <a:gd name="T7" fmla="*/ 51 h 74"/>
                  <a:gd name="T8" fmla="*/ 47 w 63"/>
                  <a:gd name="T9" fmla="*/ 66 h 74"/>
                  <a:gd name="T10" fmla="*/ 61 w 63"/>
                  <a:gd name="T11" fmla="*/ 60 h 74"/>
                  <a:gd name="T12" fmla="*/ 37 w 63"/>
                  <a:gd name="T13" fmla="*/ 16 h 74"/>
                  <a:gd name="T14" fmla="*/ 18 w 63"/>
                  <a:gd name="T15" fmla="*/ 3 h 74"/>
                  <a:gd name="T16" fmla="*/ 3 w 63"/>
                  <a:gd name="T17" fmla="*/ 2 h 74"/>
                  <a:gd name="T18" fmla="*/ 2 w 63"/>
                  <a:gd name="T19" fmla="*/ 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74">
                    <a:moveTo>
                      <a:pt x="2" y="6"/>
                    </a:moveTo>
                    <a:cubicBezTo>
                      <a:pt x="6" y="7"/>
                      <a:pt x="10" y="15"/>
                      <a:pt x="12" y="18"/>
                    </a:cubicBezTo>
                    <a:cubicBezTo>
                      <a:pt x="15" y="24"/>
                      <a:pt x="20" y="29"/>
                      <a:pt x="24" y="34"/>
                    </a:cubicBezTo>
                    <a:cubicBezTo>
                      <a:pt x="29" y="39"/>
                      <a:pt x="32" y="45"/>
                      <a:pt x="36" y="51"/>
                    </a:cubicBezTo>
                    <a:cubicBezTo>
                      <a:pt x="39" y="56"/>
                      <a:pt x="44" y="60"/>
                      <a:pt x="47" y="66"/>
                    </a:cubicBezTo>
                    <a:cubicBezTo>
                      <a:pt x="51" y="74"/>
                      <a:pt x="63" y="68"/>
                      <a:pt x="61" y="60"/>
                    </a:cubicBezTo>
                    <a:cubicBezTo>
                      <a:pt x="57" y="43"/>
                      <a:pt x="50" y="29"/>
                      <a:pt x="37" y="16"/>
                    </a:cubicBezTo>
                    <a:cubicBezTo>
                      <a:pt x="32" y="10"/>
                      <a:pt x="26" y="6"/>
                      <a:pt x="18" y="3"/>
                    </a:cubicBezTo>
                    <a:cubicBezTo>
                      <a:pt x="13" y="0"/>
                      <a:pt x="8" y="1"/>
                      <a:pt x="3" y="2"/>
                    </a:cubicBezTo>
                    <a:cubicBezTo>
                      <a:pt x="0" y="2"/>
                      <a:pt x="0" y="6"/>
                      <a:pt x="2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4" name="Freeform 25"/>
              <p:cNvSpPr/>
              <p:nvPr/>
            </p:nvSpPr>
            <p:spPr bwMode="auto">
              <a:xfrm>
                <a:off x="8085138" y="4160838"/>
                <a:ext cx="26988" cy="95250"/>
              </a:xfrm>
              <a:custGeom>
                <a:avLst/>
                <a:gdLst>
                  <a:gd name="T0" fmla="*/ 0 w 26"/>
                  <a:gd name="T1" fmla="*/ 8 h 91"/>
                  <a:gd name="T2" fmla="*/ 6 w 26"/>
                  <a:gd name="T3" fmla="*/ 83 h 91"/>
                  <a:gd name="T4" fmla="*/ 22 w 26"/>
                  <a:gd name="T5" fmla="*/ 83 h 91"/>
                  <a:gd name="T6" fmla="*/ 13 w 26"/>
                  <a:gd name="T7" fmla="*/ 5 h 91"/>
                  <a:gd name="T8" fmla="*/ 0 w 26"/>
                  <a:gd name="T9" fmla="*/ 8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91">
                    <a:moveTo>
                      <a:pt x="0" y="8"/>
                    </a:moveTo>
                    <a:cubicBezTo>
                      <a:pt x="1" y="33"/>
                      <a:pt x="2" y="59"/>
                      <a:pt x="6" y="83"/>
                    </a:cubicBezTo>
                    <a:cubicBezTo>
                      <a:pt x="8" y="91"/>
                      <a:pt x="20" y="91"/>
                      <a:pt x="22" y="83"/>
                    </a:cubicBezTo>
                    <a:cubicBezTo>
                      <a:pt x="26" y="58"/>
                      <a:pt x="26" y="27"/>
                      <a:pt x="13" y="5"/>
                    </a:cubicBezTo>
                    <a:cubicBezTo>
                      <a:pt x="9" y="0"/>
                      <a:pt x="0" y="2"/>
                      <a:pt x="0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5" name="Freeform 26"/>
              <p:cNvSpPr/>
              <p:nvPr/>
            </p:nvSpPr>
            <p:spPr bwMode="auto">
              <a:xfrm>
                <a:off x="8034338" y="4348163"/>
                <a:ext cx="44450" cy="106363"/>
              </a:xfrm>
              <a:custGeom>
                <a:avLst/>
                <a:gdLst>
                  <a:gd name="T0" fmla="*/ 8 w 43"/>
                  <a:gd name="T1" fmla="*/ 99 h 102"/>
                  <a:gd name="T2" fmla="*/ 32 w 43"/>
                  <a:gd name="T3" fmla="*/ 61 h 102"/>
                  <a:gd name="T4" fmla="*/ 42 w 43"/>
                  <a:gd name="T5" fmla="*/ 9 h 102"/>
                  <a:gd name="T6" fmla="*/ 27 w 43"/>
                  <a:gd name="T7" fmla="*/ 7 h 102"/>
                  <a:gd name="T8" fmla="*/ 13 w 43"/>
                  <a:gd name="T9" fmla="*/ 50 h 102"/>
                  <a:gd name="T10" fmla="*/ 1 w 43"/>
                  <a:gd name="T11" fmla="*/ 95 h 102"/>
                  <a:gd name="T12" fmla="*/ 8 w 43"/>
                  <a:gd name="T13" fmla="*/ 99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102">
                    <a:moveTo>
                      <a:pt x="8" y="99"/>
                    </a:moveTo>
                    <a:cubicBezTo>
                      <a:pt x="19" y="87"/>
                      <a:pt x="26" y="76"/>
                      <a:pt x="32" y="61"/>
                    </a:cubicBezTo>
                    <a:cubicBezTo>
                      <a:pt x="38" y="44"/>
                      <a:pt x="40" y="27"/>
                      <a:pt x="42" y="9"/>
                    </a:cubicBezTo>
                    <a:cubicBezTo>
                      <a:pt x="43" y="0"/>
                      <a:pt x="30" y="0"/>
                      <a:pt x="27" y="7"/>
                    </a:cubicBezTo>
                    <a:cubicBezTo>
                      <a:pt x="21" y="22"/>
                      <a:pt x="16" y="35"/>
                      <a:pt x="13" y="50"/>
                    </a:cubicBezTo>
                    <a:cubicBezTo>
                      <a:pt x="9" y="64"/>
                      <a:pt x="7" y="81"/>
                      <a:pt x="1" y="95"/>
                    </a:cubicBezTo>
                    <a:cubicBezTo>
                      <a:pt x="0" y="99"/>
                      <a:pt x="6" y="102"/>
                      <a:pt x="8" y="9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6" name="Freeform 27"/>
              <p:cNvSpPr/>
              <p:nvPr/>
            </p:nvSpPr>
            <p:spPr bwMode="auto">
              <a:xfrm>
                <a:off x="7883526" y="4581526"/>
                <a:ext cx="80963" cy="74613"/>
              </a:xfrm>
              <a:custGeom>
                <a:avLst/>
                <a:gdLst>
                  <a:gd name="T0" fmla="*/ 7 w 78"/>
                  <a:gd name="T1" fmla="*/ 69 h 72"/>
                  <a:gd name="T2" fmla="*/ 45 w 78"/>
                  <a:gd name="T3" fmla="*/ 47 h 72"/>
                  <a:gd name="T4" fmla="*/ 75 w 78"/>
                  <a:gd name="T5" fmla="*/ 11 h 72"/>
                  <a:gd name="T6" fmla="*/ 67 w 78"/>
                  <a:gd name="T7" fmla="*/ 5 h 72"/>
                  <a:gd name="T8" fmla="*/ 37 w 78"/>
                  <a:gd name="T9" fmla="*/ 33 h 72"/>
                  <a:gd name="T10" fmla="*/ 4 w 78"/>
                  <a:gd name="T11" fmla="*/ 63 h 72"/>
                  <a:gd name="T12" fmla="*/ 7 w 78"/>
                  <a:gd name="T13" fmla="*/ 69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72">
                    <a:moveTo>
                      <a:pt x="7" y="69"/>
                    </a:moveTo>
                    <a:cubicBezTo>
                      <a:pt x="20" y="62"/>
                      <a:pt x="33" y="56"/>
                      <a:pt x="45" y="47"/>
                    </a:cubicBezTo>
                    <a:cubicBezTo>
                      <a:pt x="57" y="37"/>
                      <a:pt x="68" y="26"/>
                      <a:pt x="75" y="11"/>
                    </a:cubicBezTo>
                    <a:cubicBezTo>
                      <a:pt x="78" y="6"/>
                      <a:pt x="71" y="0"/>
                      <a:pt x="67" y="5"/>
                    </a:cubicBezTo>
                    <a:cubicBezTo>
                      <a:pt x="57" y="15"/>
                      <a:pt x="47" y="24"/>
                      <a:pt x="37" y="33"/>
                    </a:cubicBezTo>
                    <a:cubicBezTo>
                      <a:pt x="26" y="43"/>
                      <a:pt x="15" y="55"/>
                      <a:pt x="4" y="63"/>
                    </a:cubicBezTo>
                    <a:cubicBezTo>
                      <a:pt x="0" y="66"/>
                      <a:pt x="3" y="72"/>
                      <a:pt x="7" y="6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7" name="Freeform 28"/>
              <p:cNvSpPr/>
              <p:nvPr/>
            </p:nvSpPr>
            <p:spPr bwMode="auto">
              <a:xfrm>
                <a:off x="7666038" y="4762501"/>
                <a:ext cx="120650" cy="58738"/>
              </a:xfrm>
              <a:custGeom>
                <a:avLst/>
                <a:gdLst>
                  <a:gd name="T0" fmla="*/ 6 w 117"/>
                  <a:gd name="T1" fmla="*/ 56 h 56"/>
                  <a:gd name="T2" fmla="*/ 111 w 117"/>
                  <a:gd name="T3" fmla="*/ 13 h 56"/>
                  <a:gd name="T4" fmla="*/ 105 w 117"/>
                  <a:gd name="T5" fmla="*/ 2 h 56"/>
                  <a:gd name="T6" fmla="*/ 5 w 117"/>
                  <a:gd name="T7" fmla="*/ 48 h 56"/>
                  <a:gd name="T8" fmla="*/ 6 w 117"/>
                  <a:gd name="T9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56">
                    <a:moveTo>
                      <a:pt x="6" y="56"/>
                    </a:moveTo>
                    <a:cubicBezTo>
                      <a:pt x="44" y="51"/>
                      <a:pt x="81" y="37"/>
                      <a:pt x="111" y="13"/>
                    </a:cubicBezTo>
                    <a:cubicBezTo>
                      <a:pt x="117" y="9"/>
                      <a:pt x="111" y="0"/>
                      <a:pt x="105" y="2"/>
                    </a:cubicBezTo>
                    <a:cubicBezTo>
                      <a:pt x="70" y="12"/>
                      <a:pt x="40" y="36"/>
                      <a:pt x="5" y="48"/>
                    </a:cubicBezTo>
                    <a:cubicBezTo>
                      <a:pt x="0" y="49"/>
                      <a:pt x="1" y="56"/>
                      <a:pt x="6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8" name="Freeform 29"/>
              <p:cNvSpPr/>
              <p:nvPr/>
            </p:nvSpPr>
            <p:spPr bwMode="auto">
              <a:xfrm>
                <a:off x="7434263" y="4868863"/>
                <a:ext cx="123825" cy="47625"/>
              </a:xfrm>
              <a:custGeom>
                <a:avLst/>
                <a:gdLst>
                  <a:gd name="T0" fmla="*/ 4 w 120"/>
                  <a:gd name="T1" fmla="*/ 46 h 46"/>
                  <a:gd name="T2" fmla="*/ 117 w 120"/>
                  <a:gd name="T3" fmla="*/ 10 h 46"/>
                  <a:gd name="T4" fmla="*/ 112 w 120"/>
                  <a:gd name="T5" fmla="*/ 2 h 46"/>
                  <a:gd name="T6" fmla="*/ 3 w 120"/>
                  <a:gd name="T7" fmla="*/ 39 h 46"/>
                  <a:gd name="T8" fmla="*/ 4 w 120"/>
                  <a:gd name="T9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46">
                    <a:moveTo>
                      <a:pt x="4" y="46"/>
                    </a:moveTo>
                    <a:cubicBezTo>
                      <a:pt x="43" y="44"/>
                      <a:pt x="86" y="36"/>
                      <a:pt x="117" y="10"/>
                    </a:cubicBezTo>
                    <a:cubicBezTo>
                      <a:pt x="120" y="7"/>
                      <a:pt x="116" y="0"/>
                      <a:pt x="112" y="2"/>
                    </a:cubicBezTo>
                    <a:cubicBezTo>
                      <a:pt x="75" y="14"/>
                      <a:pt x="40" y="27"/>
                      <a:pt x="3" y="39"/>
                    </a:cubicBezTo>
                    <a:cubicBezTo>
                      <a:pt x="0" y="40"/>
                      <a:pt x="0" y="46"/>
                      <a:pt x="4" y="4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9" name="Freeform 30"/>
              <p:cNvSpPr/>
              <p:nvPr/>
            </p:nvSpPr>
            <p:spPr bwMode="auto">
              <a:xfrm>
                <a:off x="7192963" y="4932363"/>
                <a:ext cx="153988" cy="38100"/>
              </a:xfrm>
              <a:custGeom>
                <a:avLst/>
                <a:gdLst>
                  <a:gd name="T0" fmla="*/ 6 w 148"/>
                  <a:gd name="T1" fmla="*/ 36 h 37"/>
                  <a:gd name="T2" fmla="*/ 137 w 148"/>
                  <a:gd name="T3" fmla="*/ 20 h 37"/>
                  <a:gd name="T4" fmla="*/ 133 w 148"/>
                  <a:gd name="T5" fmla="*/ 3 h 37"/>
                  <a:gd name="T6" fmla="*/ 3 w 148"/>
                  <a:gd name="T7" fmla="*/ 31 h 37"/>
                  <a:gd name="T8" fmla="*/ 6 w 148"/>
                  <a:gd name="T9" fmla="*/ 3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8" h="37">
                    <a:moveTo>
                      <a:pt x="6" y="36"/>
                    </a:moveTo>
                    <a:cubicBezTo>
                      <a:pt x="51" y="28"/>
                      <a:pt x="94" y="36"/>
                      <a:pt x="137" y="20"/>
                    </a:cubicBezTo>
                    <a:cubicBezTo>
                      <a:pt x="148" y="16"/>
                      <a:pt x="144" y="0"/>
                      <a:pt x="133" y="3"/>
                    </a:cubicBezTo>
                    <a:cubicBezTo>
                      <a:pt x="88" y="13"/>
                      <a:pt x="46" y="13"/>
                      <a:pt x="3" y="31"/>
                    </a:cubicBezTo>
                    <a:cubicBezTo>
                      <a:pt x="0" y="32"/>
                      <a:pt x="2" y="37"/>
                      <a:pt x="6" y="3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0" name="Freeform 31"/>
              <p:cNvSpPr/>
              <p:nvPr/>
            </p:nvSpPr>
            <p:spPr bwMode="auto">
              <a:xfrm>
                <a:off x="6989763" y="4945063"/>
                <a:ext cx="88900" cy="22225"/>
              </a:xfrm>
              <a:custGeom>
                <a:avLst/>
                <a:gdLst>
                  <a:gd name="T0" fmla="*/ 4 w 86"/>
                  <a:gd name="T1" fmla="*/ 18 h 22"/>
                  <a:gd name="T2" fmla="*/ 80 w 86"/>
                  <a:gd name="T3" fmla="*/ 10 h 22"/>
                  <a:gd name="T4" fmla="*/ 77 w 86"/>
                  <a:gd name="T5" fmla="*/ 1 h 22"/>
                  <a:gd name="T6" fmla="*/ 4 w 86"/>
                  <a:gd name="T7" fmla="*/ 8 h 22"/>
                  <a:gd name="T8" fmla="*/ 4 w 86"/>
                  <a:gd name="T9" fmla="*/ 18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22">
                    <a:moveTo>
                      <a:pt x="4" y="18"/>
                    </a:moveTo>
                    <a:cubicBezTo>
                      <a:pt x="30" y="22"/>
                      <a:pt x="56" y="21"/>
                      <a:pt x="80" y="10"/>
                    </a:cubicBezTo>
                    <a:cubicBezTo>
                      <a:pt x="86" y="8"/>
                      <a:pt x="82" y="0"/>
                      <a:pt x="77" y="1"/>
                    </a:cubicBezTo>
                    <a:cubicBezTo>
                      <a:pt x="53" y="5"/>
                      <a:pt x="28" y="5"/>
                      <a:pt x="4" y="8"/>
                    </a:cubicBezTo>
                    <a:cubicBezTo>
                      <a:pt x="0" y="9"/>
                      <a:pt x="0" y="17"/>
                      <a:pt x="4" y="1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1" name="Freeform 32"/>
              <p:cNvSpPr/>
              <p:nvPr/>
            </p:nvSpPr>
            <p:spPr bwMode="auto">
              <a:xfrm>
                <a:off x="6748463" y="4924426"/>
                <a:ext cx="80963" cy="31750"/>
              </a:xfrm>
              <a:custGeom>
                <a:avLst/>
                <a:gdLst>
                  <a:gd name="T0" fmla="*/ 6 w 79"/>
                  <a:gd name="T1" fmla="*/ 17 h 31"/>
                  <a:gd name="T2" fmla="*/ 37 w 79"/>
                  <a:gd name="T3" fmla="*/ 24 h 31"/>
                  <a:gd name="T4" fmla="*/ 72 w 79"/>
                  <a:gd name="T5" fmla="*/ 31 h 31"/>
                  <a:gd name="T6" fmla="*/ 75 w 79"/>
                  <a:gd name="T7" fmla="*/ 21 h 31"/>
                  <a:gd name="T8" fmla="*/ 6 w 79"/>
                  <a:gd name="T9" fmla="*/ 6 h 31"/>
                  <a:gd name="T10" fmla="*/ 6 w 79"/>
                  <a:gd name="T11" fmla="*/ 17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31">
                    <a:moveTo>
                      <a:pt x="6" y="17"/>
                    </a:moveTo>
                    <a:cubicBezTo>
                      <a:pt x="16" y="20"/>
                      <a:pt x="27" y="22"/>
                      <a:pt x="37" y="24"/>
                    </a:cubicBezTo>
                    <a:cubicBezTo>
                      <a:pt x="49" y="27"/>
                      <a:pt x="60" y="31"/>
                      <a:pt x="72" y="31"/>
                    </a:cubicBezTo>
                    <a:cubicBezTo>
                      <a:pt x="78" y="31"/>
                      <a:pt x="79" y="24"/>
                      <a:pt x="75" y="21"/>
                    </a:cubicBezTo>
                    <a:cubicBezTo>
                      <a:pt x="56" y="8"/>
                      <a:pt x="28" y="0"/>
                      <a:pt x="6" y="6"/>
                    </a:cubicBezTo>
                    <a:cubicBezTo>
                      <a:pt x="0" y="8"/>
                      <a:pt x="1" y="15"/>
                      <a:pt x="6" y="1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2" name="Freeform 33"/>
              <p:cNvSpPr/>
              <p:nvPr/>
            </p:nvSpPr>
            <p:spPr bwMode="auto">
              <a:xfrm>
                <a:off x="6559551" y="4949826"/>
                <a:ext cx="68263" cy="61913"/>
              </a:xfrm>
              <a:custGeom>
                <a:avLst/>
                <a:gdLst>
                  <a:gd name="T0" fmla="*/ 11 w 67"/>
                  <a:gd name="T1" fmla="*/ 56 h 59"/>
                  <a:gd name="T2" fmla="*/ 39 w 67"/>
                  <a:gd name="T3" fmla="*/ 37 h 59"/>
                  <a:gd name="T4" fmla="*/ 63 w 67"/>
                  <a:gd name="T5" fmla="*/ 12 h 59"/>
                  <a:gd name="T6" fmla="*/ 55 w 67"/>
                  <a:gd name="T7" fmla="*/ 4 h 59"/>
                  <a:gd name="T8" fmla="*/ 31 w 67"/>
                  <a:gd name="T9" fmla="*/ 25 h 59"/>
                  <a:gd name="T10" fmla="*/ 4 w 67"/>
                  <a:gd name="T11" fmla="*/ 48 h 59"/>
                  <a:gd name="T12" fmla="*/ 11 w 67"/>
                  <a:gd name="T13" fmla="*/ 56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7" h="59">
                    <a:moveTo>
                      <a:pt x="11" y="56"/>
                    </a:moveTo>
                    <a:cubicBezTo>
                      <a:pt x="21" y="50"/>
                      <a:pt x="30" y="44"/>
                      <a:pt x="39" y="37"/>
                    </a:cubicBezTo>
                    <a:cubicBezTo>
                      <a:pt x="48" y="29"/>
                      <a:pt x="55" y="21"/>
                      <a:pt x="63" y="12"/>
                    </a:cubicBezTo>
                    <a:cubicBezTo>
                      <a:pt x="67" y="7"/>
                      <a:pt x="60" y="0"/>
                      <a:pt x="55" y="4"/>
                    </a:cubicBezTo>
                    <a:cubicBezTo>
                      <a:pt x="47" y="11"/>
                      <a:pt x="39" y="17"/>
                      <a:pt x="31" y="25"/>
                    </a:cubicBezTo>
                    <a:cubicBezTo>
                      <a:pt x="22" y="33"/>
                      <a:pt x="14" y="41"/>
                      <a:pt x="4" y="48"/>
                    </a:cubicBezTo>
                    <a:cubicBezTo>
                      <a:pt x="0" y="52"/>
                      <a:pt x="6" y="59"/>
                      <a:pt x="11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3" name="Freeform 34"/>
              <p:cNvSpPr/>
              <p:nvPr/>
            </p:nvSpPr>
            <p:spPr bwMode="auto">
              <a:xfrm>
                <a:off x="6375401" y="5078413"/>
                <a:ext cx="80963" cy="49213"/>
              </a:xfrm>
              <a:custGeom>
                <a:avLst/>
                <a:gdLst>
                  <a:gd name="T0" fmla="*/ 5 w 78"/>
                  <a:gd name="T1" fmla="*/ 46 h 46"/>
                  <a:gd name="T2" fmla="*/ 41 w 78"/>
                  <a:gd name="T3" fmla="*/ 34 h 46"/>
                  <a:gd name="T4" fmla="*/ 73 w 78"/>
                  <a:gd name="T5" fmla="*/ 11 h 46"/>
                  <a:gd name="T6" fmla="*/ 67 w 78"/>
                  <a:gd name="T7" fmla="*/ 2 h 46"/>
                  <a:gd name="T8" fmla="*/ 33 w 78"/>
                  <a:gd name="T9" fmla="*/ 21 h 46"/>
                  <a:gd name="T10" fmla="*/ 3 w 78"/>
                  <a:gd name="T11" fmla="*/ 41 h 46"/>
                  <a:gd name="T12" fmla="*/ 5 w 78"/>
                  <a:gd name="T13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46">
                    <a:moveTo>
                      <a:pt x="5" y="46"/>
                    </a:moveTo>
                    <a:cubicBezTo>
                      <a:pt x="17" y="42"/>
                      <a:pt x="29" y="41"/>
                      <a:pt x="41" y="34"/>
                    </a:cubicBezTo>
                    <a:cubicBezTo>
                      <a:pt x="53" y="28"/>
                      <a:pt x="63" y="20"/>
                      <a:pt x="73" y="11"/>
                    </a:cubicBezTo>
                    <a:cubicBezTo>
                      <a:pt x="78" y="6"/>
                      <a:pt x="72" y="0"/>
                      <a:pt x="67" y="2"/>
                    </a:cubicBezTo>
                    <a:cubicBezTo>
                      <a:pt x="55" y="8"/>
                      <a:pt x="44" y="14"/>
                      <a:pt x="33" y="21"/>
                    </a:cubicBezTo>
                    <a:cubicBezTo>
                      <a:pt x="23" y="28"/>
                      <a:pt x="14" y="37"/>
                      <a:pt x="3" y="41"/>
                    </a:cubicBezTo>
                    <a:cubicBezTo>
                      <a:pt x="0" y="42"/>
                      <a:pt x="2" y="46"/>
                      <a:pt x="5" y="4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4" name="Freeform 35"/>
              <p:cNvSpPr/>
              <p:nvPr/>
            </p:nvSpPr>
            <p:spPr bwMode="auto">
              <a:xfrm>
                <a:off x="6167438" y="5192713"/>
                <a:ext cx="114300" cy="50800"/>
              </a:xfrm>
              <a:custGeom>
                <a:avLst/>
                <a:gdLst>
                  <a:gd name="T0" fmla="*/ 10 w 110"/>
                  <a:gd name="T1" fmla="*/ 48 h 50"/>
                  <a:gd name="T2" fmla="*/ 105 w 110"/>
                  <a:gd name="T3" fmla="*/ 11 h 50"/>
                  <a:gd name="T4" fmla="*/ 102 w 110"/>
                  <a:gd name="T5" fmla="*/ 2 h 50"/>
                  <a:gd name="T6" fmla="*/ 7 w 110"/>
                  <a:gd name="T7" fmla="*/ 37 h 50"/>
                  <a:gd name="T8" fmla="*/ 10 w 110"/>
                  <a:gd name="T9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50">
                    <a:moveTo>
                      <a:pt x="10" y="48"/>
                    </a:moveTo>
                    <a:cubicBezTo>
                      <a:pt x="45" y="42"/>
                      <a:pt x="75" y="29"/>
                      <a:pt x="105" y="11"/>
                    </a:cubicBezTo>
                    <a:cubicBezTo>
                      <a:pt x="110" y="8"/>
                      <a:pt x="107" y="0"/>
                      <a:pt x="102" y="2"/>
                    </a:cubicBezTo>
                    <a:cubicBezTo>
                      <a:pt x="71" y="15"/>
                      <a:pt x="40" y="30"/>
                      <a:pt x="7" y="37"/>
                    </a:cubicBezTo>
                    <a:cubicBezTo>
                      <a:pt x="0" y="39"/>
                      <a:pt x="3" y="50"/>
                      <a:pt x="10" y="4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5" name="Freeform 36"/>
              <p:cNvSpPr/>
              <p:nvPr/>
            </p:nvSpPr>
            <p:spPr bwMode="auto">
              <a:xfrm>
                <a:off x="5929313" y="5272088"/>
                <a:ext cx="131763" cy="36513"/>
              </a:xfrm>
              <a:custGeom>
                <a:avLst/>
                <a:gdLst>
                  <a:gd name="T0" fmla="*/ 7 w 128"/>
                  <a:gd name="T1" fmla="*/ 30 h 35"/>
                  <a:gd name="T2" fmla="*/ 120 w 128"/>
                  <a:gd name="T3" fmla="*/ 16 h 35"/>
                  <a:gd name="T4" fmla="*/ 114 w 128"/>
                  <a:gd name="T5" fmla="*/ 2 h 35"/>
                  <a:gd name="T6" fmla="*/ 7 w 128"/>
                  <a:gd name="T7" fmla="*/ 18 h 35"/>
                  <a:gd name="T8" fmla="*/ 7 w 128"/>
                  <a:gd name="T9" fmla="*/ 3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35">
                    <a:moveTo>
                      <a:pt x="7" y="30"/>
                    </a:moveTo>
                    <a:cubicBezTo>
                      <a:pt x="47" y="33"/>
                      <a:pt x="84" y="35"/>
                      <a:pt x="120" y="16"/>
                    </a:cubicBezTo>
                    <a:cubicBezTo>
                      <a:pt x="128" y="11"/>
                      <a:pt x="122" y="0"/>
                      <a:pt x="114" y="2"/>
                    </a:cubicBezTo>
                    <a:cubicBezTo>
                      <a:pt x="79" y="10"/>
                      <a:pt x="43" y="15"/>
                      <a:pt x="7" y="18"/>
                    </a:cubicBezTo>
                    <a:cubicBezTo>
                      <a:pt x="0" y="18"/>
                      <a:pt x="0" y="29"/>
                      <a:pt x="7" y="3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6" name="Freeform 37"/>
              <p:cNvSpPr/>
              <p:nvPr/>
            </p:nvSpPr>
            <p:spPr bwMode="auto">
              <a:xfrm>
                <a:off x="5719763" y="5281613"/>
                <a:ext cx="104775" cy="34925"/>
              </a:xfrm>
              <a:custGeom>
                <a:avLst/>
                <a:gdLst>
                  <a:gd name="T0" fmla="*/ 3 w 101"/>
                  <a:gd name="T1" fmla="*/ 11 h 33"/>
                  <a:gd name="T2" fmla="*/ 94 w 101"/>
                  <a:gd name="T3" fmla="*/ 29 h 33"/>
                  <a:gd name="T4" fmla="*/ 94 w 101"/>
                  <a:gd name="T5" fmla="*/ 15 h 33"/>
                  <a:gd name="T6" fmla="*/ 6 w 101"/>
                  <a:gd name="T7" fmla="*/ 3 h 33"/>
                  <a:gd name="T8" fmla="*/ 3 w 101"/>
                  <a:gd name="T9" fmla="*/ 1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33">
                    <a:moveTo>
                      <a:pt x="3" y="11"/>
                    </a:moveTo>
                    <a:cubicBezTo>
                      <a:pt x="29" y="28"/>
                      <a:pt x="65" y="33"/>
                      <a:pt x="94" y="29"/>
                    </a:cubicBezTo>
                    <a:cubicBezTo>
                      <a:pt x="101" y="28"/>
                      <a:pt x="101" y="16"/>
                      <a:pt x="94" y="15"/>
                    </a:cubicBezTo>
                    <a:cubicBezTo>
                      <a:pt x="66" y="10"/>
                      <a:pt x="34" y="0"/>
                      <a:pt x="6" y="3"/>
                    </a:cubicBezTo>
                    <a:cubicBezTo>
                      <a:pt x="1" y="3"/>
                      <a:pt x="0" y="9"/>
                      <a:pt x="3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7" name="Freeform 38"/>
              <p:cNvSpPr/>
              <p:nvPr/>
            </p:nvSpPr>
            <p:spPr bwMode="auto">
              <a:xfrm>
                <a:off x="5516563" y="5238751"/>
                <a:ext cx="103188" cy="33338"/>
              </a:xfrm>
              <a:custGeom>
                <a:avLst/>
                <a:gdLst>
                  <a:gd name="T0" fmla="*/ 5 w 100"/>
                  <a:gd name="T1" fmla="*/ 9 h 32"/>
                  <a:gd name="T2" fmla="*/ 92 w 100"/>
                  <a:gd name="T3" fmla="*/ 31 h 32"/>
                  <a:gd name="T4" fmla="*/ 94 w 100"/>
                  <a:gd name="T5" fmla="*/ 22 h 32"/>
                  <a:gd name="T6" fmla="*/ 7 w 100"/>
                  <a:gd name="T7" fmla="*/ 1 h 32"/>
                  <a:gd name="T8" fmla="*/ 5 w 100"/>
                  <a:gd name="T9" fmla="*/ 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32">
                    <a:moveTo>
                      <a:pt x="5" y="9"/>
                    </a:moveTo>
                    <a:cubicBezTo>
                      <a:pt x="34" y="18"/>
                      <a:pt x="62" y="26"/>
                      <a:pt x="92" y="31"/>
                    </a:cubicBezTo>
                    <a:cubicBezTo>
                      <a:pt x="98" y="32"/>
                      <a:pt x="100" y="24"/>
                      <a:pt x="94" y="22"/>
                    </a:cubicBezTo>
                    <a:cubicBezTo>
                      <a:pt x="66" y="13"/>
                      <a:pt x="37" y="6"/>
                      <a:pt x="7" y="1"/>
                    </a:cubicBezTo>
                    <a:cubicBezTo>
                      <a:pt x="2" y="0"/>
                      <a:pt x="0" y="7"/>
                      <a:pt x="5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8" name="Freeform 39"/>
              <p:cNvSpPr/>
              <p:nvPr/>
            </p:nvSpPr>
            <p:spPr bwMode="auto">
              <a:xfrm>
                <a:off x="5327651" y="5132388"/>
                <a:ext cx="85725" cy="60325"/>
              </a:xfrm>
              <a:custGeom>
                <a:avLst/>
                <a:gdLst>
                  <a:gd name="T0" fmla="*/ 2 w 82"/>
                  <a:gd name="T1" fmla="*/ 8 h 58"/>
                  <a:gd name="T2" fmla="*/ 71 w 82"/>
                  <a:gd name="T3" fmla="*/ 57 h 58"/>
                  <a:gd name="T4" fmla="*/ 74 w 82"/>
                  <a:gd name="T5" fmla="*/ 44 h 58"/>
                  <a:gd name="T6" fmla="*/ 11 w 82"/>
                  <a:gd name="T7" fmla="*/ 3 h 58"/>
                  <a:gd name="T8" fmla="*/ 2 w 82"/>
                  <a:gd name="T9" fmla="*/ 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58">
                    <a:moveTo>
                      <a:pt x="2" y="8"/>
                    </a:moveTo>
                    <a:cubicBezTo>
                      <a:pt x="14" y="38"/>
                      <a:pt x="41" y="52"/>
                      <a:pt x="71" y="57"/>
                    </a:cubicBezTo>
                    <a:cubicBezTo>
                      <a:pt x="79" y="58"/>
                      <a:pt x="82" y="47"/>
                      <a:pt x="74" y="44"/>
                    </a:cubicBezTo>
                    <a:cubicBezTo>
                      <a:pt x="51" y="35"/>
                      <a:pt x="30" y="19"/>
                      <a:pt x="11" y="3"/>
                    </a:cubicBezTo>
                    <a:cubicBezTo>
                      <a:pt x="8" y="0"/>
                      <a:pt x="0" y="3"/>
                      <a:pt x="2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9" name="Freeform 40"/>
              <p:cNvSpPr/>
              <p:nvPr/>
            </p:nvSpPr>
            <p:spPr bwMode="auto">
              <a:xfrm>
                <a:off x="5167313" y="4940301"/>
                <a:ext cx="87313" cy="103188"/>
              </a:xfrm>
              <a:custGeom>
                <a:avLst/>
                <a:gdLst>
                  <a:gd name="T0" fmla="*/ 4 w 83"/>
                  <a:gd name="T1" fmla="*/ 13 h 98"/>
                  <a:gd name="T2" fmla="*/ 72 w 83"/>
                  <a:gd name="T3" fmla="*/ 94 h 98"/>
                  <a:gd name="T4" fmla="*/ 80 w 83"/>
                  <a:gd name="T5" fmla="*/ 87 h 98"/>
                  <a:gd name="T6" fmla="*/ 13 w 83"/>
                  <a:gd name="T7" fmla="*/ 4 h 98"/>
                  <a:gd name="T8" fmla="*/ 4 w 83"/>
                  <a:gd name="T9" fmla="*/ 13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98">
                    <a:moveTo>
                      <a:pt x="4" y="13"/>
                    </a:moveTo>
                    <a:cubicBezTo>
                      <a:pt x="23" y="41"/>
                      <a:pt x="44" y="74"/>
                      <a:pt x="72" y="94"/>
                    </a:cubicBezTo>
                    <a:cubicBezTo>
                      <a:pt x="76" y="98"/>
                      <a:pt x="83" y="91"/>
                      <a:pt x="80" y="87"/>
                    </a:cubicBezTo>
                    <a:cubicBezTo>
                      <a:pt x="61" y="58"/>
                      <a:pt x="41" y="25"/>
                      <a:pt x="13" y="4"/>
                    </a:cubicBezTo>
                    <a:cubicBezTo>
                      <a:pt x="8" y="0"/>
                      <a:pt x="0" y="8"/>
                      <a:pt x="4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0" name="Freeform 41"/>
              <p:cNvSpPr/>
              <p:nvPr/>
            </p:nvSpPr>
            <p:spPr bwMode="auto">
              <a:xfrm>
                <a:off x="5113338" y="4803776"/>
                <a:ext cx="50800" cy="74613"/>
              </a:xfrm>
              <a:custGeom>
                <a:avLst/>
                <a:gdLst>
                  <a:gd name="T0" fmla="*/ 2 w 49"/>
                  <a:gd name="T1" fmla="*/ 6 h 71"/>
                  <a:gd name="T2" fmla="*/ 15 w 49"/>
                  <a:gd name="T3" fmla="*/ 35 h 71"/>
                  <a:gd name="T4" fmla="*/ 35 w 49"/>
                  <a:gd name="T5" fmla="*/ 65 h 71"/>
                  <a:gd name="T6" fmla="*/ 45 w 49"/>
                  <a:gd name="T7" fmla="*/ 59 h 71"/>
                  <a:gd name="T8" fmla="*/ 26 w 49"/>
                  <a:gd name="T9" fmla="*/ 28 h 71"/>
                  <a:gd name="T10" fmla="*/ 5 w 49"/>
                  <a:gd name="T11" fmla="*/ 3 h 71"/>
                  <a:gd name="T12" fmla="*/ 2 w 49"/>
                  <a:gd name="T13" fmla="*/ 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71">
                    <a:moveTo>
                      <a:pt x="2" y="6"/>
                    </a:moveTo>
                    <a:cubicBezTo>
                      <a:pt x="6" y="15"/>
                      <a:pt x="10" y="25"/>
                      <a:pt x="15" y="35"/>
                    </a:cubicBezTo>
                    <a:cubicBezTo>
                      <a:pt x="21" y="46"/>
                      <a:pt x="27" y="55"/>
                      <a:pt x="35" y="65"/>
                    </a:cubicBezTo>
                    <a:cubicBezTo>
                      <a:pt x="39" y="71"/>
                      <a:pt x="49" y="66"/>
                      <a:pt x="45" y="59"/>
                    </a:cubicBezTo>
                    <a:cubicBezTo>
                      <a:pt x="39" y="49"/>
                      <a:pt x="33" y="38"/>
                      <a:pt x="26" y="28"/>
                    </a:cubicBezTo>
                    <a:cubicBezTo>
                      <a:pt x="20" y="19"/>
                      <a:pt x="13" y="11"/>
                      <a:pt x="5" y="3"/>
                    </a:cubicBezTo>
                    <a:cubicBezTo>
                      <a:pt x="4" y="0"/>
                      <a:pt x="0" y="3"/>
                      <a:pt x="2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1" name="Freeform 42"/>
              <p:cNvSpPr/>
              <p:nvPr/>
            </p:nvSpPr>
            <p:spPr bwMode="auto">
              <a:xfrm>
                <a:off x="5035551" y="4613276"/>
                <a:ext cx="60325" cy="101600"/>
              </a:xfrm>
              <a:custGeom>
                <a:avLst/>
                <a:gdLst>
                  <a:gd name="T0" fmla="*/ 2 w 58"/>
                  <a:gd name="T1" fmla="*/ 8 h 97"/>
                  <a:gd name="T2" fmla="*/ 45 w 58"/>
                  <a:gd name="T3" fmla="*/ 91 h 97"/>
                  <a:gd name="T4" fmla="*/ 56 w 58"/>
                  <a:gd name="T5" fmla="*/ 84 h 97"/>
                  <a:gd name="T6" fmla="*/ 11 w 58"/>
                  <a:gd name="T7" fmla="*/ 4 h 97"/>
                  <a:gd name="T8" fmla="*/ 2 w 58"/>
                  <a:gd name="T9" fmla="*/ 8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7">
                    <a:moveTo>
                      <a:pt x="2" y="8"/>
                    </a:moveTo>
                    <a:cubicBezTo>
                      <a:pt x="10" y="37"/>
                      <a:pt x="25" y="67"/>
                      <a:pt x="45" y="91"/>
                    </a:cubicBezTo>
                    <a:cubicBezTo>
                      <a:pt x="50" y="97"/>
                      <a:pt x="58" y="91"/>
                      <a:pt x="56" y="84"/>
                    </a:cubicBezTo>
                    <a:cubicBezTo>
                      <a:pt x="49" y="54"/>
                      <a:pt x="29" y="28"/>
                      <a:pt x="11" y="4"/>
                    </a:cubicBezTo>
                    <a:cubicBezTo>
                      <a:pt x="7" y="0"/>
                      <a:pt x="0" y="2"/>
                      <a:pt x="2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2" name="Freeform 43"/>
              <p:cNvSpPr/>
              <p:nvPr/>
            </p:nvSpPr>
            <p:spPr bwMode="auto">
              <a:xfrm>
                <a:off x="4221163" y="4760913"/>
                <a:ext cx="82550" cy="20638"/>
              </a:xfrm>
              <a:custGeom>
                <a:avLst/>
                <a:gdLst>
                  <a:gd name="T0" fmla="*/ 2 w 79"/>
                  <a:gd name="T1" fmla="*/ 4 h 19"/>
                  <a:gd name="T2" fmla="*/ 74 w 79"/>
                  <a:gd name="T3" fmla="*/ 19 h 19"/>
                  <a:gd name="T4" fmla="*/ 76 w 79"/>
                  <a:gd name="T5" fmla="*/ 14 h 19"/>
                  <a:gd name="T6" fmla="*/ 3 w 79"/>
                  <a:gd name="T7" fmla="*/ 0 h 19"/>
                  <a:gd name="T8" fmla="*/ 2 w 79"/>
                  <a:gd name="T9" fmla="*/ 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19">
                    <a:moveTo>
                      <a:pt x="2" y="4"/>
                    </a:moveTo>
                    <a:cubicBezTo>
                      <a:pt x="26" y="11"/>
                      <a:pt x="50" y="14"/>
                      <a:pt x="74" y="19"/>
                    </a:cubicBezTo>
                    <a:cubicBezTo>
                      <a:pt x="77" y="19"/>
                      <a:pt x="79" y="15"/>
                      <a:pt x="76" y="14"/>
                    </a:cubicBezTo>
                    <a:cubicBezTo>
                      <a:pt x="52" y="8"/>
                      <a:pt x="27" y="7"/>
                      <a:pt x="3" y="0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3" name="Freeform 44"/>
              <p:cNvSpPr/>
              <p:nvPr/>
            </p:nvSpPr>
            <p:spPr bwMode="auto">
              <a:xfrm>
                <a:off x="4384676" y="4772026"/>
                <a:ext cx="106363" cy="17463"/>
              </a:xfrm>
              <a:custGeom>
                <a:avLst/>
                <a:gdLst>
                  <a:gd name="T0" fmla="*/ 5 w 102"/>
                  <a:gd name="T1" fmla="*/ 16 h 17"/>
                  <a:gd name="T2" fmla="*/ 98 w 102"/>
                  <a:gd name="T3" fmla="*/ 10 h 17"/>
                  <a:gd name="T4" fmla="*/ 98 w 102"/>
                  <a:gd name="T5" fmla="*/ 3 h 17"/>
                  <a:gd name="T6" fmla="*/ 3 w 102"/>
                  <a:gd name="T7" fmla="*/ 11 h 17"/>
                  <a:gd name="T8" fmla="*/ 5 w 102"/>
                  <a:gd name="T9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7">
                    <a:moveTo>
                      <a:pt x="5" y="16"/>
                    </a:moveTo>
                    <a:cubicBezTo>
                      <a:pt x="35" y="11"/>
                      <a:pt x="67" y="13"/>
                      <a:pt x="98" y="10"/>
                    </a:cubicBezTo>
                    <a:cubicBezTo>
                      <a:pt x="102" y="10"/>
                      <a:pt x="102" y="3"/>
                      <a:pt x="98" y="3"/>
                    </a:cubicBezTo>
                    <a:cubicBezTo>
                      <a:pt x="66" y="0"/>
                      <a:pt x="34" y="2"/>
                      <a:pt x="3" y="11"/>
                    </a:cubicBezTo>
                    <a:cubicBezTo>
                      <a:pt x="0" y="12"/>
                      <a:pt x="1" y="17"/>
                      <a:pt x="5" y="1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4" name="Freeform 45"/>
              <p:cNvSpPr/>
              <p:nvPr/>
            </p:nvSpPr>
            <p:spPr bwMode="auto">
              <a:xfrm>
                <a:off x="4584701" y="4762501"/>
                <a:ext cx="90488" cy="34925"/>
              </a:xfrm>
              <a:custGeom>
                <a:avLst/>
                <a:gdLst>
                  <a:gd name="T0" fmla="*/ 4 w 87"/>
                  <a:gd name="T1" fmla="*/ 20 h 33"/>
                  <a:gd name="T2" fmla="*/ 83 w 87"/>
                  <a:gd name="T3" fmla="*/ 12 h 33"/>
                  <a:gd name="T4" fmla="*/ 77 w 87"/>
                  <a:gd name="T5" fmla="*/ 2 h 33"/>
                  <a:gd name="T6" fmla="*/ 6 w 87"/>
                  <a:gd name="T7" fmla="*/ 10 h 33"/>
                  <a:gd name="T8" fmla="*/ 4 w 87"/>
                  <a:gd name="T9" fmla="*/ 2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33">
                    <a:moveTo>
                      <a:pt x="4" y="20"/>
                    </a:moveTo>
                    <a:cubicBezTo>
                      <a:pt x="29" y="33"/>
                      <a:pt x="61" y="33"/>
                      <a:pt x="83" y="12"/>
                    </a:cubicBezTo>
                    <a:cubicBezTo>
                      <a:pt x="87" y="9"/>
                      <a:pt x="83" y="0"/>
                      <a:pt x="77" y="2"/>
                    </a:cubicBezTo>
                    <a:cubicBezTo>
                      <a:pt x="55" y="11"/>
                      <a:pt x="30" y="13"/>
                      <a:pt x="6" y="10"/>
                    </a:cubicBezTo>
                    <a:cubicBezTo>
                      <a:pt x="1" y="10"/>
                      <a:pt x="0" y="17"/>
                      <a:pt x="4" y="2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5" name="Freeform 46"/>
              <p:cNvSpPr/>
              <p:nvPr/>
            </p:nvSpPr>
            <p:spPr bwMode="auto">
              <a:xfrm>
                <a:off x="4751388" y="4727576"/>
                <a:ext cx="88900" cy="25400"/>
              </a:xfrm>
              <a:custGeom>
                <a:avLst/>
                <a:gdLst>
                  <a:gd name="T0" fmla="*/ 5 w 86"/>
                  <a:gd name="T1" fmla="*/ 24 h 25"/>
                  <a:gd name="T2" fmla="*/ 79 w 86"/>
                  <a:gd name="T3" fmla="*/ 11 h 25"/>
                  <a:gd name="T4" fmla="*/ 76 w 86"/>
                  <a:gd name="T5" fmla="*/ 1 h 25"/>
                  <a:gd name="T6" fmla="*/ 41 w 86"/>
                  <a:gd name="T7" fmla="*/ 8 h 25"/>
                  <a:gd name="T8" fmla="*/ 5 w 86"/>
                  <a:gd name="T9" fmla="*/ 17 h 25"/>
                  <a:gd name="T10" fmla="*/ 5 w 86"/>
                  <a:gd name="T11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6" h="25">
                    <a:moveTo>
                      <a:pt x="5" y="24"/>
                    </a:moveTo>
                    <a:cubicBezTo>
                      <a:pt x="32" y="25"/>
                      <a:pt x="54" y="20"/>
                      <a:pt x="79" y="11"/>
                    </a:cubicBezTo>
                    <a:cubicBezTo>
                      <a:pt x="86" y="9"/>
                      <a:pt x="83" y="0"/>
                      <a:pt x="76" y="1"/>
                    </a:cubicBezTo>
                    <a:cubicBezTo>
                      <a:pt x="64" y="3"/>
                      <a:pt x="53" y="5"/>
                      <a:pt x="41" y="8"/>
                    </a:cubicBezTo>
                    <a:cubicBezTo>
                      <a:pt x="30" y="11"/>
                      <a:pt x="17" y="16"/>
                      <a:pt x="5" y="17"/>
                    </a:cubicBezTo>
                    <a:cubicBezTo>
                      <a:pt x="0" y="17"/>
                      <a:pt x="0" y="24"/>
                      <a:pt x="5" y="2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6" name="Freeform 47"/>
              <p:cNvSpPr/>
              <p:nvPr/>
            </p:nvSpPr>
            <p:spPr bwMode="auto">
              <a:xfrm>
                <a:off x="4892676" y="4657726"/>
                <a:ext cx="92075" cy="52388"/>
              </a:xfrm>
              <a:custGeom>
                <a:avLst/>
                <a:gdLst>
                  <a:gd name="T0" fmla="*/ 9 w 89"/>
                  <a:gd name="T1" fmla="*/ 48 h 50"/>
                  <a:gd name="T2" fmla="*/ 43 w 89"/>
                  <a:gd name="T3" fmla="*/ 32 h 50"/>
                  <a:gd name="T4" fmla="*/ 81 w 89"/>
                  <a:gd name="T5" fmla="*/ 15 h 50"/>
                  <a:gd name="T6" fmla="*/ 77 w 89"/>
                  <a:gd name="T7" fmla="*/ 1 h 50"/>
                  <a:gd name="T8" fmla="*/ 38 w 89"/>
                  <a:gd name="T9" fmla="*/ 14 h 50"/>
                  <a:gd name="T10" fmla="*/ 4 w 89"/>
                  <a:gd name="T11" fmla="*/ 41 h 50"/>
                  <a:gd name="T12" fmla="*/ 9 w 89"/>
                  <a:gd name="T13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9" h="50">
                    <a:moveTo>
                      <a:pt x="9" y="48"/>
                    </a:moveTo>
                    <a:cubicBezTo>
                      <a:pt x="20" y="42"/>
                      <a:pt x="32" y="37"/>
                      <a:pt x="43" y="32"/>
                    </a:cubicBezTo>
                    <a:cubicBezTo>
                      <a:pt x="55" y="26"/>
                      <a:pt x="68" y="20"/>
                      <a:pt x="81" y="15"/>
                    </a:cubicBezTo>
                    <a:cubicBezTo>
                      <a:pt x="89" y="11"/>
                      <a:pt x="86" y="0"/>
                      <a:pt x="77" y="1"/>
                    </a:cubicBezTo>
                    <a:cubicBezTo>
                      <a:pt x="62" y="4"/>
                      <a:pt x="51" y="7"/>
                      <a:pt x="38" y="14"/>
                    </a:cubicBezTo>
                    <a:cubicBezTo>
                      <a:pt x="25" y="22"/>
                      <a:pt x="15" y="32"/>
                      <a:pt x="4" y="41"/>
                    </a:cubicBezTo>
                    <a:cubicBezTo>
                      <a:pt x="0" y="44"/>
                      <a:pt x="5" y="50"/>
                      <a:pt x="9" y="4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7" name="Freeform 48"/>
              <p:cNvSpPr/>
              <p:nvPr/>
            </p:nvSpPr>
            <p:spPr bwMode="auto">
              <a:xfrm>
                <a:off x="4024313" y="4714876"/>
                <a:ext cx="93663" cy="31750"/>
              </a:xfrm>
              <a:custGeom>
                <a:avLst/>
                <a:gdLst>
                  <a:gd name="T0" fmla="*/ 3 w 91"/>
                  <a:gd name="T1" fmla="*/ 6 h 31"/>
                  <a:gd name="T2" fmla="*/ 83 w 91"/>
                  <a:gd name="T3" fmla="*/ 30 h 31"/>
                  <a:gd name="T4" fmla="*/ 85 w 91"/>
                  <a:gd name="T5" fmla="*/ 21 h 31"/>
                  <a:gd name="T6" fmla="*/ 5 w 91"/>
                  <a:gd name="T7" fmla="*/ 1 h 31"/>
                  <a:gd name="T8" fmla="*/ 3 w 91"/>
                  <a:gd name="T9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" h="31">
                    <a:moveTo>
                      <a:pt x="3" y="6"/>
                    </a:moveTo>
                    <a:cubicBezTo>
                      <a:pt x="29" y="18"/>
                      <a:pt x="55" y="25"/>
                      <a:pt x="83" y="30"/>
                    </a:cubicBezTo>
                    <a:cubicBezTo>
                      <a:pt x="89" y="31"/>
                      <a:pt x="91" y="23"/>
                      <a:pt x="85" y="21"/>
                    </a:cubicBezTo>
                    <a:cubicBezTo>
                      <a:pt x="59" y="12"/>
                      <a:pt x="33" y="6"/>
                      <a:pt x="5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8" name="Freeform 49"/>
              <p:cNvSpPr/>
              <p:nvPr/>
            </p:nvSpPr>
            <p:spPr bwMode="auto">
              <a:xfrm>
                <a:off x="3851276" y="4625976"/>
                <a:ext cx="98425" cy="63500"/>
              </a:xfrm>
              <a:custGeom>
                <a:avLst/>
                <a:gdLst>
                  <a:gd name="T0" fmla="*/ 2 w 94"/>
                  <a:gd name="T1" fmla="*/ 4 h 61"/>
                  <a:gd name="T2" fmla="*/ 82 w 94"/>
                  <a:gd name="T3" fmla="*/ 60 h 61"/>
                  <a:gd name="T4" fmla="*/ 88 w 94"/>
                  <a:gd name="T5" fmla="*/ 49 h 61"/>
                  <a:gd name="T6" fmla="*/ 5 w 94"/>
                  <a:gd name="T7" fmla="*/ 1 h 61"/>
                  <a:gd name="T8" fmla="*/ 2 w 94"/>
                  <a:gd name="T9" fmla="*/ 4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61">
                    <a:moveTo>
                      <a:pt x="2" y="4"/>
                    </a:moveTo>
                    <a:cubicBezTo>
                      <a:pt x="26" y="27"/>
                      <a:pt x="50" y="51"/>
                      <a:pt x="82" y="60"/>
                    </a:cubicBezTo>
                    <a:cubicBezTo>
                      <a:pt x="88" y="61"/>
                      <a:pt x="94" y="53"/>
                      <a:pt x="88" y="49"/>
                    </a:cubicBezTo>
                    <a:cubicBezTo>
                      <a:pt x="64" y="28"/>
                      <a:pt x="35" y="13"/>
                      <a:pt x="5" y="1"/>
                    </a:cubicBezTo>
                    <a:cubicBezTo>
                      <a:pt x="3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9" name="Freeform 50"/>
              <p:cNvSpPr/>
              <p:nvPr/>
            </p:nvSpPr>
            <p:spPr bwMode="auto">
              <a:xfrm>
                <a:off x="3706813" y="4486276"/>
                <a:ext cx="82550" cy="73025"/>
              </a:xfrm>
              <a:custGeom>
                <a:avLst/>
                <a:gdLst>
                  <a:gd name="T0" fmla="*/ 2 w 79"/>
                  <a:gd name="T1" fmla="*/ 9 h 71"/>
                  <a:gd name="T2" fmla="*/ 68 w 79"/>
                  <a:gd name="T3" fmla="*/ 69 h 71"/>
                  <a:gd name="T4" fmla="*/ 75 w 79"/>
                  <a:gd name="T5" fmla="*/ 61 h 71"/>
                  <a:gd name="T6" fmla="*/ 9 w 79"/>
                  <a:gd name="T7" fmla="*/ 4 h 71"/>
                  <a:gd name="T8" fmla="*/ 2 w 79"/>
                  <a:gd name="T9" fmla="*/ 9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71">
                    <a:moveTo>
                      <a:pt x="2" y="9"/>
                    </a:moveTo>
                    <a:cubicBezTo>
                      <a:pt x="15" y="34"/>
                      <a:pt x="42" y="57"/>
                      <a:pt x="68" y="69"/>
                    </a:cubicBezTo>
                    <a:cubicBezTo>
                      <a:pt x="73" y="71"/>
                      <a:pt x="79" y="65"/>
                      <a:pt x="75" y="61"/>
                    </a:cubicBezTo>
                    <a:cubicBezTo>
                      <a:pt x="53" y="40"/>
                      <a:pt x="28" y="25"/>
                      <a:pt x="9" y="4"/>
                    </a:cubicBezTo>
                    <a:cubicBezTo>
                      <a:pt x="5" y="0"/>
                      <a:pt x="0" y="5"/>
                      <a:pt x="2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0" name="Freeform 51"/>
              <p:cNvSpPr/>
              <p:nvPr/>
            </p:nvSpPr>
            <p:spPr bwMode="auto">
              <a:xfrm>
                <a:off x="3595688" y="4313238"/>
                <a:ext cx="57150" cy="82550"/>
              </a:xfrm>
              <a:custGeom>
                <a:avLst/>
                <a:gdLst>
                  <a:gd name="T0" fmla="*/ 1 w 56"/>
                  <a:gd name="T1" fmla="*/ 6 h 79"/>
                  <a:gd name="T2" fmla="*/ 45 w 56"/>
                  <a:gd name="T3" fmla="*/ 75 h 79"/>
                  <a:gd name="T4" fmla="*/ 52 w 56"/>
                  <a:gd name="T5" fmla="*/ 68 h 79"/>
                  <a:gd name="T6" fmla="*/ 9 w 56"/>
                  <a:gd name="T7" fmla="*/ 4 h 79"/>
                  <a:gd name="T8" fmla="*/ 1 w 56"/>
                  <a:gd name="T9" fmla="*/ 6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79">
                    <a:moveTo>
                      <a:pt x="1" y="6"/>
                    </a:moveTo>
                    <a:cubicBezTo>
                      <a:pt x="5" y="35"/>
                      <a:pt x="24" y="56"/>
                      <a:pt x="45" y="75"/>
                    </a:cubicBezTo>
                    <a:cubicBezTo>
                      <a:pt x="50" y="79"/>
                      <a:pt x="56" y="73"/>
                      <a:pt x="52" y="68"/>
                    </a:cubicBezTo>
                    <a:cubicBezTo>
                      <a:pt x="35" y="48"/>
                      <a:pt x="22" y="26"/>
                      <a:pt x="9" y="4"/>
                    </a:cubicBezTo>
                    <a:cubicBezTo>
                      <a:pt x="7" y="0"/>
                      <a:pt x="0" y="2"/>
                      <a:pt x="1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1" name="Freeform 52"/>
              <p:cNvSpPr/>
              <p:nvPr/>
            </p:nvSpPr>
            <p:spPr bwMode="auto">
              <a:xfrm>
                <a:off x="3533776" y="4113213"/>
                <a:ext cx="42863" cy="101600"/>
              </a:xfrm>
              <a:custGeom>
                <a:avLst/>
                <a:gdLst>
                  <a:gd name="T0" fmla="*/ 2 w 42"/>
                  <a:gd name="T1" fmla="*/ 5 h 99"/>
                  <a:gd name="T2" fmla="*/ 31 w 42"/>
                  <a:gd name="T3" fmla="*/ 94 h 99"/>
                  <a:gd name="T4" fmla="*/ 39 w 42"/>
                  <a:gd name="T5" fmla="*/ 89 h 99"/>
                  <a:gd name="T6" fmla="*/ 10 w 42"/>
                  <a:gd name="T7" fmla="*/ 5 h 99"/>
                  <a:gd name="T8" fmla="*/ 2 w 42"/>
                  <a:gd name="T9" fmla="*/ 5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99">
                    <a:moveTo>
                      <a:pt x="2" y="5"/>
                    </a:moveTo>
                    <a:cubicBezTo>
                      <a:pt x="0" y="37"/>
                      <a:pt x="13" y="68"/>
                      <a:pt x="31" y="94"/>
                    </a:cubicBezTo>
                    <a:cubicBezTo>
                      <a:pt x="35" y="99"/>
                      <a:pt x="42" y="94"/>
                      <a:pt x="39" y="89"/>
                    </a:cubicBezTo>
                    <a:cubicBezTo>
                      <a:pt x="24" y="64"/>
                      <a:pt x="14" y="34"/>
                      <a:pt x="10" y="5"/>
                    </a:cubicBezTo>
                    <a:cubicBezTo>
                      <a:pt x="9" y="0"/>
                      <a:pt x="3" y="0"/>
                      <a:pt x="2" y="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2" name="Freeform 53"/>
              <p:cNvSpPr/>
              <p:nvPr/>
            </p:nvSpPr>
            <p:spPr bwMode="auto">
              <a:xfrm>
                <a:off x="3517901" y="3932238"/>
                <a:ext cx="20638" cy="79375"/>
              </a:xfrm>
              <a:custGeom>
                <a:avLst/>
                <a:gdLst>
                  <a:gd name="T0" fmla="*/ 4 w 19"/>
                  <a:gd name="T1" fmla="*/ 4 h 76"/>
                  <a:gd name="T2" fmla="*/ 10 w 19"/>
                  <a:gd name="T3" fmla="*/ 71 h 76"/>
                  <a:gd name="T4" fmla="*/ 18 w 19"/>
                  <a:gd name="T5" fmla="*/ 68 h 76"/>
                  <a:gd name="T6" fmla="*/ 10 w 19"/>
                  <a:gd name="T7" fmla="*/ 4 h 76"/>
                  <a:gd name="T8" fmla="*/ 4 w 19"/>
                  <a:gd name="T9" fmla="*/ 4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76">
                    <a:moveTo>
                      <a:pt x="4" y="4"/>
                    </a:moveTo>
                    <a:cubicBezTo>
                      <a:pt x="2" y="27"/>
                      <a:pt x="0" y="50"/>
                      <a:pt x="10" y="71"/>
                    </a:cubicBezTo>
                    <a:cubicBezTo>
                      <a:pt x="13" y="76"/>
                      <a:pt x="19" y="72"/>
                      <a:pt x="18" y="68"/>
                    </a:cubicBezTo>
                    <a:cubicBezTo>
                      <a:pt x="15" y="47"/>
                      <a:pt x="12" y="25"/>
                      <a:pt x="10" y="4"/>
                    </a:cubicBezTo>
                    <a:cubicBezTo>
                      <a:pt x="10" y="0"/>
                      <a:pt x="4" y="0"/>
                      <a:pt x="4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3" name="Freeform 54"/>
              <p:cNvSpPr/>
              <p:nvPr/>
            </p:nvSpPr>
            <p:spPr bwMode="auto">
              <a:xfrm>
                <a:off x="3522663" y="3695701"/>
                <a:ext cx="47625" cy="131763"/>
              </a:xfrm>
              <a:custGeom>
                <a:avLst/>
                <a:gdLst>
                  <a:gd name="T0" fmla="*/ 4 w 46"/>
                  <a:gd name="T1" fmla="*/ 125 h 127"/>
                  <a:gd name="T2" fmla="*/ 43 w 46"/>
                  <a:gd name="T3" fmla="*/ 12 h 127"/>
                  <a:gd name="T4" fmla="*/ 33 w 46"/>
                  <a:gd name="T5" fmla="*/ 6 h 127"/>
                  <a:gd name="T6" fmla="*/ 0 w 46"/>
                  <a:gd name="T7" fmla="*/ 124 h 127"/>
                  <a:gd name="T8" fmla="*/ 4 w 46"/>
                  <a:gd name="T9" fmla="*/ 125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127">
                    <a:moveTo>
                      <a:pt x="4" y="125"/>
                    </a:moveTo>
                    <a:cubicBezTo>
                      <a:pt x="17" y="88"/>
                      <a:pt x="25" y="47"/>
                      <a:pt x="43" y="12"/>
                    </a:cubicBezTo>
                    <a:cubicBezTo>
                      <a:pt x="46" y="5"/>
                      <a:pt x="37" y="0"/>
                      <a:pt x="33" y="6"/>
                    </a:cubicBezTo>
                    <a:cubicBezTo>
                      <a:pt x="10" y="43"/>
                      <a:pt x="6" y="82"/>
                      <a:pt x="0" y="124"/>
                    </a:cubicBezTo>
                    <a:cubicBezTo>
                      <a:pt x="0" y="126"/>
                      <a:pt x="3" y="127"/>
                      <a:pt x="4" y="1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4" name="Freeform 55"/>
              <p:cNvSpPr/>
              <p:nvPr/>
            </p:nvSpPr>
            <p:spPr bwMode="auto">
              <a:xfrm>
                <a:off x="3586163" y="3575051"/>
                <a:ext cx="50800" cy="66675"/>
              </a:xfrm>
              <a:custGeom>
                <a:avLst/>
                <a:gdLst>
                  <a:gd name="T0" fmla="*/ 9 w 48"/>
                  <a:gd name="T1" fmla="*/ 61 h 64"/>
                  <a:gd name="T2" fmla="*/ 21 w 48"/>
                  <a:gd name="T3" fmla="*/ 53 h 64"/>
                  <a:gd name="T4" fmla="*/ 31 w 48"/>
                  <a:gd name="T5" fmla="*/ 40 h 64"/>
                  <a:gd name="T6" fmla="*/ 47 w 48"/>
                  <a:gd name="T7" fmla="*/ 9 h 64"/>
                  <a:gd name="T8" fmla="*/ 39 w 48"/>
                  <a:gd name="T9" fmla="*/ 3 h 64"/>
                  <a:gd name="T10" fmla="*/ 18 w 48"/>
                  <a:gd name="T11" fmla="*/ 29 h 64"/>
                  <a:gd name="T12" fmla="*/ 11 w 48"/>
                  <a:gd name="T13" fmla="*/ 41 h 64"/>
                  <a:gd name="T14" fmla="*/ 3 w 48"/>
                  <a:gd name="T15" fmla="*/ 57 h 64"/>
                  <a:gd name="T16" fmla="*/ 9 w 48"/>
                  <a:gd name="T17" fmla="*/ 61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" h="64">
                    <a:moveTo>
                      <a:pt x="9" y="61"/>
                    </a:moveTo>
                    <a:cubicBezTo>
                      <a:pt x="13" y="58"/>
                      <a:pt x="17" y="56"/>
                      <a:pt x="21" y="53"/>
                    </a:cubicBezTo>
                    <a:cubicBezTo>
                      <a:pt x="25" y="49"/>
                      <a:pt x="28" y="45"/>
                      <a:pt x="31" y="40"/>
                    </a:cubicBezTo>
                    <a:cubicBezTo>
                      <a:pt x="39" y="31"/>
                      <a:pt x="44" y="21"/>
                      <a:pt x="47" y="9"/>
                    </a:cubicBezTo>
                    <a:cubicBezTo>
                      <a:pt x="48" y="5"/>
                      <a:pt x="43" y="0"/>
                      <a:pt x="39" y="3"/>
                    </a:cubicBezTo>
                    <a:cubicBezTo>
                      <a:pt x="30" y="11"/>
                      <a:pt x="24" y="19"/>
                      <a:pt x="18" y="29"/>
                    </a:cubicBezTo>
                    <a:cubicBezTo>
                      <a:pt x="15" y="33"/>
                      <a:pt x="13" y="37"/>
                      <a:pt x="11" y="41"/>
                    </a:cubicBezTo>
                    <a:cubicBezTo>
                      <a:pt x="8" y="46"/>
                      <a:pt x="6" y="52"/>
                      <a:pt x="3" y="57"/>
                    </a:cubicBezTo>
                    <a:cubicBezTo>
                      <a:pt x="0" y="60"/>
                      <a:pt x="5" y="64"/>
                      <a:pt x="9" y="6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5" name="Freeform 56"/>
              <p:cNvSpPr/>
              <p:nvPr/>
            </p:nvSpPr>
            <p:spPr bwMode="auto">
              <a:xfrm>
                <a:off x="3698876" y="3435351"/>
                <a:ext cx="66675" cy="74613"/>
              </a:xfrm>
              <a:custGeom>
                <a:avLst/>
                <a:gdLst>
                  <a:gd name="T0" fmla="*/ 11 w 64"/>
                  <a:gd name="T1" fmla="*/ 66 h 71"/>
                  <a:gd name="T2" fmla="*/ 60 w 64"/>
                  <a:gd name="T3" fmla="*/ 9 h 71"/>
                  <a:gd name="T4" fmla="*/ 56 w 64"/>
                  <a:gd name="T5" fmla="*/ 1 h 71"/>
                  <a:gd name="T6" fmla="*/ 2 w 64"/>
                  <a:gd name="T7" fmla="*/ 62 h 71"/>
                  <a:gd name="T8" fmla="*/ 11 w 64"/>
                  <a:gd name="T9" fmla="*/ 6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71">
                    <a:moveTo>
                      <a:pt x="11" y="66"/>
                    </a:moveTo>
                    <a:cubicBezTo>
                      <a:pt x="22" y="42"/>
                      <a:pt x="41" y="26"/>
                      <a:pt x="60" y="9"/>
                    </a:cubicBezTo>
                    <a:cubicBezTo>
                      <a:pt x="64" y="6"/>
                      <a:pt x="60" y="0"/>
                      <a:pt x="56" y="1"/>
                    </a:cubicBezTo>
                    <a:cubicBezTo>
                      <a:pt x="26" y="8"/>
                      <a:pt x="8" y="34"/>
                      <a:pt x="2" y="62"/>
                    </a:cubicBezTo>
                    <a:cubicBezTo>
                      <a:pt x="0" y="67"/>
                      <a:pt x="8" y="71"/>
                      <a:pt x="11" y="6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6" name="Freeform 57"/>
              <p:cNvSpPr/>
              <p:nvPr/>
            </p:nvSpPr>
            <p:spPr bwMode="auto">
              <a:xfrm>
                <a:off x="3798888" y="3357563"/>
                <a:ext cx="57150" cy="34925"/>
              </a:xfrm>
              <a:custGeom>
                <a:avLst/>
                <a:gdLst>
                  <a:gd name="T0" fmla="*/ 5 w 56"/>
                  <a:gd name="T1" fmla="*/ 33 h 34"/>
                  <a:gd name="T2" fmla="*/ 16 w 56"/>
                  <a:gd name="T3" fmla="*/ 32 h 34"/>
                  <a:gd name="T4" fmla="*/ 29 w 56"/>
                  <a:gd name="T5" fmla="*/ 28 h 34"/>
                  <a:gd name="T6" fmla="*/ 51 w 56"/>
                  <a:gd name="T7" fmla="*/ 13 h 34"/>
                  <a:gd name="T8" fmla="*/ 46 w 56"/>
                  <a:gd name="T9" fmla="*/ 2 h 34"/>
                  <a:gd name="T10" fmla="*/ 22 w 56"/>
                  <a:gd name="T11" fmla="*/ 11 h 34"/>
                  <a:gd name="T12" fmla="*/ 10 w 56"/>
                  <a:gd name="T13" fmla="*/ 19 h 34"/>
                  <a:gd name="T14" fmla="*/ 3 w 56"/>
                  <a:gd name="T15" fmla="*/ 27 h 34"/>
                  <a:gd name="T16" fmla="*/ 5 w 56"/>
                  <a:gd name="T17" fmla="*/ 3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6" h="34">
                    <a:moveTo>
                      <a:pt x="5" y="33"/>
                    </a:moveTo>
                    <a:cubicBezTo>
                      <a:pt x="9" y="32"/>
                      <a:pt x="12" y="33"/>
                      <a:pt x="16" y="32"/>
                    </a:cubicBezTo>
                    <a:cubicBezTo>
                      <a:pt x="20" y="31"/>
                      <a:pt x="24" y="29"/>
                      <a:pt x="29" y="28"/>
                    </a:cubicBezTo>
                    <a:cubicBezTo>
                      <a:pt x="38" y="24"/>
                      <a:pt x="43" y="19"/>
                      <a:pt x="51" y="13"/>
                    </a:cubicBezTo>
                    <a:cubicBezTo>
                      <a:pt x="56" y="10"/>
                      <a:pt x="53" y="0"/>
                      <a:pt x="46" y="2"/>
                    </a:cubicBezTo>
                    <a:cubicBezTo>
                      <a:pt x="37" y="5"/>
                      <a:pt x="30" y="7"/>
                      <a:pt x="22" y="11"/>
                    </a:cubicBezTo>
                    <a:cubicBezTo>
                      <a:pt x="18" y="14"/>
                      <a:pt x="14" y="16"/>
                      <a:pt x="10" y="19"/>
                    </a:cubicBezTo>
                    <a:cubicBezTo>
                      <a:pt x="7" y="21"/>
                      <a:pt x="5" y="25"/>
                      <a:pt x="3" y="27"/>
                    </a:cubicBezTo>
                    <a:cubicBezTo>
                      <a:pt x="0" y="29"/>
                      <a:pt x="1" y="34"/>
                      <a:pt x="5" y="3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7" name="Freeform 58"/>
              <p:cNvSpPr/>
              <p:nvPr/>
            </p:nvSpPr>
            <p:spPr bwMode="auto">
              <a:xfrm>
                <a:off x="3725863" y="3227388"/>
                <a:ext cx="76200" cy="69850"/>
              </a:xfrm>
              <a:custGeom>
                <a:avLst/>
                <a:gdLst>
                  <a:gd name="T0" fmla="*/ 69 w 74"/>
                  <a:gd name="T1" fmla="*/ 58 h 68"/>
                  <a:gd name="T2" fmla="*/ 42 w 74"/>
                  <a:gd name="T3" fmla="*/ 36 h 68"/>
                  <a:gd name="T4" fmla="*/ 14 w 74"/>
                  <a:gd name="T5" fmla="*/ 6 h 68"/>
                  <a:gd name="T6" fmla="*/ 3 w 74"/>
                  <a:gd name="T7" fmla="*/ 15 h 68"/>
                  <a:gd name="T8" fmla="*/ 66 w 74"/>
                  <a:gd name="T9" fmla="*/ 66 h 68"/>
                  <a:gd name="T10" fmla="*/ 69 w 74"/>
                  <a:gd name="T11" fmla="*/ 5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4" h="68">
                    <a:moveTo>
                      <a:pt x="69" y="58"/>
                    </a:moveTo>
                    <a:cubicBezTo>
                      <a:pt x="59" y="53"/>
                      <a:pt x="50" y="44"/>
                      <a:pt x="42" y="36"/>
                    </a:cubicBezTo>
                    <a:cubicBezTo>
                      <a:pt x="32" y="26"/>
                      <a:pt x="23" y="16"/>
                      <a:pt x="14" y="6"/>
                    </a:cubicBezTo>
                    <a:cubicBezTo>
                      <a:pt x="9" y="0"/>
                      <a:pt x="0" y="8"/>
                      <a:pt x="3" y="15"/>
                    </a:cubicBezTo>
                    <a:cubicBezTo>
                      <a:pt x="17" y="41"/>
                      <a:pt x="38" y="58"/>
                      <a:pt x="66" y="66"/>
                    </a:cubicBezTo>
                    <a:cubicBezTo>
                      <a:pt x="71" y="68"/>
                      <a:pt x="74" y="60"/>
                      <a:pt x="69" y="5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8" name="Freeform 59"/>
              <p:cNvSpPr/>
              <p:nvPr/>
            </p:nvSpPr>
            <p:spPr bwMode="auto">
              <a:xfrm>
                <a:off x="3622676" y="3065463"/>
                <a:ext cx="60325" cy="96838"/>
              </a:xfrm>
              <a:custGeom>
                <a:avLst/>
                <a:gdLst>
                  <a:gd name="T0" fmla="*/ 54 w 58"/>
                  <a:gd name="T1" fmla="*/ 85 h 94"/>
                  <a:gd name="T2" fmla="*/ 12 w 58"/>
                  <a:gd name="T3" fmla="*/ 6 h 94"/>
                  <a:gd name="T4" fmla="*/ 2 w 58"/>
                  <a:gd name="T5" fmla="*/ 9 h 94"/>
                  <a:gd name="T6" fmla="*/ 47 w 58"/>
                  <a:gd name="T7" fmla="*/ 91 h 94"/>
                  <a:gd name="T8" fmla="*/ 54 w 58"/>
                  <a:gd name="T9" fmla="*/ 85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4">
                    <a:moveTo>
                      <a:pt x="54" y="85"/>
                    </a:moveTo>
                    <a:cubicBezTo>
                      <a:pt x="37" y="61"/>
                      <a:pt x="23" y="35"/>
                      <a:pt x="12" y="6"/>
                    </a:cubicBezTo>
                    <a:cubicBezTo>
                      <a:pt x="10" y="0"/>
                      <a:pt x="0" y="2"/>
                      <a:pt x="2" y="9"/>
                    </a:cubicBezTo>
                    <a:cubicBezTo>
                      <a:pt x="7" y="41"/>
                      <a:pt x="22" y="71"/>
                      <a:pt x="47" y="91"/>
                    </a:cubicBezTo>
                    <a:cubicBezTo>
                      <a:pt x="51" y="94"/>
                      <a:pt x="58" y="90"/>
                      <a:pt x="54" y="8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9" name="Freeform 60"/>
              <p:cNvSpPr/>
              <p:nvPr/>
            </p:nvSpPr>
            <p:spPr bwMode="auto">
              <a:xfrm>
                <a:off x="3565526" y="2909888"/>
                <a:ext cx="22225" cy="68263"/>
              </a:xfrm>
              <a:custGeom>
                <a:avLst/>
                <a:gdLst>
                  <a:gd name="T0" fmla="*/ 22 w 22"/>
                  <a:gd name="T1" fmla="*/ 62 h 66"/>
                  <a:gd name="T2" fmla="*/ 9 w 22"/>
                  <a:gd name="T3" fmla="*/ 4 h 66"/>
                  <a:gd name="T4" fmla="*/ 1 w 22"/>
                  <a:gd name="T5" fmla="*/ 6 h 66"/>
                  <a:gd name="T6" fmla="*/ 18 w 22"/>
                  <a:gd name="T7" fmla="*/ 64 h 66"/>
                  <a:gd name="T8" fmla="*/ 22 w 22"/>
                  <a:gd name="T9" fmla="*/ 62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66">
                    <a:moveTo>
                      <a:pt x="22" y="62"/>
                    </a:moveTo>
                    <a:cubicBezTo>
                      <a:pt x="17" y="43"/>
                      <a:pt x="16" y="23"/>
                      <a:pt x="9" y="4"/>
                    </a:cubicBezTo>
                    <a:cubicBezTo>
                      <a:pt x="7" y="0"/>
                      <a:pt x="0" y="1"/>
                      <a:pt x="1" y="6"/>
                    </a:cubicBezTo>
                    <a:cubicBezTo>
                      <a:pt x="6" y="25"/>
                      <a:pt x="6" y="47"/>
                      <a:pt x="18" y="64"/>
                    </a:cubicBezTo>
                    <a:cubicBezTo>
                      <a:pt x="19" y="66"/>
                      <a:pt x="22" y="65"/>
                      <a:pt x="22" y="6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0" name="Freeform 61"/>
              <p:cNvSpPr/>
              <p:nvPr/>
            </p:nvSpPr>
            <p:spPr bwMode="auto">
              <a:xfrm>
                <a:off x="3538538" y="2741613"/>
                <a:ext cx="28575" cy="100013"/>
              </a:xfrm>
              <a:custGeom>
                <a:avLst/>
                <a:gdLst>
                  <a:gd name="T0" fmla="*/ 22 w 27"/>
                  <a:gd name="T1" fmla="*/ 89 h 96"/>
                  <a:gd name="T2" fmla="*/ 15 w 27"/>
                  <a:gd name="T3" fmla="*/ 8 h 96"/>
                  <a:gd name="T4" fmla="*/ 2 w 27"/>
                  <a:gd name="T5" fmla="*/ 8 h 96"/>
                  <a:gd name="T6" fmla="*/ 9 w 27"/>
                  <a:gd name="T7" fmla="*/ 89 h 96"/>
                  <a:gd name="T8" fmla="*/ 22 w 27"/>
                  <a:gd name="T9" fmla="*/ 89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96">
                    <a:moveTo>
                      <a:pt x="22" y="89"/>
                    </a:moveTo>
                    <a:cubicBezTo>
                      <a:pt x="27" y="62"/>
                      <a:pt x="18" y="35"/>
                      <a:pt x="15" y="8"/>
                    </a:cubicBezTo>
                    <a:cubicBezTo>
                      <a:pt x="14" y="0"/>
                      <a:pt x="3" y="0"/>
                      <a:pt x="2" y="8"/>
                    </a:cubicBezTo>
                    <a:cubicBezTo>
                      <a:pt x="0" y="35"/>
                      <a:pt x="4" y="62"/>
                      <a:pt x="9" y="89"/>
                    </a:cubicBezTo>
                    <a:cubicBezTo>
                      <a:pt x="10" y="96"/>
                      <a:pt x="21" y="96"/>
                      <a:pt x="22" y="8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1" name="Freeform 62"/>
              <p:cNvSpPr/>
              <p:nvPr/>
            </p:nvSpPr>
            <p:spPr bwMode="auto">
              <a:xfrm>
                <a:off x="3546476" y="2592388"/>
                <a:ext cx="22225" cy="73025"/>
              </a:xfrm>
              <a:custGeom>
                <a:avLst/>
                <a:gdLst>
                  <a:gd name="T0" fmla="*/ 13 w 22"/>
                  <a:gd name="T1" fmla="*/ 66 h 70"/>
                  <a:gd name="T2" fmla="*/ 21 w 22"/>
                  <a:gd name="T3" fmla="*/ 8 h 70"/>
                  <a:gd name="T4" fmla="*/ 11 w 22"/>
                  <a:gd name="T5" fmla="*/ 6 h 70"/>
                  <a:gd name="T6" fmla="*/ 5 w 22"/>
                  <a:gd name="T7" fmla="*/ 66 h 70"/>
                  <a:gd name="T8" fmla="*/ 13 w 22"/>
                  <a:gd name="T9" fmla="*/ 66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70">
                    <a:moveTo>
                      <a:pt x="13" y="66"/>
                    </a:moveTo>
                    <a:cubicBezTo>
                      <a:pt x="17" y="47"/>
                      <a:pt x="16" y="27"/>
                      <a:pt x="21" y="8"/>
                    </a:cubicBezTo>
                    <a:cubicBezTo>
                      <a:pt x="22" y="2"/>
                      <a:pt x="13" y="0"/>
                      <a:pt x="11" y="6"/>
                    </a:cubicBezTo>
                    <a:cubicBezTo>
                      <a:pt x="4" y="26"/>
                      <a:pt x="0" y="45"/>
                      <a:pt x="5" y="66"/>
                    </a:cubicBezTo>
                    <a:cubicBezTo>
                      <a:pt x="6" y="70"/>
                      <a:pt x="12" y="70"/>
                      <a:pt x="13" y="6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2" name="Freeform 63"/>
              <p:cNvSpPr/>
              <p:nvPr/>
            </p:nvSpPr>
            <p:spPr bwMode="auto">
              <a:xfrm>
                <a:off x="3595688" y="2397126"/>
                <a:ext cx="49213" cy="103188"/>
              </a:xfrm>
              <a:custGeom>
                <a:avLst/>
                <a:gdLst>
                  <a:gd name="T0" fmla="*/ 7 w 47"/>
                  <a:gd name="T1" fmla="*/ 96 h 99"/>
                  <a:gd name="T2" fmla="*/ 45 w 47"/>
                  <a:gd name="T3" fmla="*/ 8 h 99"/>
                  <a:gd name="T4" fmla="*/ 36 w 47"/>
                  <a:gd name="T5" fmla="*/ 5 h 99"/>
                  <a:gd name="T6" fmla="*/ 0 w 47"/>
                  <a:gd name="T7" fmla="*/ 94 h 99"/>
                  <a:gd name="T8" fmla="*/ 7 w 47"/>
                  <a:gd name="T9" fmla="*/ 96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99">
                    <a:moveTo>
                      <a:pt x="7" y="96"/>
                    </a:moveTo>
                    <a:cubicBezTo>
                      <a:pt x="20" y="67"/>
                      <a:pt x="33" y="38"/>
                      <a:pt x="45" y="8"/>
                    </a:cubicBezTo>
                    <a:cubicBezTo>
                      <a:pt x="47" y="3"/>
                      <a:pt x="39" y="0"/>
                      <a:pt x="36" y="5"/>
                    </a:cubicBezTo>
                    <a:cubicBezTo>
                      <a:pt x="19" y="33"/>
                      <a:pt x="4" y="61"/>
                      <a:pt x="0" y="94"/>
                    </a:cubicBezTo>
                    <a:cubicBezTo>
                      <a:pt x="0" y="97"/>
                      <a:pt x="6" y="99"/>
                      <a:pt x="7" y="9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3" name="Freeform 64"/>
              <p:cNvSpPr/>
              <p:nvPr/>
            </p:nvSpPr>
            <p:spPr bwMode="auto">
              <a:xfrm>
                <a:off x="3670301" y="2254251"/>
                <a:ext cx="57150" cy="80963"/>
              </a:xfrm>
              <a:custGeom>
                <a:avLst/>
                <a:gdLst>
                  <a:gd name="T0" fmla="*/ 8 w 55"/>
                  <a:gd name="T1" fmla="*/ 74 h 78"/>
                  <a:gd name="T2" fmla="*/ 27 w 55"/>
                  <a:gd name="T3" fmla="*/ 44 h 78"/>
                  <a:gd name="T4" fmla="*/ 52 w 55"/>
                  <a:gd name="T5" fmla="*/ 10 h 78"/>
                  <a:gd name="T6" fmla="*/ 45 w 55"/>
                  <a:gd name="T7" fmla="*/ 3 h 78"/>
                  <a:gd name="T8" fmla="*/ 16 w 55"/>
                  <a:gd name="T9" fmla="*/ 33 h 78"/>
                  <a:gd name="T10" fmla="*/ 1 w 55"/>
                  <a:gd name="T11" fmla="*/ 72 h 78"/>
                  <a:gd name="T12" fmla="*/ 8 w 55"/>
                  <a:gd name="T13" fmla="*/ 7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" h="78">
                    <a:moveTo>
                      <a:pt x="8" y="74"/>
                    </a:moveTo>
                    <a:cubicBezTo>
                      <a:pt x="12" y="63"/>
                      <a:pt x="21" y="53"/>
                      <a:pt x="27" y="44"/>
                    </a:cubicBezTo>
                    <a:cubicBezTo>
                      <a:pt x="35" y="32"/>
                      <a:pt x="45" y="22"/>
                      <a:pt x="52" y="10"/>
                    </a:cubicBezTo>
                    <a:cubicBezTo>
                      <a:pt x="55" y="6"/>
                      <a:pt x="50" y="0"/>
                      <a:pt x="45" y="3"/>
                    </a:cubicBezTo>
                    <a:cubicBezTo>
                      <a:pt x="34" y="11"/>
                      <a:pt x="25" y="21"/>
                      <a:pt x="16" y="33"/>
                    </a:cubicBezTo>
                    <a:cubicBezTo>
                      <a:pt x="7" y="45"/>
                      <a:pt x="5" y="57"/>
                      <a:pt x="1" y="72"/>
                    </a:cubicBezTo>
                    <a:cubicBezTo>
                      <a:pt x="0" y="76"/>
                      <a:pt x="6" y="78"/>
                      <a:pt x="8" y="7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4" name="Freeform 65"/>
              <p:cNvSpPr/>
              <p:nvPr/>
            </p:nvSpPr>
            <p:spPr bwMode="auto">
              <a:xfrm>
                <a:off x="3754438" y="2087563"/>
                <a:ext cx="73025" cy="87313"/>
              </a:xfrm>
              <a:custGeom>
                <a:avLst/>
                <a:gdLst>
                  <a:gd name="T0" fmla="*/ 6 w 71"/>
                  <a:gd name="T1" fmla="*/ 84 h 85"/>
                  <a:gd name="T2" fmla="*/ 66 w 71"/>
                  <a:gd name="T3" fmla="*/ 14 h 85"/>
                  <a:gd name="T4" fmla="*/ 58 w 71"/>
                  <a:gd name="T5" fmla="*/ 5 h 85"/>
                  <a:gd name="T6" fmla="*/ 1 w 71"/>
                  <a:gd name="T7" fmla="*/ 81 h 85"/>
                  <a:gd name="T8" fmla="*/ 6 w 71"/>
                  <a:gd name="T9" fmla="*/ 84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85">
                    <a:moveTo>
                      <a:pt x="6" y="84"/>
                    </a:moveTo>
                    <a:cubicBezTo>
                      <a:pt x="31" y="64"/>
                      <a:pt x="46" y="37"/>
                      <a:pt x="66" y="14"/>
                    </a:cubicBezTo>
                    <a:cubicBezTo>
                      <a:pt x="71" y="8"/>
                      <a:pt x="64" y="0"/>
                      <a:pt x="58" y="5"/>
                    </a:cubicBezTo>
                    <a:cubicBezTo>
                      <a:pt x="33" y="26"/>
                      <a:pt x="11" y="49"/>
                      <a:pt x="1" y="81"/>
                    </a:cubicBezTo>
                    <a:cubicBezTo>
                      <a:pt x="0" y="84"/>
                      <a:pt x="4" y="85"/>
                      <a:pt x="6" y="8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5" name="Freeform 66"/>
              <p:cNvSpPr/>
              <p:nvPr/>
            </p:nvSpPr>
            <p:spPr bwMode="auto">
              <a:xfrm>
                <a:off x="3865563" y="1936751"/>
                <a:ext cx="80963" cy="104775"/>
              </a:xfrm>
              <a:custGeom>
                <a:avLst/>
                <a:gdLst>
                  <a:gd name="T0" fmla="*/ 8 w 79"/>
                  <a:gd name="T1" fmla="*/ 98 h 101"/>
                  <a:gd name="T2" fmla="*/ 74 w 79"/>
                  <a:gd name="T3" fmla="*/ 12 h 101"/>
                  <a:gd name="T4" fmla="*/ 67 w 79"/>
                  <a:gd name="T5" fmla="*/ 5 h 101"/>
                  <a:gd name="T6" fmla="*/ 31 w 79"/>
                  <a:gd name="T7" fmla="*/ 43 h 101"/>
                  <a:gd name="T8" fmla="*/ 2 w 79"/>
                  <a:gd name="T9" fmla="*/ 94 h 101"/>
                  <a:gd name="T10" fmla="*/ 8 w 79"/>
                  <a:gd name="T11" fmla="*/ 98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01">
                    <a:moveTo>
                      <a:pt x="8" y="98"/>
                    </a:moveTo>
                    <a:cubicBezTo>
                      <a:pt x="34" y="72"/>
                      <a:pt x="51" y="41"/>
                      <a:pt x="74" y="12"/>
                    </a:cubicBezTo>
                    <a:cubicBezTo>
                      <a:pt x="79" y="7"/>
                      <a:pt x="72" y="0"/>
                      <a:pt x="67" y="5"/>
                    </a:cubicBezTo>
                    <a:cubicBezTo>
                      <a:pt x="53" y="17"/>
                      <a:pt x="41" y="28"/>
                      <a:pt x="31" y="43"/>
                    </a:cubicBezTo>
                    <a:cubicBezTo>
                      <a:pt x="20" y="59"/>
                      <a:pt x="12" y="76"/>
                      <a:pt x="2" y="94"/>
                    </a:cubicBezTo>
                    <a:cubicBezTo>
                      <a:pt x="0" y="97"/>
                      <a:pt x="5" y="101"/>
                      <a:pt x="8" y="9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6" name="Freeform 67"/>
              <p:cNvSpPr/>
              <p:nvPr/>
            </p:nvSpPr>
            <p:spPr bwMode="auto">
              <a:xfrm>
                <a:off x="3984626" y="1827213"/>
                <a:ext cx="87313" cy="65088"/>
              </a:xfrm>
              <a:custGeom>
                <a:avLst/>
                <a:gdLst>
                  <a:gd name="T0" fmla="*/ 8 w 85"/>
                  <a:gd name="T1" fmla="*/ 61 h 63"/>
                  <a:gd name="T2" fmla="*/ 23 w 85"/>
                  <a:gd name="T3" fmla="*/ 57 h 63"/>
                  <a:gd name="T4" fmla="*/ 40 w 85"/>
                  <a:gd name="T5" fmla="*/ 47 h 63"/>
                  <a:gd name="T6" fmla="*/ 76 w 85"/>
                  <a:gd name="T7" fmla="*/ 21 h 63"/>
                  <a:gd name="T8" fmla="*/ 67 w 85"/>
                  <a:gd name="T9" fmla="*/ 6 h 63"/>
                  <a:gd name="T10" fmla="*/ 34 w 85"/>
                  <a:gd name="T11" fmla="*/ 26 h 63"/>
                  <a:gd name="T12" fmla="*/ 18 w 85"/>
                  <a:gd name="T13" fmla="*/ 38 h 63"/>
                  <a:gd name="T14" fmla="*/ 3 w 85"/>
                  <a:gd name="T15" fmla="*/ 53 h 63"/>
                  <a:gd name="T16" fmla="*/ 8 w 85"/>
                  <a:gd name="T17" fmla="*/ 61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63">
                    <a:moveTo>
                      <a:pt x="8" y="61"/>
                    </a:moveTo>
                    <a:cubicBezTo>
                      <a:pt x="13" y="59"/>
                      <a:pt x="18" y="59"/>
                      <a:pt x="23" y="57"/>
                    </a:cubicBezTo>
                    <a:cubicBezTo>
                      <a:pt x="29" y="54"/>
                      <a:pt x="35" y="50"/>
                      <a:pt x="40" y="47"/>
                    </a:cubicBezTo>
                    <a:cubicBezTo>
                      <a:pt x="53" y="39"/>
                      <a:pt x="64" y="30"/>
                      <a:pt x="76" y="21"/>
                    </a:cubicBezTo>
                    <a:cubicBezTo>
                      <a:pt x="85" y="14"/>
                      <a:pt x="77" y="0"/>
                      <a:pt x="67" y="6"/>
                    </a:cubicBezTo>
                    <a:cubicBezTo>
                      <a:pt x="56" y="12"/>
                      <a:pt x="44" y="18"/>
                      <a:pt x="34" y="26"/>
                    </a:cubicBezTo>
                    <a:cubicBezTo>
                      <a:pt x="28" y="30"/>
                      <a:pt x="23" y="34"/>
                      <a:pt x="18" y="38"/>
                    </a:cubicBezTo>
                    <a:cubicBezTo>
                      <a:pt x="11" y="42"/>
                      <a:pt x="8" y="48"/>
                      <a:pt x="3" y="53"/>
                    </a:cubicBezTo>
                    <a:cubicBezTo>
                      <a:pt x="0" y="57"/>
                      <a:pt x="3" y="63"/>
                      <a:pt x="8" y="6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7" name="Freeform 68"/>
              <p:cNvSpPr/>
              <p:nvPr/>
            </p:nvSpPr>
            <p:spPr bwMode="auto">
              <a:xfrm>
                <a:off x="4127501" y="1725613"/>
                <a:ext cx="109538" cy="76200"/>
              </a:xfrm>
              <a:custGeom>
                <a:avLst/>
                <a:gdLst>
                  <a:gd name="T0" fmla="*/ 9 w 105"/>
                  <a:gd name="T1" fmla="*/ 71 h 74"/>
                  <a:gd name="T2" fmla="*/ 96 w 105"/>
                  <a:gd name="T3" fmla="*/ 16 h 74"/>
                  <a:gd name="T4" fmla="*/ 89 w 105"/>
                  <a:gd name="T5" fmla="*/ 4 h 74"/>
                  <a:gd name="T6" fmla="*/ 2 w 105"/>
                  <a:gd name="T7" fmla="*/ 66 h 74"/>
                  <a:gd name="T8" fmla="*/ 9 w 105"/>
                  <a:gd name="T9" fmla="*/ 71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74">
                    <a:moveTo>
                      <a:pt x="9" y="71"/>
                    </a:moveTo>
                    <a:cubicBezTo>
                      <a:pt x="33" y="47"/>
                      <a:pt x="67" y="33"/>
                      <a:pt x="96" y="16"/>
                    </a:cubicBezTo>
                    <a:cubicBezTo>
                      <a:pt x="105" y="12"/>
                      <a:pt x="97" y="0"/>
                      <a:pt x="89" y="4"/>
                    </a:cubicBezTo>
                    <a:cubicBezTo>
                      <a:pt x="55" y="19"/>
                      <a:pt x="22" y="32"/>
                      <a:pt x="2" y="66"/>
                    </a:cubicBezTo>
                    <a:cubicBezTo>
                      <a:pt x="0" y="70"/>
                      <a:pt x="5" y="74"/>
                      <a:pt x="9" y="7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8" name="Freeform 69"/>
              <p:cNvSpPr/>
              <p:nvPr/>
            </p:nvSpPr>
            <p:spPr bwMode="auto">
              <a:xfrm>
                <a:off x="4300538" y="1655763"/>
                <a:ext cx="87313" cy="47625"/>
              </a:xfrm>
              <a:custGeom>
                <a:avLst/>
                <a:gdLst>
                  <a:gd name="T0" fmla="*/ 7 w 84"/>
                  <a:gd name="T1" fmla="*/ 46 h 47"/>
                  <a:gd name="T2" fmla="*/ 80 w 84"/>
                  <a:gd name="T3" fmla="*/ 9 h 47"/>
                  <a:gd name="T4" fmla="*/ 77 w 84"/>
                  <a:gd name="T5" fmla="*/ 3 h 47"/>
                  <a:gd name="T6" fmla="*/ 5 w 84"/>
                  <a:gd name="T7" fmla="*/ 38 h 47"/>
                  <a:gd name="T8" fmla="*/ 7 w 84"/>
                  <a:gd name="T9" fmla="*/ 4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47">
                    <a:moveTo>
                      <a:pt x="7" y="46"/>
                    </a:moveTo>
                    <a:cubicBezTo>
                      <a:pt x="36" y="41"/>
                      <a:pt x="58" y="26"/>
                      <a:pt x="80" y="9"/>
                    </a:cubicBezTo>
                    <a:cubicBezTo>
                      <a:pt x="84" y="6"/>
                      <a:pt x="81" y="0"/>
                      <a:pt x="77" y="3"/>
                    </a:cubicBezTo>
                    <a:cubicBezTo>
                      <a:pt x="54" y="16"/>
                      <a:pt x="30" y="29"/>
                      <a:pt x="5" y="38"/>
                    </a:cubicBezTo>
                    <a:cubicBezTo>
                      <a:pt x="0" y="40"/>
                      <a:pt x="2" y="47"/>
                      <a:pt x="7" y="4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9" name="Freeform 70"/>
              <p:cNvSpPr/>
              <p:nvPr/>
            </p:nvSpPr>
            <p:spPr bwMode="auto">
              <a:xfrm>
                <a:off x="4451351" y="1609726"/>
                <a:ext cx="103188" cy="31750"/>
              </a:xfrm>
              <a:custGeom>
                <a:avLst/>
                <a:gdLst>
                  <a:gd name="T0" fmla="*/ 4 w 100"/>
                  <a:gd name="T1" fmla="*/ 25 h 31"/>
                  <a:gd name="T2" fmla="*/ 95 w 100"/>
                  <a:gd name="T3" fmla="*/ 11 h 31"/>
                  <a:gd name="T4" fmla="*/ 92 w 100"/>
                  <a:gd name="T5" fmla="*/ 1 h 31"/>
                  <a:gd name="T6" fmla="*/ 4 w 100"/>
                  <a:gd name="T7" fmla="*/ 17 h 31"/>
                  <a:gd name="T8" fmla="*/ 4 w 100"/>
                  <a:gd name="T9" fmla="*/ 2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31">
                    <a:moveTo>
                      <a:pt x="4" y="25"/>
                    </a:moveTo>
                    <a:cubicBezTo>
                      <a:pt x="34" y="31"/>
                      <a:pt x="67" y="23"/>
                      <a:pt x="95" y="11"/>
                    </a:cubicBezTo>
                    <a:cubicBezTo>
                      <a:pt x="100" y="9"/>
                      <a:pt x="97" y="0"/>
                      <a:pt x="92" y="1"/>
                    </a:cubicBezTo>
                    <a:cubicBezTo>
                      <a:pt x="63" y="3"/>
                      <a:pt x="32" y="9"/>
                      <a:pt x="4" y="17"/>
                    </a:cubicBezTo>
                    <a:cubicBezTo>
                      <a:pt x="0" y="18"/>
                      <a:pt x="0" y="24"/>
                      <a:pt x="4" y="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0" name="Freeform 71"/>
              <p:cNvSpPr/>
              <p:nvPr/>
            </p:nvSpPr>
            <p:spPr bwMode="auto">
              <a:xfrm>
                <a:off x="4638676" y="1628776"/>
                <a:ext cx="109538" cy="19050"/>
              </a:xfrm>
              <a:custGeom>
                <a:avLst/>
                <a:gdLst>
                  <a:gd name="T0" fmla="*/ 4 w 105"/>
                  <a:gd name="T1" fmla="*/ 13 h 18"/>
                  <a:gd name="T2" fmla="*/ 99 w 105"/>
                  <a:gd name="T3" fmla="*/ 14 h 18"/>
                  <a:gd name="T4" fmla="*/ 99 w 105"/>
                  <a:gd name="T5" fmla="*/ 4 h 18"/>
                  <a:gd name="T6" fmla="*/ 4 w 105"/>
                  <a:gd name="T7" fmla="*/ 5 h 18"/>
                  <a:gd name="T8" fmla="*/ 4 w 105"/>
                  <a:gd name="T9" fmla="*/ 13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18">
                    <a:moveTo>
                      <a:pt x="4" y="13"/>
                    </a:moveTo>
                    <a:cubicBezTo>
                      <a:pt x="35" y="18"/>
                      <a:pt x="67" y="17"/>
                      <a:pt x="99" y="14"/>
                    </a:cubicBezTo>
                    <a:cubicBezTo>
                      <a:pt x="105" y="13"/>
                      <a:pt x="105" y="5"/>
                      <a:pt x="99" y="4"/>
                    </a:cubicBezTo>
                    <a:cubicBezTo>
                      <a:pt x="67" y="1"/>
                      <a:pt x="35" y="0"/>
                      <a:pt x="4" y="5"/>
                    </a:cubicBezTo>
                    <a:cubicBezTo>
                      <a:pt x="0" y="6"/>
                      <a:pt x="0" y="12"/>
                      <a:pt x="4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1" name="Freeform 72"/>
              <p:cNvSpPr/>
              <p:nvPr/>
            </p:nvSpPr>
            <p:spPr bwMode="auto">
              <a:xfrm>
                <a:off x="4851401" y="1643063"/>
                <a:ext cx="68263" cy="30163"/>
              </a:xfrm>
              <a:custGeom>
                <a:avLst/>
                <a:gdLst>
                  <a:gd name="T0" fmla="*/ 2 w 65"/>
                  <a:gd name="T1" fmla="*/ 4 h 28"/>
                  <a:gd name="T2" fmla="*/ 59 w 65"/>
                  <a:gd name="T3" fmla="*/ 27 h 28"/>
                  <a:gd name="T4" fmla="*/ 62 w 65"/>
                  <a:gd name="T5" fmla="*/ 21 h 28"/>
                  <a:gd name="T6" fmla="*/ 3 w 65"/>
                  <a:gd name="T7" fmla="*/ 1 h 28"/>
                  <a:gd name="T8" fmla="*/ 2 w 65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28">
                    <a:moveTo>
                      <a:pt x="2" y="4"/>
                    </a:moveTo>
                    <a:cubicBezTo>
                      <a:pt x="19" y="15"/>
                      <a:pt x="40" y="22"/>
                      <a:pt x="59" y="27"/>
                    </a:cubicBezTo>
                    <a:cubicBezTo>
                      <a:pt x="63" y="28"/>
                      <a:pt x="65" y="23"/>
                      <a:pt x="62" y="21"/>
                    </a:cubicBezTo>
                    <a:cubicBezTo>
                      <a:pt x="43" y="13"/>
                      <a:pt x="23" y="7"/>
                      <a:pt x="3" y="1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2" name="Freeform 73"/>
              <p:cNvSpPr/>
              <p:nvPr/>
            </p:nvSpPr>
            <p:spPr bwMode="auto">
              <a:xfrm>
                <a:off x="5008563" y="1714501"/>
                <a:ext cx="71438" cy="33338"/>
              </a:xfrm>
              <a:custGeom>
                <a:avLst/>
                <a:gdLst>
                  <a:gd name="T0" fmla="*/ 3 w 68"/>
                  <a:gd name="T1" fmla="*/ 10 h 33"/>
                  <a:gd name="T2" fmla="*/ 59 w 68"/>
                  <a:gd name="T3" fmla="*/ 32 h 33"/>
                  <a:gd name="T4" fmla="*/ 64 w 68"/>
                  <a:gd name="T5" fmla="*/ 26 h 33"/>
                  <a:gd name="T6" fmla="*/ 3 w 68"/>
                  <a:gd name="T7" fmla="*/ 4 h 33"/>
                  <a:gd name="T8" fmla="*/ 3 w 68"/>
                  <a:gd name="T9" fmla="*/ 1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33">
                    <a:moveTo>
                      <a:pt x="3" y="10"/>
                    </a:moveTo>
                    <a:cubicBezTo>
                      <a:pt x="23" y="14"/>
                      <a:pt x="40" y="23"/>
                      <a:pt x="59" y="32"/>
                    </a:cubicBezTo>
                    <a:cubicBezTo>
                      <a:pt x="63" y="33"/>
                      <a:pt x="68" y="29"/>
                      <a:pt x="64" y="26"/>
                    </a:cubicBezTo>
                    <a:cubicBezTo>
                      <a:pt x="46" y="10"/>
                      <a:pt x="26" y="0"/>
                      <a:pt x="3" y="4"/>
                    </a:cubicBezTo>
                    <a:cubicBezTo>
                      <a:pt x="0" y="4"/>
                      <a:pt x="0" y="9"/>
                      <a:pt x="3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3" name="Freeform 74"/>
              <p:cNvSpPr/>
              <p:nvPr/>
            </p:nvSpPr>
            <p:spPr bwMode="auto">
              <a:xfrm>
                <a:off x="5149851" y="1784351"/>
                <a:ext cx="85725" cy="47625"/>
              </a:xfrm>
              <a:custGeom>
                <a:avLst/>
                <a:gdLst>
                  <a:gd name="T0" fmla="*/ 3 w 83"/>
                  <a:gd name="T1" fmla="*/ 6 h 46"/>
                  <a:gd name="T2" fmla="*/ 75 w 83"/>
                  <a:gd name="T3" fmla="*/ 43 h 46"/>
                  <a:gd name="T4" fmla="*/ 79 w 83"/>
                  <a:gd name="T5" fmla="*/ 37 h 46"/>
                  <a:gd name="T6" fmla="*/ 6 w 83"/>
                  <a:gd name="T7" fmla="*/ 1 h 46"/>
                  <a:gd name="T8" fmla="*/ 3 w 83"/>
                  <a:gd name="T9" fmla="*/ 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46">
                    <a:moveTo>
                      <a:pt x="3" y="6"/>
                    </a:moveTo>
                    <a:cubicBezTo>
                      <a:pt x="28" y="18"/>
                      <a:pt x="52" y="30"/>
                      <a:pt x="75" y="43"/>
                    </a:cubicBezTo>
                    <a:cubicBezTo>
                      <a:pt x="80" y="46"/>
                      <a:pt x="83" y="39"/>
                      <a:pt x="79" y="37"/>
                    </a:cubicBezTo>
                    <a:cubicBezTo>
                      <a:pt x="57" y="20"/>
                      <a:pt x="33" y="7"/>
                      <a:pt x="6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4" name="Freeform 75"/>
              <p:cNvSpPr/>
              <p:nvPr/>
            </p:nvSpPr>
            <p:spPr bwMode="auto">
              <a:xfrm>
                <a:off x="5305426" y="1847851"/>
                <a:ext cx="66675" cy="61913"/>
              </a:xfrm>
              <a:custGeom>
                <a:avLst/>
                <a:gdLst>
                  <a:gd name="T0" fmla="*/ 5 w 65"/>
                  <a:gd name="T1" fmla="*/ 12 h 59"/>
                  <a:gd name="T2" fmla="*/ 55 w 65"/>
                  <a:gd name="T3" fmla="*/ 55 h 59"/>
                  <a:gd name="T4" fmla="*/ 62 w 65"/>
                  <a:gd name="T5" fmla="*/ 49 h 59"/>
                  <a:gd name="T6" fmla="*/ 42 w 65"/>
                  <a:gd name="T7" fmla="*/ 23 h 59"/>
                  <a:gd name="T8" fmla="*/ 10 w 65"/>
                  <a:gd name="T9" fmla="*/ 4 h 59"/>
                  <a:gd name="T10" fmla="*/ 5 w 65"/>
                  <a:gd name="T11" fmla="*/ 1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5" h="59">
                    <a:moveTo>
                      <a:pt x="5" y="12"/>
                    </a:moveTo>
                    <a:cubicBezTo>
                      <a:pt x="23" y="25"/>
                      <a:pt x="42" y="37"/>
                      <a:pt x="55" y="55"/>
                    </a:cubicBezTo>
                    <a:cubicBezTo>
                      <a:pt x="58" y="59"/>
                      <a:pt x="65" y="53"/>
                      <a:pt x="62" y="49"/>
                    </a:cubicBezTo>
                    <a:cubicBezTo>
                      <a:pt x="57" y="39"/>
                      <a:pt x="50" y="31"/>
                      <a:pt x="42" y="23"/>
                    </a:cubicBezTo>
                    <a:cubicBezTo>
                      <a:pt x="33" y="15"/>
                      <a:pt x="21" y="9"/>
                      <a:pt x="10" y="4"/>
                    </a:cubicBezTo>
                    <a:cubicBezTo>
                      <a:pt x="5" y="0"/>
                      <a:pt x="0" y="8"/>
                      <a:pt x="5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5" name="Freeform 76"/>
              <p:cNvSpPr/>
              <p:nvPr/>
            </p:nvSpPr>
            <p:spPr bwMode="auto">
              <a:xfrm>
                <a:off x="5380038" y="1765301"/>
                <a:ext cx="30163" cy="87313"/>
              </a:xfrm>
              <a:custGeom>
                <a:avLst/>
                <a:gdLst>
                  <a:gd name="T0" fmla="*/ 10 w 28"/>
                  <a:gd name="T1" fmla="*/ 81 h 84"/>
                  <a:gd name="T2" fmla="*/ 27 w 28"/>
                  <a:gd name="T3" fmla="*/ 10 h 84"/>
                  <a:gd name="T4" fmla="*/ 17 w 28"/>
                  <a:gd name="T5" fmla="*/ 6 h 84"/>
                  <a:gd name="T6" fmla="*/ 4 w 28"/>
                  <a:gd name="T7" fmla="*/ 81 h 84"/>
                  <a:gd name="T8" fmla="*/ 10 w 28"/>
                  <a:gd name="T9" fmla="*/ 81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84">
                    <a:moveTo>
                      <a:pt x="10" y="81"/>
                    </a:moveTo>
                    <a:cubicBezTo>
                      <a:pt x="15" y="57"/>
                      <a:pt x="22" y="34"/>
                      <a:pt x="27" y="10"/>
                    </a:cubicBezTo>
                    <a:cubicBezTo>
                      <a:pt x="28" y="4"/>
                      <a:pt x="20" y="0"/>
                      <a:pt x="17" y="6"/>
                    </a:cubicBezTo>
                    <a:cubicBezTo>
                      <a:pt x="6" y="29"/>
                      <a:pt x="0" y="55"/>
                      <a:pt x="4" y="81"/>
                    </a:cubicBezTo>
                    <a:cubicBezTo>
                      <a:pt x="5" y="84"/>
                      <a:pt x="10" y="84"/>
                      <a:pt x="10" y="8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6" name="Freeform 77"/>
              <p:cNvSpPr/>
              <p:nvPr/>
            </p:nvSpPr>
            <p:spPr bwMode="auto">
              <a:xfrm>
                <a:off x="5451476" y="1625601"/>
                <a:ext cx="39688" cy="63500"/>
              </a:xfrm>
              <a:custGeom>
                <a:avLst/>
                <a:gdLst>
                  <a:gd name="T0" fmla="*/ 7 w 39"/>
                  <a:gd name="T1" fmla="*/ 58 h 62"/>
                  <a:gd name="T2" fmla="*/ 38 w 39"/>
                  <a:gd name="T3" fmla="*/ 7 h 62"/>
                  <a:gd name="T4" fmla="*/ 29 w 39"/>
                  <a:gd name="T5" fmla="*/ 3 h 62"/>
                  <a:gd name="T6" fmla="*/ 13 w 39"/>
                  <a:gd name="T7" fmla="*/ 25 h 62"/>
                  <a:gd name="T8" fmla="*/ 1 w 39"/>
                  <a:gd name="T9" fmla="*/ 56 h 62"/>
                  <a:gd name="T10" fmla="*/ 7 w 39"/>
                  <a:gd name="T11" fmla="*/ 58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" h="62">
                    <a:moveTo>
                      <a:pt x="7" y="58"/>
                    </a:moveTo>
                    <a:cubicBezTo>
                      <a:pt x="16" y="40"/>
                      <a:pt x="30" y="26"/>
                      <a:pt x="38" y="7"/>
                    </a:cubicBezTo>
                    <a:cubicBezTo>
                      <a:pt x="39" y="2"/>
                      <a:pt x="32" y="0"/>
                      <a:pt x="29" y="3"/>
                    </a:cubicBezTo>
                    <a:cubicBezTo>
                      <a:pt x="24" y="11"/>
                      <a:pt x="18" y="18"/>
                      <a:pt x="13" y="25"/>
                    </a:cubicBezTo>
                    <a:cubicBezTo>
                      <a:pt x="7" y="34"/>
                      <a:pt x="4" y="45"/>
                      <a:pt x="1" y="56"/>
                    </a:cubicBezTo>
                    <a:cubicBezTo>
                      <a:pt x="0" y="59"/>
                      <a:pt x="5" y="62"/>
                      <a:pt x="7" y="5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7" name="Freeform 78"/>
              <p:cNvSpPr/>
              <p:nvPr/>
            </p:nvSpPr>
            <p:spPr bwMode="auto">
              <a:xfrm>
                <a:off x="5540376" y="1449388"/>
                <a:ext cx="88900" cy="112713"/>
              </a:xfrm>
              <a:custGeom>
                <a:avLst/>
                <a:gdLst>
                  <a:gd name="T0" fmla="*/ 8 w 86"/>
                  <a:gd name="T1" fmla="*/ 105 h 108"/>
                  <a:gd name="T2" fmla="*/ 81 w 86"/>
                  <a:gd name="T3" fmla="*/ 12 h 108"/>
                  <a:gd name="T4" fmla="*/ 75 w 86"/>
                  <a:gd name="T5" fmla="*/ 4 h 108"/>
                  <a:gd name="T6" fmla="*/ 1 w 86"/>
                  <a:gd name="T7" fmla="*/ 101 h 108"/>
                  <a:gd name="T8" fmla="*/ 8 w 86"/>
                  <a:gd name="T9" fmla="*/ 105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108">
                    <a:moveTo>
                      <a:pt x="8" y="105"/>
                    </a:moveTo>
                    <a:cubicBezTo>
                      <a:pt x="34" y="75"/>
                      <a:pt x="53" y="41"/>
                      <a:pt x="81" y="12"/>
                    </a:cubicBezTo>
                    <a:cubicBezTo>
                      <a:pt x="86" y="8"/>
                      <a:pt x="80" y="0"/>
                      <a:pt x="75" y="4"/>
                    </a:cubicBezTo>
                    <a:cubicBezTo>
                      <a:pt x="39" y="25"/>
                      <a:pt x="16" y="63"/>
                      <a:pt x="1" y="101"/>
                    </a:cubicBezTo>
                    <a:cubicBezTo>
                      <a:pt x="0" y="105"/>
                      <a:pt x="5" y="108"/>
                      <a:pt x="8" y="10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8" name="Freeform 79"/>
              <p:cNvSpPr/>
              <p:nvPr/>
            </p:nvSpPr>
            <p:spPr bwMode="auto">
              <a:xfrm>
                <a:off x="5675313" y="1382713"/>
                <a:ext cx="88900" cy="57150"/>
              </a:xfrm>
              <a:custGeom>
                <a:avLst/>
                <a:gdLst>
                  <a:gd name="T0" fmla="*/ 7 w 86"/>
                  <a:gd name="T1" fmla="*/ 53 h 55"/>
                  <a:gd name="T2" fmla="*/ 79 w 86"/>
                  <a:gd name="T3" fmla="*/ 13 h 55"/>
                  <a:gd name="T4" fmla="*/ 76 w 86"/>
                  <a:gd name="T5" fmla="*/ 2 h 55"/>
                  <a:gd name="T6" fmla="*/ 3 w 86"/>
                  <a:gd name="T7" fmla="*/ 48 h 55"/>
                  <a:gd name="T8" fmla="*/ 7 w 86"/>
                  <a:gd name="T9" fmla="*/ 53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55">
                    <a:moveTo>
                      <a:pt x="7" y="53"/>
                    </a:moveTo>
                    <a:cubicBezTo>
                      <a:pt x="32" y="43"/>
                      <a:pt x="53" y="22"/>
                      <a:pt x="79" y="13"/>
                    </a:cubicBezTo>
                    <a:cubicBezTo>
                      <a:pt x="86" y="10"/>
                      <a:pt x="83" y="0"/>
                      <a:pt x="76" y="2"/>
                    </a:cubicBezTo>
                    <a:cubicBezTo>
                      <a:pt x="46" y="8"/>
                      <a:pt x="24" y="27"/>
                      <a:pt x="3" y="48"/>
                    </a:cubicBezTo>
                    <a:cubicBezTo>
                      <a:pt x="0" y="51"/>
                      <a:pt x="4" y="55"/>
                      <a:pt x="7" y="5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9" name="Freeform 80"/>
              <p:cNvSpPr/>
              <p:nvPr/>
            </p:nvSpPr>
            <p:spPr bwMode="auto">
              <a:xfrm>
                <a:off x="5895976" y="1304926"/>
                <a:ext cx="57150" cy="28575"/>
              </a:xfrm>
              <a:custGeom>
                <a:avLst/>
                <a:gdLst>
                  <a:gd name="T0" fmla="*/ 4 w 56"/>
                  <a:gd name="T1" fmla="*/ 26 h 27"/>
                  <a:gd name="T2" fmla="*/ 55 w 56"/>
                  <a:gd name="T3" fmla="*/ 4 h 27"/>
                  <a:gd name="T4" fmla="*/ 53 w 56"/>
                  <a:gd name="T5" fmla="*/ 2 h 27"/>
                  <a:gd name="T6" fmla="*/ 2 w 56"/>
                  <a:gd name="T7" fmla="*/ 23 h 27"/>
                  <a:gd name="T8" fmla="*/ 4 w 56"/>
                  <a:gd name="T9" fmla="*/ 2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7">
                    <a:moveTo>
                      <a:pt x="4" y="26"/>
                    </a:moveTo>
                    <a:cubicBezTo>
                      <a:pt x="21" y="18"/>
                      <a:pt x="41" y="18"/>
                      <a:pt x="55" y="4"/>
                    </a:cubicBezTo>
                    <a:cubicBezTo>
                      <a:pt x="56" y="2"/>
                      <a:pt x="54" y="0"/>
                      <a:pt x="53" y="2"/>
                    </a:cubicBezTo>
                    <a:cubicBezTo>
                      <a:pt x="38" y="14"/>
                      <a:pt x="19" y="15"/>
                      <a:pt x="2" y="23"/>
                    </a:cubicBezTo>
                    <a:cubicBezTo>
                      <a:pt x="0" y="24"/>
                      <a:pt x="2" y="27"/>
                      <a:pt x="4" y="2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0" name="Freeform 81"/>
              <p:cNvSpPr/>
              <p:nvPr/>
            </p:nvSpPr>
            <p:spPr bwMode="auto">
              <a:xfrm>
                <a:off x="6059488" y="1247776"/>
                <a:ext cx="125413" cy="41275"/>
              </a:xfrm>
              <a:custGeom>
                <a:avLst/>
                <a:gdLst>
                  <a:gd name="T0" fmla="*/ 6 w 121"/>
                  <a:gd name="T1" fmla="*/ 38 h 40"/>
                  <a:gd name="T2" fmla="*/ 115 w 121"/>
                  <a:gd name="T3" fmla="*/ 13 h 40"/>
                  <a:gd name="T4" fmla="*/ 113 w 121"/>
                  <a:gd name="T5" fmla="*/ 0 h 40"/>
                  <a:gd name="T6" fmla="*/ 3 w 121"/>
                  <a:gd name="T7" fmla="*/ 34 h 40"/>
                  <a:gd name="T8" fmla="*/ 6 w 121"/>
                  <a:gd name="T9" fmla="*/ 38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" h="40">
                    <a:moveTo>
                      <a:pt x="6" y="38"/>
                    </a:moveTo>
                    <a:cubicBezTo>
                      <a:pt x="40" y="23"/>
                      <a:pt x="79" y="25"/>
                      <a:pt x="115" y="13"/>
                    </a:cubicBezTo>
                    <a:cubicBezTo>
                      <a:pt x="121" y="11"/>
                      <a:pt x="121" y="0"/>
                      <a:pt x="113" y="0"/>
                    </a:cubicBezTo>
                    <a:cubicBezTo>
                      <a:pt x="72" y="3"/>
                      <a:pt x="37" y="11"/>
                      <a:pt x="3" y="34"/>
                    </a:cubicBezTo>
                    <a:cubicBezTo>
                      <a:pt x="0" y="36"/>
                      <a:pt x="3" y="40"/>
                      <a:pt x="6" y="3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1" name="Freeform 82"/>
              <p:cNvSpPr/>
              <p:nvPr/>
            </p:nvSpPr>
            <p:spPr bwMode="auto">
              <a:xfrm>
                <a:off x="6319838" y="1225551"/>
                <a:ext cx="120650" cy="30163"/>
              </a:xfrm>
              <a:custGeom>
                <a:avLst/>
                <a:gdLst>
                  <a:gd name="T0" fmla="*/ 8 w 116"/>
                  <a:gd name="T1" fmla="*/ 25 h 28"/>
                  <a:gd name="T2" fmla="*/ 108 w 116"/>
                  <a:gd name="T3" fmla="*/ 27 h 28"/>
                  <a:gd name="T4" fmla="*/ 110 w 116"/>
                  <a:gd name="T5" fmla="*/ 15 h 28"/>
                  <a:gd name="T6" fmla="*/ 4 w 116"/>
                  <a:gd name="T7" fmla="*/ 17 h 28"/>
                  <a:gd name="T8" fmla="*/ 8 w 116"/>
                  <a:gd name="T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28">
                    <a:moveTo>
                      <a:pt x="8" y="25"/>
                    </a:moveTo>
                    <a:cubicBezTo>
                      <a:pt x="41" y="16"/>
                      <a:pt x="74" y="23"/>
                      <a:pt x="108" y="27"/>
                    </a:cubicBezTo>
                    <a:cubicBezTo>
                      <a:pt x="115" y="28"/>
                      <a:pt x="116" y="17"/>
                      <a:pt x="110" y="15"/>
                    </a:cubicBezTo>
                    <a:cubicBezTo>
                      <a:pt x="72" y="4"/>
                      <a:pt x="40" y="0"/>
                      <a:pt x="4" y="17"/>
                    </a:cubicBezTo>
                    <a:cubicBezTo>
                      <a:pt x="0" y="19"/>
                      <a:pt x="3" y="26"/>
                      <a:pt x="8" y="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2" name="Freeform 83"/>
              <p:cNvSpPr/>
              <p:nvPr/>
            </p:nvSpPr>
            <p:spPr bwMode="auto">
              <a:xfrm>
                <a:off x="6584951" y="1241426"/>
                <a:ext cx="109538" cy="19050"/>
              </a:xfrm>
              <a:custGeom>
                <a:avLst/>
                <a:gdLst>
                  <a:gd name="T0" fmla="*/ 5 w 106"/>
                  <a:gd name="T1" fmla="*/ 9 h 18"/>
                  <a:gd name="T2" fmla="*/ 98 w 106"/>
                  <a:gd name="T3" fmla="*/ 17 h 18"/>
                  <a:gd name="T4" fmla="*/ 100 w 106"/>
                  <a:gd name="T5" fmla="*/ 9 h 18"/>
                  <a:gd name="T6" fmla="*/ 5 w 106"/>
                  <a:gd name="T7" fmla="*/ 2 h 18"/>
                  <a:gd name="T8" fmla="*/ 5 w 106"/>
                  <a:gd name="T9" fmla="*/ 9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" h="18">
                    <a:moveTo>
                      <a:pt x="5" y="9"/>
                    </a:moveTo>
                    <a:cubicBezTo>
                      <a:pt x="35" y="11"/>
                      <a:pt x="68" y="12"/>
                      <a:pt x="98" y="17"/>
                    </a:cubicBezTo>
                    <a:cubicBezTo>
                      <a:pt x="103" y="18"/>
                      <a:pt x="106" y="10"/>
                      <a:pt x="100" y="9"/>
                    </a:cubicBezTo>
                    <a:cubicBezTo>
                      <a:pt x="68" y="0"/>
                      <a:pt x="38" y="1"/>
                      <a:pt x="5" y="2"/>
                    </a:cubicBezTo>
                    <a:cubicBezTo>
                      <a:pt x="0" y="2"/>
                      <a:pt x="0" y="9"/>
                      <a:pt x="5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3" name="Freeform 84"/>
              <p:cNvSpPr/>
              <p:nvPr/>
            </p:nvSpPr>
            <p:spPr bwMode="auto">
              <a:xfrm>
                <a:off x="6799263" y="1285876"/>
                <a:ext cx="117475" cy="47625"/>
              </a:xfrm>
              <a:custGeom>
                <a:avLst/>
                <a:gdLst>
                  <a:gd name="T0" fmla="*/ 5 w 112"/>
                  <a:gd name="T1" fmla="*/ 11 h 45"/>
                  <a:gd name="T2" fmla="*/ 100 w 112"/>
                  <a:gd name="T3" fmla="*/ 42 h 45"/>
                  <a:gd name="T4" fmla="*/ 105 w 112"/>
                  <a:gd name="T5" fmla="*/ 29 h 45"/>
                  <a:gd name="T6" fmla="*/ 8 w 112"/>
                  <a:gd name="T7" fmla="*/ 1 h 45"/>
                  <a:gd name="T8" fmla="*/ 5 w 112"/>
                  <a:gd name="T9" fmla="*/ 11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2" h="45">
                    <a:moveTo>
                      <a:pt x="5" y="11"/>
                    </a:moveTo>
                    <a:cubicBezTo>
                      <a:pt x="35" y="25"/>
                      <a:pt x="69" y="29"/>
                      <a:pt x="100" y="42"/>
                    </a:cubicBezTo>
                    <a:cubicBezTo>
                      <a:pt x="107" y="45"/>
                      <a:pt x="112" y="33"/>
                      <a:pt x="105" y="29"/>
                    </a:cubicBezTo>
                    <a:cubicBezTo>
                      <a:pt x="76" y="13"/>
                      <a:pt x="41" y="2"/>
                      <a:pt x="8" y="1"/>
                    </a:cubicBezTo>
                    <a:cubicBezTo>
                      <a:pt x="2" y="0"/>
                      <a:pt x="0" y="9"/>
                      <a:pt x="5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4" name="Freeform 85"/>
              <p:cNvSpPr/>
              <p:nvPr/>
            </p:nvSpPr>
            <p:spPr bwMode="auto">
              <a:xfrm>
                <a:off x="6962776" y="1343026"/>
                <a:ext cx="122238" cy="44450"/>
              </a:xfrm>
              <a:custGeom>
                <a:avLst/>
                <a:gdLst>
                  <a:gd name="T0" fmla="*/ 3 w 117"/>
                  <a:gd name="T1" fmla="*/ 4 h 43"/>
                  <a:gd name="T2" fmla="*/ 109 w 117"/>
                  <a:gd name="T3" fmla="*/ 41 h 43"/>
                  <a:gd name="T4" fmla="*/ 113 w 117"/>
                  <a:gd name="T5" fmla="*/ 35 h 43"/>
                  <a:gd name="T6" fmla="*/ 3 w 117"/>
                  <a:gd name="T7" fmla="*/ 0 h 43"/>
                  <a:gd name="T8" fmla="*/ 3 w 117"/>
                  <a:gd name="T9" fmla="*/ 4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43">
                    <a:moveTo>
                      <a:pt x="3" y="4"/>
                    </a:moveTo>
                    <a:cubicBezTo>
                      <a:pt x="41" y="6"/>
                      <a:pt x="76" y="23"/>
                      <a:pt x="109" y="41"/>
                    </a:cubicBezTo>
                    <a:cubicBezTo>
                      <a:pt x="113" y="43"/>
                      <a:pt x="117" y="37"/>
                      <a:pt x="113" y="35"/>
                    </a:cubicBezTo>
                    <a:cubicBezTo>
                      <a:pt x="79" y="13"/>
                      <a:pt x="43" y="0"/>
                      <a:pt x="3" y="0"/>
                    </a:cubicBezTo>
                    <a:cubicBezTo>
                      <a:pt x="0" y="0"/>
                      <a:pt x="0" y="4"/>
                      <a:pt x="3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5" name="Freeform 86"/>
              <p:cNvSpPr/>
              <p:nvPr/>
            </p:nvSpPr>
            <p:spPr bwMode="auto">
              <a:xfrm>
                <a:off x="7148513" y="1409701"/>
                <a:ext cx="104775" cy="49213"/>
              </a:xfrm>
              <a:custGeom>
                <a:avLst/>
                <a:gdLst>
                  <a:gd name="T0" fmla="*/ 3 w 101"/>
                  <a:gd name="T1" fmla="*/ 6 h 47"/>
                  <a:gd name="T2" fmla="*/ 90 w 101"/>
                  <a:gd name="T3" fmla="*/ 45 h 47"/>
                  <a:gd name="T4" fmla="*/ 96 w 101"/>
                  <a:gd name="T5" fmla="*/ 35 h 47"/>
                  <a:gd name="T6" fmla="*/ 4 w 101"/>
                  <a:gd name="T7" fmla="*/ 0 h 47"/>
                  <a:gd name="T8" fmla="*/ 3 w 101"/>
                  <a:gd name="T9" fmla="*/ 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47">
                    <a:moveTo>
                      <a:pt x="3" y="6"/>
                    </a:moveTo>
                    <a:cubicBezTo>
                      <a:pt x="31" y="18"/>
                      <a:pt x="59" y="37"/>
                      <a:pt x="90" y="45"/>
                    </a:cubicBezTo>
                    <a:cubicBezTo>
                      <a:pt x="95" y="47"/>
                      <a:pt x="101" y="39"/>
                      <a:pt x="96" y="35"/>
                    </a:cubicBezTo>
                    <a:cubicBezTo>
                      <a:pt x="70" y="15"/>
                      <a:pt x="36" y="3"/>
                      <a:pt x="4" y="0"/>
                    </a:cubicBezTo>
                    <a:cubicBezTo>
                      <a:pt x="1" y="0"/>
                      <a:pt x="0" y="4"/>
                      <a:pt x="3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6" name="Freeform 87"/>
              <p:cNvSpPr/>
              <p:nvPr/>
            </p:nvSpPr>
            <p:spPr bwMode="auto">
              <a:xfrm>
                <a:off x="7273926" y="1504951"/>
                <a:ext cx="114300" cy="74613"/>
              </a:xfrm>
              <a:custGeom>
                <a:avLst/>
                <a:gdLst>
                  <a:gd name="T0" fmla="*/ 6 w 110"/>
                  <a:gd name="T1" fmla="*/ 10 h 71"/>
                  <a:gd name="T2" fmla="*/ 55 w 110"/>
                  <a:gd name="T3" fmla="*/ 40 h 71"/>
                  <a:gd name="T4" fmla="*/ 99 w 110"/>
                  <a:gd name="T5" fmla="*/ 67 h 71"/>
                  <a:gd name="T6" fmla="*/ 104 w 110"/>
                  <a:gd name="T7" fmla="*/ 58 h 71"/>
                  <a:gd name="T8" fmla="*/ 9 w 110"/>
                  <a:gd name="T9" fmla="*/ 0 h 71"/>
                  <a:gd name="T10" fmla="*/ 6 w 110"/>
                  <a:gd name="T11" fmla="*/ 1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" h="71">
                    <a:moveTo>
                      <a:pt x="6" y="10"/>
                    </a:moveTo>
                    <a:cubicBezTo>
                      <a:pt x="24" y="16"/>
                      <a:pt x="41" y="28"/>
                      <a:pt x="55" y="40"/>
                    </a:cubicBezTo>
                    <a:cubicBezTo>
                      <a:pt x="69" y="51"/>
                      <a:pt x="83" y="59"/>
                      <a:pt x="99" y="67"/>
                    </a:cubicBezTo>
                    <a:cubicBezTo>
                      <a:pt x="105" y="71"/>
                      <a:pt x="110" y="62"/>
                      <a:pt x="104" y="58"/>
                    </a:cubicBezTo>
                    <a:cubicBezTo>
                      <a:pt x="73" y="35"/>
                      <a:pt x="49" y="6"/>
                      <a:pt x="9" y="0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7" name="Freeform 88"/>
              <p:cNvSpPr/>
              <p:nvPr/>
            </p:nvSpPr>
            <p:spPr bwMode="auto">
              <a:xfrm>
                <a:off x="7424738" y="1631951"/>
                <a:ext cx="88900" cy="96838"/>
              </a:xfrm>
              <a:custGeom>
                <a:avLst/>
                <a:gdLst>
                  <a:gd name="T0" fmla="*/ 3 w 85"/>
                  <a:gd name="T1" fmla="*/ 9 h 93"/>
                  <a:gd name="T2" fmla="*/ 75 w 85"/>
                  <a:gd name="T3" fmla="*/ 89 h 93"/>
                  <a:gd name="T4" fmla="*/ 83 w 85"/>
                  <a:gd name="T5" fmla="*/ 83 h 93"/>
                  <a:gd name="T6" fmla="*/ 8 w 85"/>
                  <a:gd name="T7" fmla="*/ 2 h 93"/>
                  <a:gd name="T8" fmla="*/ 3 w 85"/>
                  <a:gd name="T9" fmla="*/ 9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93">
                    <a:moveTo>
                      <a:pt x="3" y="9"/>
                    </a:moveTo>
                    <a:cubicBezTo>
                      <a:pt x="28" y="35"/>
                      <a:pt x="50" y="63"/>
                      <a:pt x="75" y="89"/>
                    </a:cubicBezTo>
                    <a:cubicBezTo>
                      <a:pt x="79" y="93"/>
                      <a:pt x="85" y="88"/>
                      <a:pt x="83" y="83"/>
                    </a:cubicBezTo>
                    <a:cubicBezTo>
                      <a:pt x="64" y="52"/>
                      <a:pt x="41" y="20"/>
                      <a:pt x="8" y="2"/>
                    </a:cubicBezTo>
                    <a:cubicBezTo>
                      <a:pt x="4" y="0"/>
                      <a:pt x="0" y="5"/>
                      <a:pt x="3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8" name="Freeform 89"/>
              <p:cNvSpPr/>
              <p:nvPr/>
            </p:nvSpPr>
            <p:spPr bwMode="auto">
              <a:xfrm>
                <a:off x="7540626" y="1792288"/>
                <a:ext cx="53975" cy="84138"/>
              </a:xfrm>
              <a:custGeom>
                <a:avLst/>
                <a:gdLst>
                  <a:gd name="T0" fmla="*/ 2 w 52"/>
                  <a:gd name="T1" fmla="*/ 4 h 81"/>
                  <a:gd name="T2" fmla="*/ 22 w 52"/>
                  <a:gd name="T3" fmla="*/ 44 h 81"/>
                  <a:gd name="T4" fmla="*/ 45 w 52"/>
                  <a:gd name="T5" fmla="*/ 78 h 81"/>
                  <a:gd name="T6" fmla="*/ 50 w 52"/>
                  <a:gd name="T7" fmla="*/ 74 h 81"/>
                  <a:gd name="T8" fmla="*/ 32 w 52"/>
                  <a:gd name="T9" fmla="*/ 39 h 81"/>
                  <a:gd name="T10" fmla="*/ 6 w 52"/>
                  <a:gd name="T11" fmla="*/ 2 h 81"/>
                  <a:gd name="T12" fmla="*/ 2 w 52"/>
                  <a:gd name="T13" fmla="*/ 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81">
                    <a:moveTo>
                      <a:pt x="2" y="4"/>
                    </a:moveTo>
                    <a:cubicBezTo>
                      <a:pt x="9" y="17"/>
                      <a:pt x="15" y="31"/>
                      <a:pt x="22" y="44"/>
                    </a:cubicBezTo>
                    <a:cubicBezTo>
                      <a:pt x="29" y="56"/>
                      <a:pt x="36" y="67"/>
                      <a:pt x="45" y="78"/>
                    </a:cubicBezTo>
                    <a:cubicBezTo>
                      <a:pt x="47" y="81"/>
                      <a:pt x="52" y="77"/>
                      <a:pt x="50" y="74"/>
                    </a:cubicBezTo>
                    <a:cubicBezTo>
                      <a:pt x="44" y="62"/>
                      <a:pt x="38" y="50"/>
                      <a:pt x="32" y="39"/>
                    </a:cubicBezTo>
                    <a:cubicBezTo>
                      <a:pt x="24" y="25"/>
                      <a:pt x="14" y="14"/>
                      <a:pt x="6" y="2"/>
                    </a:cubicBezTo>
                    <a:cubicBezTo>
                      <a:pt x="4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9" name="Freeform 90"/>
              <p:cNvSpPr/>
              <p:nvPr/>
            </p:nvSpPr>
            <p:spPr bwMode="auto">
              <a:xfrm>
                <a:off x="7627938" y="1963738"/>
                <a:ext cx="57150" cy="109538"/>
              </a:xfrm>
              <a:custGeom>
                <a:avLst/>
                <a:gdLst>
                  <a:gd name="T0" fmla="*/ 2 w 55"/>
                  <a:gd name="T1" fmla="*/ 6 h 106"/>
                  <a:gd name="T2" fmla="*/ 45 w 55"/>
                  <a:gd name="T3" fmla="*/ 102 h 106"/>
                  <a:gd name="T4" fmla="*/ 53 w 55"/>
                  <a:gd name="T5" fmla="*/ 98 h 106"/>
                  <a:gd name="T6" fmla="*/ 9 w 55"/>
                  <a:gd name="T7" fmla="*/ 3 h 106"/>
                  <a:gd name="T8" fmla="*/ 2 w 55"/>
                  <a:gd name="T9" fmla="*/ 6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06">
                    <a:moveTo>
                      <a:pt x="2" y="6"/>
                    </a:moveTo>
                    <a:cubicBezTo>
                      <a:pt x="14" y="39"/>
                      <a:pt x="30" y="70"/>
                      <a:pt x="45" y="102"/>
                    </a:cubicBezTo>
                    <a:cubicBezTo>
                      <a:pt x="47" y="106"/>
                      <a:pt x="55" y="103"/>
                      <a:pt x="53" y="98"/>
                    </a:cubicBezTo>
                    <a:cubicBezTo>
                      <a:pt x="42" y="65"/>
                      <a:pt x="28" y="33"/>
                      <a:pt x="9" y="3"/>
                    </a:cubicBezTo>
                    <a:cubicBezTo>
                      <a:pt x="7" y="0"/>
                      <a:pt x="0" y="2"/>
                      <a:pt x="2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90" name="Freeform 91"/>
              <p:cNvSpPr/>
              <p:nvPr/>
            </p:nvSpPr>
            <p:spPr bwMode="auto">
              <a:xfrm>
                <a:off x="7700963" y="2119313"/>
                <a:ext cx="49213" cy="73025"/>
              </a:xfrm>
              <a:custGeom>
                <a:avLst/>
                <a:gdLst>
                  <a:gd name="T0" fmla="*/ 2 w 47"/>
                  <a:gd name="T1" fmla="*/ 9 h 70"/>
                  <a:gd name="T2" fmla="*/ 32 w 47"/>
                  <a:gd name="T3" fmla="*/ 63 h 70"/>
                  <a:gd name="T4" fmla="*/ 43 w 47"/>
                  <a:gd name="T5" fmla="*/ 54 h 70"/>
                  <a:gd name="T6" fmla="*/ 13 w 47"/>
                  <a:gd name="T7" fmla="*/ 4 h 70"/>
                  <a:gd name="T8" fmla="*/ 2 w 47"/>
                  <a:gd name="T9" fmla="*/ 9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70">
                    <a:moveTo>
                      <a:pt x="2" y="9"/>
                    </a:moveTo>
                    <a:cubicBezTo>
                      <a:pt x="9" y="29"/>
                      <a:pt x="18" y="47"/>
                      <a:pt x="32" y="63"/>
                    </a:cubicBezTo>
                    <a:cubicBezTo>
                      <a:pt x="37" y="70"/>
                      <a:pt x="47" y="61"/>
                      <a:pt x="43" y="54"/>
                    </a:cubicBezTo>
                    <a:cubicBezTo>
                      <a:pt x="34" y="37"/>
                      <a:pt x="24" y="20"/>
                      <a:pt x="13" y="4"/>
                    </a:cubicBezTo>
                    <a:cubicBezTo>
                      <a:pt x="9" y="0"/>
                      <a:pt x="0" y="2"/>
                      <a:pt x="2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91" name="Freeform 92"/>
              <p:cNvSpPr/>
              <p:nvPr/>
            </p:nvSpPr>
            <p:spPr bwMode="auto">
              <a:xfrm>
                <a:off x="8164513" y="3827463"/>
                <a:ext cx="123825" cy="60325"/>
              </a:xfrm>
              <a:custGeom>
                <a:avLst/>
                <a:gdLst>
                  <a:gd name="T0" fmla="*/ 1 w 118"/>
                  <a:gd name="T1" fmla="*/ 59 h 59"/>
                  <a:gd name="T2" fmla="*/ 115 w 118"/>
                  <a:gd name="T3" fmla="*/ 6 h 59"/>
                  <a:gd name="T4" fmla="*/ 112 w 118"/>
                  <a:gd name="T5" fmla="*/ 0 h 59"/>
                  <a:gd name="T6" fmla="*/ 0 w 118"/>
                  <a:gd name="T7" fmla="*/ 58 h 59"/>
                  <a:gd name="T8" fmla="*/ 1 w 118"/>
                  <a:gd name="T9" fmla="*/ 5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59">
                    <a:moveTo>
                      <a:pt x="1" y="59"/>
                    </a:moveTo>
                    <a:cubicBezTo>
                      <a:pt x="41" y="56"/>
                      <a:pt x="81" y="26"/>
                      <a:pt x="115" y="6"/>
                    </a:cubicBezTo>
                    <a:cubicBezTo>
                      <a:pt x="118" y="4"/>
                      <a:pt x="116" y="0"/>
                      <a:pt x="112" y="0"/>
                    </a:cubicBezTo>
                    <a:cubicBezTo>
                      <a:pt x="73" y="9"/>
                      <a:pt x="33" y="35"/>
                      <a:pt x="0" y="58"/>
                    </a:cubicBezTo>
                    <a:cubicBezTo>
                      <a:pt x="0" y="58"/>
                      <a:pt x="0" y="59"/>
                      <a:pt x="1" y="5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</p:grpSp>
      </p:grpSp>
      <p:grpSp>
        <p:nvGrpSpPr>
          <p:cNvPr id="92" name="组合 91"/>
          <p:cNvGrpSpPr/>
          <p:nvPr/>
        </p:nvGrpSpPr>
        <p:grpSpPr>
          <a:xfrm>
            <a:off x="994820" y="610692"/>
            <a:ext cx="5886671" cy="625183"/>
            <a:chOff x="994820" y="496392"/>
            <a:chExt cx="5886671" cy="625183"/>
          </a:xfrm>
        </p:grpSpPr>
        <p:grpSp>
          <p:nvGrpSpPr>
            <p:cNvPr id="93" name="组合 92"/>
            <p:cNvGrpSpPr/>
            <p:nvPr/>
          </p:nvGrpSpPr>
          <p:grpSpPr>
            <a:xfrm>
              <a:off x="994820" y="626210"/>
              <a:ext cx="5886671" cy="495365"/>
              <a:chOff x="3532280" y="5381090"/>
              <a:chExt cx="5886671" cy="495365"/>
            </a:xfrm>
          </p:grpSpPr>
          <p:sp>
            <p:nvSpPr>
              <p:cNvPr id="95" name="Freeform 34"/>
              <p:cNvSpPr>
                <a:spLocks noEditPoints="1"/>
              </p:cNvSpPr>
              <p:nvPr/>
            </p:nvSpPr>
            <p:spPr bwMode="auto">
              <a:xfrm>
                <a:off x="8625557" y="5381090"/>
                <a:ext cx="793394" cy="459363"/>
              </a:xfrm>
              <a:custGeom>
                <a:avLst/>
                <a:gdLst>
                  <a:gd name="T0" fmla="*/ 97 w 97"/>
                  <a:gd name="T1" fmla="*/ 16 h 63"/>
                  <a:gd name="T2" fmla="*/ 90 w 97"/>
                  <a:gd name="T3" fmla="*/ 22 h 63"/>
                  <a:gd name="T4" fmla="*/ 75 w 97"/>
                  <a:gd name="T5" fmla="*/ 33 h 63"/>
                  <a:gd name="T6" fmla="*/ 46 w 97"/>
                  <a:gd name="T7" fmla="*/ 51 h 63"/>
                  <a:gd name="T8" fmla="*/ 29 w 97"/>
                  <a:gd name="T9" fmla="*/ 63 h 63"/>
                  <a:gd name="T10" fmla="*/ 26 w 97"/>
                  <a:gd name="T11" fmla="*/ 62 h 63"/>
                  <a:gd name="T12" fmla="*/ 16 w 97"/>
                  <a:gd name="T13" fmla="*/ 47 h 63"/>
                  <a:gd name="T14" fmla="*/ 2 w 97"/>
                  <a:gd name="T15" fmla="*/ 48 h 63"/>
                  <a:gd name="T16" fmla="*/ 10 w 97"/>
                  <a:gd name="T17" fmla="*/ 28 h 63"/>
                  <a:gd name="T18" fmla="*/ 10 w 97"/>
                  <a:gd name="T19" fmla="*/ 26 h 63"/>
                  <a:gd name="T20" fmla="*/ 18 w 97"/>
                  <a:gd name="T21" fmla="*/ 0 h 63"/>
                  <a:gd name="T22" fmla="*/ 40 w 97"/>
                  <a:gd name="T23" fmla="*/ 5 h 63"/>
                  <a:gd name="T24" fmla="*/ 75 w 97"/>
                  <a:gd name="T25" fmla="*/ 13 h 63"/>
                  <a:gd name="T26" fmla="*/ 94 w 97"/>
                  <a:gd name="T27" fmla="*/ 15 h 63"/>
                  <a:gd name="T28" fmla="*/ 97 w 97"/>
                  <a:gd name="T29" fmla="*/ 16 h 63"/>
                  <a:gd name="T30" fmla="*/ 20 w 97"/>
                  <a:gd name="T31" fmla="*/ 3 h 63"/>
                  <a:gd name="T32" fmla="*/ 16 w 97"/>
                  <a:gd name="T33" fmla="*/ 18 h 63"/>
                  <a:gd name="T34" fmla="*/ 14 w 97"/>
                  <a:gd name="T35" fmla="*/ 26 h 63"/>
                  <a:gd name="T36" fmla="*/ 65 w 97"/>
                  <a:gd name="T37" fmla="*/ 20 h 63"/>
                  <a:gd name="T38" fmla="*/ 86 w 97"/>
                  <a:gd name="T39" fmla="*/ 17 h 63"/>
                  <a:gd name="T40" fmla="*/ 20 w 97"/>
                  <a:gd name="T41" fmla="*/ 3 h 63"/>
                  <a:gd name="T42" fmla="*/ 14 w 97"/>
                  <a:gd name="T43" fmla="*/ 38 h 63"/>
                  <a:gd name="T44" fmla="*/ 28 w 97"/>
                  <a:gd name="T45" fmla="*/ 60 h 63"/>
                  <a:gd name="T46" fmla="*/ 82 w 97"/>
                  <a:gd name="T47" fmla="*/ 24 h 63"/>
                  <a:gd name="T48" fmla="*/ 82 w 97"/>
                  <a:gd name="T49" fmla="*/ 23 h 63"/>
                  <a:gd name="T50" fmla="*/ 14 w 97"/>
                  <a:gd name="T51" fmla="*/ 38 h 63"/>
                  <a:gd name="T52" fmla="*/ 13 w 97"/>
                  <a:gd name="T53" fmla="*/ 29 h 63"/>
                  <a:gd name="T54" fmla="*/ 7 w 97"/>
                  <a:gd name="T55" fmla="*/ 40 h 63"/>
                  <a:gd name="T56" fmla="*/ 12 w 97"/>
                  <a:gd name="T57" fmla="*/ 35 h 63"/>
                  <a:gd name="T58" fmla="*/ 15 w 97"/>
                  <a:gd name="T59" fmla="*/ 36 h 63"/>
                  <a:gd name="T60" fmla="*/ 57 w 97"/>
                  <a:gd name="T61" fmla="*/ 27 h 63"/>
                  <a:gd name="T62" fmla="*/ 77 w 97"/>
                  <a:gd name="T63" fmla="*/ 21 h 63"/>
                  <a:gd name="T64" fmla="*/ 13 w 97"/>
                  <a:gd name="T65" fmla="*/ 29 h 63"/>
                  <a:gd name="T66" fmla="*/ 6 w 97"/>
                  <a:gd name="T67" fmla="*/ 45 h 63"/>
                  <a:gd name="T68" fmla="*/ 14 w 97"/>
                  <a:gd name="T69" fmla="*/ 44 h 63"/>
                  <a:gd name="T70" fmla="*/ 11 w 97"/>
                  <a:gd name="T71" fmla="*/ 39 h 63"/>
                  <a:gd name="T72" fmla="*/ 6 w 97"/>
                  <a:gd name="T73" fmla="*/ 4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97" h="63">
                    <a:moveTo>
                      <a:pt x="97" y="16"/>
                    </a:moveTo>
                    <a:cubicBezTo>
                      <a:pt x="96" y="20"/>
                      <a:pt x="92" y="19"/>
                      <a:pt x="90" y="22"/>
                    </a:cubicBezTo>
                    <a:cubicBezTo>
                      <a:pt x="85" y="24"/>
                      <a:pt x="80" y="29"/>
                      <a:pt x="75" y="33"/>
                    </a:cubicBezTo>
                    <a:cubicBezTo>
                      <a:pt x="65" y="38"/>
                      <a:pt x="56" y="45"/>
                      <a:pt x="46" y="51"/>
                    </a:cubicBezTo>
                    <a:cubicBezTo>
                      <a:pt x="40" y="54"/>
                      <a:pt x="35" y="58"/>
                      <a:pt x="29" y="63"/>
                    </a:cubicBezTo>
                    <a:cubicBezTo>
                      <a:pt x="28" y="62"/>
                      <a:pt x="27" y="62"/>
                      <a:pt x="26" y="62"/>
                    </a:cubicBezTo>
                    <a:cubicBezTo>
                      <a:pt x="22" y="57"/>
                      <a:pt x="20" y="52"/>
                      <a:pt x="16" y="47"/>
                    </a:cubicBezTo>
                    <a:cubicBezTo>
                      <a:pt x="12" y="47"/>
                      <a:pt x="6" y="49"/>
                      <a:pt x="2" y="48"/>
                    </a:cubicBezTo>
                    <a:cubicBezTo>
                      <a:pt x="0" y="42"/>
                      <a:pt x="7" y="35"/>
                      <a:pt x="10" y="28"/>
                    </a:cubicBezTo>
                    <a:cubicBezTo>
                      <a:pt x="10" y="27"/>
                      <a:pt x="10" y="26"/>
                      <a:pt x="10" y="26"/>
                    </a:cubicBezTo>
                    <a:cubicBezTo>
                      <a:pt x="13" y="17"/>
                      <a:pt x="15" y="8"/>
                      <a:pt x="18" y="0"/>
                    </a:cubicBezTo>
                    <a:cubicBezTo>
                      <a:pt x="25" y="0"/>
                      <a:pt x="33" y="4"/>
                      <a:pt x="40" y="5"/>
                    </a:cubicBezTo>
                    <a:cubicBezTo>
                      <a:pt x="51" y="8"/>
                      <a:pt x="63" y="10"/>
                      <a:pt x="75" y="13"/>
                    </a:cubicBezTo>
                    <a:cubicBezTo>
                      <a:pt x="81" y="13"/>
                      <a:pt x="88" y="15"/>
                      <a:pt x="94" y="15"/>
                    </a:cubicBezTo>
                    <a:cubicBezTo>
                      <a:pt x="95" y="15"/>
                      <a:pt x="96" y="14"/>
                      <a:pt x="97" y="16"/>
                    </a:cubicBezTo>
                    <a:close/>
                    <a:moveTo>
                      <a:pt x="20" y="3"/>
                    </a:moveTo>
                    <a:cubicBezTo>
                      <a:pt x="18" y="8"/>
                      <a:pt x="16" y="13"/>
                      <a:pt x="16" y="18"/>
                    </a:cubicBezTo>
                    <a:cubicBezTo>
                      <a:pt x="15" y="21"/>
                      <a:pt x="13" y="23"/>
                      <a:pt x="14" y="26"/>
                    </a:cubicBezTo>
                    <a:cubicBezTo>
                      <a:pt x="31" y="24"/>
                      <a:pt x="48" y="21"/>
                      <a:pt x="65" y="20"/>
                    </a:cubicBezTo>
                    <a:cubicBezTo>
                      <a:pt x="72" y="18"/>
                      <a:pt x="80" y="19"/>
                      <a:pt x="86" y="17"/>
                    </a:cubicBezTo>
                    <a:cubicBezTo>
                      <a:pt x="64" y="14"/>
                      <a:pt x="41" y="7"/>
                      <a:pt x="20" y="3"/>
                    </a:cubicBezTo>
                    <a:close/>
                    <a:moveTo>
                      <a:pt x="14" y="38"/>
                    </a:moveTo>
                    <a:cubicBezTo>
                      <a:pt x="19" y="45"/>
                      <a:pt x="22" y="53"/>
                      <a:pt x="28" y="60"/>
                    </a:cubicBezTo>
                    <a:cubicBezTo>
                      <a:pt x="46" y="48"/>
                      <a:pt x="64" y="37"/>
                      <a:pt x="82" y="24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59" y="29"/>
                      <a:pt x="37" y="35"/>
                      <a:pt x="14" y="38"/>
                    </a:cubicBezTo>
                    <a:close/>
                    <a:moveTo>
                      <a:pt x="13" y="29"/>
                    </a:moveTo>
                    <a:cubicBezTo>
                      <a:pt x="11" y="33"/>
                      <a:pt x="8" y="37"/>
                      <a:pt x="7" y="40"/>
                    </a:cubicBezTo>
                    <a:cubicBezTo>
                      <a:pt x="9" y="39"/>
                      <a:pt x="9" y="36"/>
                      <a:pt x="12" y="35"/>
                    </a:cubicBezTo>
                    <a:cubicBezTo>
                      <a:pt x="13" y="35"/>
                      <a:pt x="14" y="35"/>
                      <a:pt x="15" y="36"/>
                    </a:cubicBezTo>
                    <a:cubicBezTo>
                      <a:pt x="29" y="33"/>
                      <a:pt x="43" y="30"/>
                      <a:pt x="57" y="27"/>
                    </a:cubicBezTo>
                    <a:cubicBezTo>
                      <a:pt x="64" y="24"/>
                      <a:pt x="70" y="23"/>
                      <a:pt x="77" y="21"/>
                    </a:cubicBezTo>
                    <a:cubicBezTo>
                      <a:pt x="55" y="23"/>
                      <a:pt x="34" y="25"/>
                      <a:pt x="13" y="29"/>
                    </a:cubicBezTo>
                    <a:close/>
                    <a:moveTo>
                      <a:pt x="6" y="45"/>
                    </a:moveTo>
                    <a:cubicBezTo>
                      <a:pt x="9" y="46"/>
                      <a:pt x="12" y="44"/>
                      <a:pt x="14" y="44"/>
                    </a:cubicBezTo>
                    <a:cubicBezTo>
                      <a:pt x="13" y="42"/>
                      <a:pt x="13" y="41"/>
                      <a:pt x="11" y="39"/>
                    </a:cubicBezTo>
                    <a:cubicBezTo>
                      <a:pt x="10" y="41"/>
                      <a:pt x="8" y="43"/>
                      <a:pt x="6" y="4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6" name="任意多边形 95"/>
              <p:cNvSpPr/>
              <p:nvPr/>
            </p:nvSpPr>
            <p:spPr>
              <a:xfrm>
                <a:off x="3532280" y="5475339"/>
                <a:ext cx="5024077" cy="401116"/>
              </a:xfrm>
              <a:custGeom>
                <a:avLst/>
                <a:gdLst>
                  <a:gd name="connsiteX0" fmla="*/ 0 w 6766560"/>
                  <a:gd name="connsiteY0" fmla="*/ 39809 h 361457"/>
                  <a:gd name="connsiteX1" fmla="*/ 4411980 w 6766560"/>
                  <a:gd name="connsiteY1" fmla="*/ 28379 h 361457"/>
                  <a:gd name="connsiteX2" fmla="*/ 4023360 w 6766560"/>
                  <a:gd name="connsiteY2" fmla="*/ 359849 h 361457"/>
                  <a:gd name="connsiteX3" fmla="*/ 6766560 w 6766560"/>
                  <a:gd name="connsiteY3" fmla="*/ 131249 h 361457"/>
                  <a:gd name="connsiteX0-1" fmla="*/ 0 w 6766560"/>
                  <a:gd name="connsiteY0-2" fmla="*/ 75291 h 398381"/>
                  <a:gd name="connsiteX1-3" fmla="*/ 4369154 w 6766560"/>
                  <a:gd name="connsiteY1-4" fmla="*/ 18141 h 398381"/>
                  <a:gd name="connsiteX2-5" fmla="*/ 4023360 w 6766560"/>
                  <a:gd name="connsiteY2-6" fmla="*/ 395331 h 398381"/>
                  <a:gd name="connsiteX3-7" fmla="*/ 6766560 w 6766560"/>
                  <a:gd name="connsiteY3-8" fmla="*/ 166731 h 398381"/>
                  <a:gd name="connsiteX0-9" fmla="*/ 0 w 6766560"/>
                  <a:gd name="connsiteY0-10" fmla="*/ 71354 h 339035"/>
                  <a:gd name="connsiteX1-11" fmla="*/ 4369154 w 6766560"/>
                  <a:gd name="connsiteY1-12" fmla="*/ 14204 h 339035"/>
                  <a:gd name="connsiteX2-13" fmla="*/ 4351696 w 6766560"/>
                  <a:gd name="connsiteY2-14" fmla="*/ 334244 h 339035"/>
                  <a:gd name="connsiteX3-15" fmla="*/ 6766560 w 6766560"/>
                  <a:gd name="connsiteY3-16" fmla="*/ 162794 h 339035"/>
                  <a:gd name="connsiteX0-17" fmla="*/ 0 w 7194823"/>
                  <a:gd name="connsiteY0-18" fmla="*/ 71354 h 334304"/>
                  <a:gd name="connsiteX1-19" fmla="*/ 4369154 w 7194823"/>
                  <a:gd name="connsiteY1-20" fmla="*/ 14204 h 334304"/>
                  <a:gd name="connsiteX2-21" fmla="*/ 4351696 w 7194823"/>
                  <a:gd name="connsiteY2-22" fmla="*/ 334244 h 334304"/>
                  <a:gd name="connsiteX3-23" fmla="*/ 7194823 w 7194823"/>
                  <a:gd name="connsiteY3-24" fmla="*/ 37064 h 334304"/>
                  <a:gd name="connsiteX0-25" fmla="*/ 0 w 7194823"/>
                  <a:gd name="connsiteY0-26" fmla="*/ 72918 h 358721"/>
                  <a:gd name="connsiteX1-27" fmla="*/ 4369154 w 7194823"/>
                  <a:gd name="connsiteY1-28" fmla="*/ 15768 h 358721"/>
                  <a:gd name="connsiteX2-29" fmla="*/ 4051911 w 7194823"/>
                  <a:gd name="connsiteY2-30" fmla="*/ 358668 h 358721"/>
                  <a:gd name="connsiteX3-31" fmla="*/ 7194823 w 7194823"/>
                  <a:gd name="connsiteY3-32" fmla="*/ 38628 h 358721"/>
                  <a:gd name="connsiteX0-33" fmla="*/ 0 w 6454042"/>
                  <a:gd name="connsiteY0-34" fmla="*/ 72918 h 359955"/>
                  <a:gd name="connsiteX1-35" fmla="*/ 4369154 w 6454042"/>
                  <a:gd name="connsiteY1-36" fmla="*/ 15768 h 359955"/>
                  <a:gd name="connsiteX2-37" fmla="*/ 4051911 w 6454042"/>
                  <a:gd name="connsiteY2-38" fmla="*/ 358668 h 359955"/>
                  <a:gd name="connsiteX3-39" fmla="*/ 6454042 w 6454042"/>
                  <a:gd name="connsiteY3-40" fmla="*/ 112769 h 359955"/>
                  <a:gd name="connsiteX0-41" fmla="*/ 0 w 6454042"/>
                  <a:gd name="connsiteY0-42" fmla="*/ 62493 h 349247"/>
                  <a:gd name="connsiteX1-43" fmla="*/ 4122228 w 6454042"/>
                  <a:gd name="connsiteY1-44" fmla="*/ 17700 h 349247"/>
                  <a:gd name="connsiteX2-45" fmla="*/ 4051911 w 6454042"/>
                  <a:gd name="connsiteY2-46" fmla="*/ 348243 h 349247"/>
                  <a:gd name="connsiteX3-47" fmla="*/ 6454042 w 6454042"/>
                  <a:gd name="connsiteY3-48" fmla="*/ 102344 h 349247"/>
                  <a:gd name="connsiteX0-49" fmla="*/ 0 w 4341830"/>
                  <a:gd name="connsiteY0-50" fmla="*/ 62493 h 348243"/>
                  <a:gd name="connsiteX1-51" fmla="*/ 4122228 w 4341830"/>
                  <a:gd name="connsiteY1-52" fmla="*/ 17700 h 348243"/>
                  <a:gd name="connsiteX2-53" fmla="*/ 4051911 w 4341830"/>
                  <a:gd name="connsiteY2-54" fmla="*/ 348243 h 348243"/>
                  <a:gd name="connsiteX0-55" fmla="*/ 0 w 4122228"/>
                  <a:gd name="connsiteY0-56" fmla="*/ 62493 h 62493"/>
                  <a:gd name="connsiteX1-57" fmla="*/ 4122228 w 4122228"/>
                  <a:gd name="connsiteY1-58" fmla="*/ 17700 h 62493"/>
                  <a:gd name="connsiteX0-59" fmla="*/ 0 w 4122228"/>
                  <a:gd name="connsiteY0-60" fmla="*/ 44793 h 66159"/>
                  <a:gd name="connsiteX1-61" fmla="*/ 4122228 w 4122228"/>
                  <a:gd name="connsiteY1-62" fmla="*/ 0 h 66159"/>
                  <a:gd name="connsiteX0-63" fmla="*/ 0 w 4245691"/>
                  <a:gd name="connsiteY0-64" fmla="*/ 156004 h 156004"/>
                  <a:gd name="connsiteX1-65" fmla="*/ 4245691 w 4245691"/>
                  <a:gd name="connsiteY1-66" fmla="*/ 0 h 156004"/>
                  <a:gd name="connsiteX0-67" fmla="*/ 0 w 4245691"/>
                  <a:gd name="connsiteY0-68" fmla="*/ 156004 h 163985"/>
                  <a:gd name="connsiteX1-69" fmla="*/ 4245691 w 4245691"/>
                  <a:gd name="connsiteY1-70" fmla="*/ 0 h 163985"/>
                  <a:gd name="connsiteX0-71" fmla="*/ 0 w 5449458"/>
                  <a:gd name="connsiteY0-72" fmla="*/ 143648 h 143648"/>
                  <a:gd name="connsiteX1-73" fmla="*/ 5449458 w 5449458"/>
                  <a:gd name="connsiteY1-74" fmla="*/ 0 h 143648"/>
                  <a:gd name="connsiteX0-75" fmla="*/ 0 w 5449458"/>
                  <a:gd name="connsiteY0-76" fmla="*/ 143648 h 260913"/>
                  <a:gd name="connsiteX1-77" fmla="*/ 1990356 w 5449458"/>
                  <a:gd name="connsiteY1-78" fmla="*/ 260339 h 260913"/>
                  <a:gd name="connsiteX2-79" fmla="*/ 5449458 w 5449458"/>
                  <a:gd name="connsiteY2-80" fmla="*/ 0 h 260913"/>
                  <a:gd name="connsiteX0-81" fmla="*/ 0 w 4693246"/>
                  <a:gd name="connsiteY0-82" fmla="*/ 169 h 463018"/>
                  <a:gd name="connsiteX1-83" fmla="*/ 1234144 w 4693246"/>
                  <a:gd name="connsiteY1-84" fmla="*/ 462849 h 463018"/>
                  <a:gd name="connsiteX2-85" fmla="*/ 4693246 w 4693246"/>
                  <a:gd name="connsiteY2-86" fmla="*/ 202510 h 463018"/>
                  <a:gd name="connsiteX0-87" fmla="*/ 153395 w 4846641"/>
                  <a:gd name="connsiteY0-88" fmla="*/ 0 h 462988"/>
                  <a:gd name="connsiteX1-89" fmla="*/ 1387539 w 4846641"/>
                  <a:gd name="connsiteY1-90" fmla="*/ 462680 h 462988"/>
                  <a:gd name="connsiteX2-91" fmla="*/ 4846641 w 4846641"/>
                  <a:gd name="connsiteY2-92" fmla="*/ 202341 h 462988"/>
                  <a:gd name="connsiteX0-93" fmla="*/ 212160 w 4457851"/>
                  <a:gd name="connsiteY0-94" fmla="*/ 0 h 462988"/>
                  <a:gd name="connsiteX1-95" fmla="*/ 998749 w 4457851"/>
                  <a:gd name="connsiteY1-96" fmla="*/ 462680 h 462988"/>
                  <a:gd name="connsiteX2-97" fmla="*/ 4457851 w 4457851"/>
                  <a:gd name="connsiteY2-98" fmla="*/ 202341 h 462988"/>
                  <a:gd name="connsiteX0-99" fmla="*/ 238795 w 4484486"/>
                  <a:gd name="connsiteY0-100" fmla="*/ 0 h 462868"/>
                  <a:gd name="connsiteX1-101" fmla="*/ 1025384 w 4484486"/>
                  <a:gd name="connsiteY1-102" fmla="*/ 462680 h 462868"/>
                  <a:gd name="connsiteX2-103" fmla="*/ 4484486 w 4484486"/>
                  <a:gd name="connsiteY2-104" fmla="*/ 202341 h 462868"/>
                  <a:gd name="connsiteX0-105" fmla="*/ 410770 w 4656461"/>
                  <a:gd name="connsiteY0-106" fmla="*/ 0 h 425815"/>
                  <a:gd name="connsiteX1-107" fmla="*/ 595476 w 4656461"/>
                  <a:gd name="connsiteY1-108" fmla="*/ 425610 h 425815"/>
                  <a:gd name="connsiteX2-109" fmla="*/ 4656461 w 4656461"/>
                  <a:gd name="connsiteY2-110" fmla="*/ 202341 h 425815"/>
                  <a:gd name="connsiteX0-111" fmla="*/ 410770 w 4656461"/>
                  <a:gd name="connsiteY0-112" fmla="*/ 0 h 364069"/>
                  <a:gd name="connsiteX1-113" fmla="*/ 595476 w 4656461"/>
                  <a:gd name="connsiteY1-114" fmla="*/ 363827 h 364069"/>
                  <a:gd name="connsiteX2-115" fmla="*/ 4656461 w 4656461"/>
                  <a:gd name="connsiteY2-116" fmla="*/ 202341 h 364069"/>
                  <a:gd name="connsiteX0-117" fmla="*/ 558636 w 4511100"/>
                  <a:gd name="connsiteY0-118" fmla="*/ 0 h 388767"/>
                  <a:gd name="connsiteX1-119" fmla="*/ 450115 w 4511100"/>
                  <a:gd name="connsiteY1-120" fmla="*/ 388541 h 388767"/>
                  <a:gd name="connsiteX2-121" fmla="*/ 4511100 w 4511100"/>
                  <a:gd name="connsiteY2-122" fmla="*/ 227055 h 388767"/>
                  <a:gd name="connsiteX0-123" fmla="*/ 445007 w 4613533"/>
                  <a:gd name="connsiteY0-124" fmla="*/ 0 h 413467"/>
                  <a:gd name="connsiteX1-125" fmla="*/ 552548 w 4613533"/>
                  <a:gd name="connsiteY1-126" fmla="*/ 413255 h 413467"/>
                  <a:gd name="connsiteX2-127" fmla="*/ 4613533 w 4613533"/>
                  <a:gd name="connsiteY2-128" fmla="*/ 251769 h 413467"/>
                  <a:gd name="connsiteX0-129" fmla="*/ 437894 w 4606420"/>
                  <a:gd name="connsiteY0-130" fmla="*/ 0 h 351722"/>
                  <a:gd name="connsiteX1-131" fmla="*/ 560868 w 4606420"/>
                  <a:gd name="connsiteY1-132" fmla="*/ 351471 h 351722"/>
                  <a:gd name="connsiteX2-133" fmla="*/ 4606420 w 4606420"/>
                  <a:gd name="connsiteY2-134" fmla="*/ 251769 h 351722"/>
                  <a:gd name="connsiteX0-135" fmla="*/ 424068 w 4592594"/>
                  <a:gd name="connsiteY0-136" fmla="*/ 0 h 401116"/>
                  <a:gd name="connsiteX1-137" fmla="*/ 577907 w 4592594"/>
                  <a:gd name="connsiteY1-138" fmla="*/ 400898 h 401116"/>
                  <a:gd name="connsiteX2-139" fmla="*/ 4592594 w 4592594"/>
                  <a:gd name="connsiteY2-140" fmla="*/ 251769 h 401116"/>
                  <a:gd name="connsiteX0-141" fmla="*/ 424068 w 4592594"/>
                  <a:gd name="connsiteY0-142" fmla="*/ 0 h 401116"/>
                  <a:gd name="connsiteX1-143" fmla="*/ 577907 w 4592594"/>
                  <a:gd name="connsiteY1-144" fmla="*/ 400898 h 401116"/>
                  <a:gd name="connsiteX2-145" fmla="*/ 4592594 w 4592594"/>
                  <a:gd name="connsiteY2-146" fmla="*/ 338266 h 401116"/>
                  <a:gd name="connsiteX0-147" fmla="*/ 391353 w 4638179"/>
                  <a:gd name="connsiteY0-148" fmla="*/ 0 h 401116"/>
                  <a:gd name="connsiteX1-149" fmla="*/ 623492 w 4638179"/>
                  <a:gd name="connsiteY1-150" fmla="*/ 400898 h 401116"/>
                  <a:gd name="connsiteX2-151" fmla="*/ 4638179 w 4638179"/>
                  <a:gd name="connsiteY2-152" fmla="*/ 338266 h 401116"/>
                  <a:gd name="connsiteX0-153" fmla="*/ 391353 w 4904398"/>
                  <a:gd name="connsiteY0-154" fmla="*/ 0 h 401116"/>
                  <a:gd name="connsiteX1-155" fmla="*/ 623492 w 4904398"/>
                  <a:gd name="connsiteY1-156" fmla="*/ 400898 h 401116"/>
                  <a:gd name="connsiteX2-157" fmla="*/ 4904398 w 4904398"/>
                  <a:gd name="connsiteY2-158" fmla="*/ 322224 h 401116"/>
                </a:gdLst>
                <a:ahLst/>
                <a:cxnLst>
                  <a:cxn ang="0">
                    <a:pos x="connsiteX0-153" y="connsiteY0-154"/>
                  </a:cxn>
                  <a:cxn ang="0">
                    <a:pos x="connsiteX1-155" y="connsiteY1-156"/>
                  </a:cxn>
                  <a:cxn ang="0">
                    <a:pos x="connsiteX2-157" y="connsiteY2-158"/>
                  </a:cxn>
                </a:cxnLst>
                <a:rect l="l" t="t" r="r" b="b"/>
                <a:pathLst>
                  <a:path w="4904398" h="401116">
                    <a:moveTo>
                      <a:pt x="391353" y="0"/>
                    </a:moveTo>
                    <a:cubicBezTo>
                      <a:pt x="-226127" y="38897"/>
                      <a:pt x="-86259" y="411428"/>
                      <a:pt x="623492" y="400898"/>
                    </a:cubicBezTo>
                    <a:lnTo>
                      <a:pt x="4904398" y="322224"/>
                    </a:lnTo>
                  </a:path>
                </a:pathLst>
              </a:custGeom>
              <a:noFill/>
              <a:ln w="25400" cap="rnd">
                <a:solidFill>
                  <a:schemeClr val="bg1"/>
                </a:solidFill>
                <a:prstDash val="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94" name="文本框 93"/>
            <p:cNvSpPr txBox="1"/>
            <p:nvPr/>
          </p:nvSpPr>
          <p:spPr>
            <a:xfrm>
              <a:off x="1595870" y="496392"/>
              <a:ext cx="290015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2.Nước </a:t>
              </a:r>
              <a:r>
                <a:rPr lang="en-US" altLang="zh-CN" sz="3200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ngầm</a:t>
              </a:r>
              <a:endParaRPr lang="zh-CN" altLang="en-US" sz="3200" dirty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endParaRPr>
            </a:p>
          </p:txBody>
        </p:sp>
      </p:grpSp>
      <p:grpSp>
        <p:nvGrpSpPr>
          <p:cNvPr id="97" name="组合 96"/>
          <p:cNvGrpSpPr/>
          <p:nvPr/>
        </p:nvGrpSpPr>
        <p:grpSpPr>
          <a:xfrm>
            <a:off x="6259992" y="952501"/>
            <a:ext cx="5236683" cy="5019674"/>
            <a:chOff x="1375849" y="1901211"/>
            <a:chExt cx="4233329" cy="3678765"/>
          </a:xfrm>
        </p:grpSpPr>
        <p:sp>
          <p:nvSpPr>
            <p:cNvPr id="99" name="任意多边形 98"/>
            <p:cNvSpPr/>
            <p:nvPr/>
          </p:nvSpPr>
          <p:spPr>
            <a:xfrm>
              <a:off x="1375849" y="1901211"/>
              <a:ext cx="4233329" cy="3227560"/>
            </a:xfrm>
            <a:custGeom>
              <a:avLst/>
              <a:gdLst>
                <a:gd name="connsiteX0" fmla="*/ 692107 w 4233329"/>
                <a:gd name="connsiteY0" fmla="*/ 230189 h 3227560"/>
                <a:gd name="connsiteX1" fmla="*/ 606311 w 4233329"/>
                <a:gd name="connsiteY1" fmla="*/ 232933 h 3227560"/>
                <a:gd name="connsiteX2" fmla="*/ 330515 w 4233329"/>
                <a:gd name="connsiteY2" fmla="*/ 632928 h 3227560"/>
                <a:gd name="connsiteX3" fmla="*/ 403145 w 4233329"/>
                <a:gd name="connsiteY3" fmla="*/ 2772901 h 3227560"/>
                <a:gd name="connsiteX4" fmla="*/ 1440706 w 4233329"/>
                <a:gd name="connsiteY4" fmla="*/ 2952899 h 3227560"/>
                <a:gd name="connsiteX5" fmla="*/ 3703068 w 4233329"/>
                <a:gd name="connsiteY5" fmla="*/ 2920902 h 3227560"/>
                <a:gd name="connsiteX6" fmla="*/ 3906009 w 4233329"/>
                <a:gd name="connsiteY6" fmla="*/ 1782913 h 3227560"/>
                <a:gd name="connsiteX7" fmla="*/ 3775220 w 4233329"/>
                <a:gd name="connsiteY7" fmla="*/ 332932 h 3227560"/>
                <a:gd name="connsiteX8" fmla="*/ 1824604 w 4233329"/>
                <a:gd name="connsiteY8" fmla="*/ 262933 h 3227560"/>
                <a:gd name="connsiteX9" fmla="*/ 692107 w 4233329"/>
                <a:gd name="connsiteY9" fmla="*/ 230189 h 3227560"/>
                <a:gd name="connsiteX10" fmla="*/ 442503 w 4233329"/>
                <a:gd name="connsiteY10" fmla="*/ 300 h 3227560"/>
                <a:gd name="connsiteX11" fmla="*/ 1773431 w 4233329"/>
                <a:gd name="connsiteY11" fmla="*/ 38781 h 3227560"/>
                <a:gd name="connsiteX12" fmla="*/ 4065824 w 4233329"/>
                <a:gd name="connsiteY12" fmla="*/ 121045 h 3227560"/>
                <a:gd name="connsiteX13" fmla="*/ 4219530 w 4233329"/>
                <a:gd name="connsiteY13" fmla="*/ 1825085 h 3227560"/>
                <a:gd name="connsiteX14" fmla="*/ 3981031 w 4233329"/>
                <a:gd name="connsiteY14" fmla="*/ 3162467 h 3227560"/>
                <a:gd name="connsiteX15" fmla="*/ 1322268 w 4233329"/>
                <a:gd name="connsiteY15" fmla="*/ 3200070 h 3227560"/>
                <a:gd name="connsiteX16" fmla="*/ 102910 w 4233329"/>
                <a:gd name="connsiteY16" fmla="*/ 2988535 h 3227560"/>
                <a:gd name="connsiteX17" fmla="*/ 17555 w 4233329"/>
                <a:gd name="connsiteY17" fmla="*/ 473605 h 3227560"/>
                <a:gd name="connsiteX18" fmla="*/ 341674 w 4233329"/>
                <a:gd name="connsiteY18" fmla="*/ 3525 h 3227560"/>
                <a:gd name="connsiteX19" fmla="*/ 442503 w 4233329"/>
                <a:gd name="connsiteY19" fmla="*/ 300 h 3227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233329" h="3227560">
                  <a:moveTo>
                    <a:pt x="692107" y="230189"/>
                  </a:moveTo>
                  <a:cubicBezTo>
                    <a:pt x="659083" y="230589"/>
                    <a:pt x="630305" y="231475"/>
                    <a:pt x="606311" y="232933"/>
                  </a:cubicBezTo>
                  <a:cubicBezTo>
                    <a:pt x="414362" y="244600"/>
                    <a:pt x="374752" y="437931"/>
                    <a:pt x="330515" y="632928"/>
                  </a:cubicBezTo>
                  <a:cubicBezTo>
                    <a:pt x="296654" y="1056256"/>
                    <a:pt x="320155" y="2603079"/>
                    <a:pt x="403145" y="2772901"/>
                  </a:cubicBezTo>
                  <a:cubicBezTo>
                    <a:pt x="486134" y="2942724"/>
                    <a:pt x="890719" y="2928232"/>
                    <a:pt x="1440706" y="2952899"/>
                  </a:cubicBezTo>
                  <a:cubicBezTo>
                    <a:pt x="1990693" y="2977566"/>
                    <a:pt x="3547289" y="3001102"/>
                    <a:pt x="3703068" y="2920902"/>
                  </a:cubicBezTo>
                  <a:cubicBezTo>
                    <a:pt x="3858848" y="2840703"/>
                    <a:pt x="3893984" y="2214242"/>
                    <a:pt x="3906009" y="1782913"/>
                  </a:cubicBezTo>
                  <a:cubicBezTo>
                    <a:pt x="3918035" y="1351585"/>
                    <a:pt x="3956302" y="484220"/>
                    <a:pt x="3775220" y="332932"/>
                  </a:cubicBezTo>
                  <a:cubicBezTo>
                    <a:pt x="3594137" y="181645"/>
                    <a:pt x="2352755" y="279599"/>
                    <a:pt x="1824604" y="262933"/>
                  </a:cubicBezTo>
                  <a:cubicBezTo>
                    <a:pt x="1362472" y="248350"/>
                    <a:pt x="923276" y="227386"/>
                    <a:pt x="692107" y="230189"/>
                  </a:cubicBezTo>
                  <a:close/>
                  <a:moveTo>
                    <a:pt x="442503" y="300"/>
                  </a:moveTo>
                  <a:cubicBezTo>
                    <a:pt x="714176" y="-2994"/>
                    <a:pt x="1230326" y="21643"/>
                    <a:pt x="1773431" y="38781"/>
                  </a:cubicBezTo>
                  <a:cubicBezTo>
                    <a:pt x="2394122" y="58367"/>
                    <a:pt x="3853013" y="-56751"/>
                    <a:pt x="4065824" y="121045"/>
                  </a:cubicBezTo>
                  <a:cubicBezTo>
                    <a:pt x="4278635" y="298840"/>
                    <a:pt x="4233662" y="1318182"/>
                    <a:pt x="4219530" y="1825085"/>
                  </a:cubicBezTo>
                  <a:cubicBezTo>
                    <a:pt x="4205397" y="2331989"/>
                    <a:pt x="4164105" y="3068215"/>
                    <a:pt x="3981031" y="3162467"/>
                  </a:cubicBezTo>
                  <a:cubicBezTo>
                    <a:pt x="3797956" y="3256719"/>
                    <a:pt x="1968621" y="3229059"/>
                    <a:pt x="1322268" y="3200070"/>
                  </a:cubicBezTo>
                  <a:cubicBezTo>
                    <a:pt x="675915" y="3171082"/>
                    <a:pt x="200440" y="3188112"/>
                    <a:pt x="102910" y="2988535"/>
                  </a:cubicBezTo>
                  <a:cubicBezTo>
                    <a:pt x="5380" y="2788957"/>
                    <a:pt x="-22240" y="971107"/>
                    <a:pt x="17555" y="473605"/>
                  </a:cubicBezTo>
                  <a:cubicBezTo>
                    <a:pt x="69542" y="244441"/>
                    <a:pt x="116093" y="17235"/>
                    <a:pt x="341674" y="3525"/>
                  </a:cubicBezTo>
                  <a:cubicBezTo>
                    <a:pt x="369872" y="1811"/>
                    <a:pt x="403693" y="770"/>
                    <a:pt x="442503" y="300"/>
                  </a:cubicBezTo>
                  <a:close/>
                </a:path>
              </a:pathLst>
            </a:custGeom>
            <a:solidFill>
              <a:schemeClr val="accent2"/>
            </a:solidFill>
            <a:ln w="28575" cap="rnd">
              <a:solidFill>
                <a:schemeClr val="bg1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100" name="任意多边形 99"/>
            <p:cNvSpPr/>
            <p:nvPr/>
          </p:nvSpPr>
          <p:spPr>
            <a:xfrm>
              <a:off x="2515205" y="5107435"/>
              <a:ext cx="1920382" cy="472541"/>
            </a:xfrm>
            <a:custGeom>
              <a:avLst/>
              <a:gdLst>
                <a:gd name="connsiteX0" fmla="*/ 735217 w 1920382"/>
                <a:gd name="connsiteY0" fmla="*/ 0 h 472541"/>
                <a:gd name="connsiteX1" fmla="*/ 750207 w 1920382"/>
                <a:gd name="connsiteY1" fmla="*/ 254833 h 472541"/>
                <a:gd name="connsiteX2" fmla="*/ 120620 w 1920382"/>
                <a:gd name="connsiteY2" fmla="*/ 254833 h 472541"/>
                <a:gd name="connsiteX3" fmla="*/ 699 w 1920382"/>
                <a:gd name="connsiteY3" fmla="*/ 449705 h 472541"/>
                <a:gd name="connsiteX4" fmla="*/ 1919440 w 1920382"/>
                <a:gd name="connsiteY4" fmla="*/ 464695 h 472541"/>
                <a:gd name="connsiteX5" fmla="*/ 1844489 w 1920382"/>
                <a:gd name="connsiteY5" fmla="*/ 254833 h 472541"/>
                <a:gd name="connsiteX6" fmla="*/ 1154941 w 1920382"/>
                <a:gd name="connsiteY6" fmla="*/ 224852 h 472541"/>
                <a:gd name="connsiteX7" fmla="*/ 1169931 w 1920382"/>
                <a:gd name="connsiteY7" fmla="*/ 14990 h 472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20382" h="472541">
                  <a:moveTo>
                    <a:pt x="735217" y="0"/>
                  </a:moveTo>
                  <a:lnTo>
                    <a:pt x="750207" y="254833"/>
                  </a:lnTo>
                  <a:cubicBezTo>
                    <a:pt x="540345" y="254833"/>
                    <a:pt x="245538" y="222354"/>
                    <a:pt x="120620" y="254833"/>
                  </a:cubicBezTo>
                  <a:cubicBezTo>
                    <a:pt x="-4298" y="287312"/>
                    <a:pt x="-1800" y="368508"/>
                    <a:pt x="699" y="449705"/>
                  </a:cubicBezTo>
                  <a:cubicBezTo>
                    <a:pt x="640279" y="454702"/>
                    <a:pt x="1609643" y="487180"/>
                    <a:pt x="1919440" y="464695"/>
                  </a:cubicBezTo>
                  <a:cubicBezTo>
                    <a:pt x="1894456" y="394741"/>
                    <a:pt x="1971906" y="294807"/>
                    <a:pt x="1844489" y="254833"/>
                  </a:cubicBezTo>
                  <a:lnTo>
                    <a:pt x="1154941" y="224852"/>
                  </a:lnTo>
                  <a:lnTo>
                    <a:pt x="1169931" y="14990"/>
                  </a:lnTo>
                </a:path>
              </a:pathLst>
            </a:custGeom>
            <a:noFill/>
            <a:ln w="25400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</p:grpSp>
      <p:sp>
        <p:nvSpPr>
          <p:cNvPr id="105" name="矩形 55"/>
          <p:cNvSpPr/>
          <p:nvPr/>
        </p:nvSpPr>
        <p:spPr>
          <a:xfrm>
            <a:off x="1516486" y="3071201"/>
            <a:ext cx="3229185" cy="107471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>
              <a:lnSpc>
                <a:spcPct val="120000"/>
              </a:lnSpc>
            </a:pPr>
            <a:r>
              <a:rPr lang="vi-V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 ngầm được tạo nên chủ yếu bới nước mưa, nước sông, hồ,... thấm xuống đất.</a:t>
            </a:r>
            <a:endParaRPr lang="zh-CN" altLang="en-US" sz="2400" b="1" dirty="0">
              <a:solidFill>
                <a:schemeClr val="bg1"/>
              </a:solidFill>
              <a:latin typeface="Times New Roman" panose="02020603050405020304" pitchFamily="18" charset="0"/>
              <a:ea typeface="汉仪喵魂体W" panose="00020600040101010101" pitchFamily="18" charset="-122"/>
              <a:cs typeface="Times New Roman" panose="02020603050405020304" pitchFamily="18" charset="0"/>
            </a:endParaRPr>
          </a:p>
        </p:txBody>
      </p:sp>
      <p:pic>
        <p:nvPicPr>
          <p:cNvPr id="102" name="Picture 101"/>
          <p:cNvPicPr/>
          <p:nvPr/>
        </p:nvPicPr>
        <p:blipFill>
          <a:blip r:embed="rId3"/>
          <a:stretch>
            <a:fillRect/>
          </a:stretch>
        </p:blipFill>
        <p:spPr>
          <a:xfrm>
            <a:off x="6972062" y="1450893"/>
            <a:ext cx="3886437" cy="3339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751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833679" y="2059404"/>
            <a:ext cx="4900887" cy="3459918"/>
            <a:chOff x="3246438" y="1068388"/>
            <a:chExt cx="5711825" cy="4678363"/>
          </a:xfrm>
          <a:solidFill>
            <a:schemeClr val="bg1"/>
          </a:solidFill>
        </p:grpSpPr>
        <p:sp>
          <p:nvSpPr>
            <p:cNvPr id="3" name="Freeform 5"/>
            <p:cNvSpPr/>
            <p:nvPr/>
          </p:nvSpPr>
          <p:spPr bwMode="auto">
            <a:xfrm>
              <a:off x="3251201" y="3335338"/>
              <a:ext cx="1773238" cy="1609725"/>
            </a:xfrm>
            <a:custGeom>
              <a:avLst/>
              <a:gdLst>
                <a:gd name="T0" fmla="*/ 1697 w 1708"/>
                <a:gd name="T1" fmla="*/ 1365 h 1551"/>
                <a:gd name="T2" fmla="*/ 1422 w 1708"/>
                <a:gd name="T3" fmla="*/ 1470 h 1551"/>
                <a:gd name="T4" fmla="*/ 1072 w 1708"/>
                <a:gd name="T5" fmla="*/ 1471 h 1551"/>
                <a:gd name="T6" fmla="*/ 478 w 1708"/>
                <a:gd name="T7" fmla="*/ 1262 h 1551"/>
                <a:gd name="T8" fmla="*/ 166 w 1708"/>
                <a:gd name="T9" fmla="*/ 672 h 1551"/>
                <a:gd name="T10" fmla="*/ 422 w 1708"/>
                <a:gd name="T11" fmla="*/ 54 h 1551"/>
                <a:gd name="T12" fmla="*/ 393 w 1708"/>
                <a:gd name="T13" fmla="*/ 16 h 1551"/>
                <a:gd name="T14" fmla="*/ 349 w 1708"/>
                <a:gd name="T15" fmla="*/ 1214 h 1551"/>
                <a:gd name="T16" fmla="*/ 906 w 1708"/>
                <a:gd name="T17" fmla="*/ 1500 h 1551"/>
                <a:gd name="T18" fmla="*/ 1579 w 1708"/>
                <a:gd name="T19" fmla="*/ 1467 h 1551"/>
                <a:gd name="T20" fmla="*/ 1704 w 1708"/>
                <a:gd name="T21" fmla="*/ 1373 h 1551"/>
                <a:gd name="T22" fmla="*/ 1697 w 1708"/>
                <a:gd name="T23" fmla="*/ 1365 h 1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08" h="1551">
                  <a:moveTo>
                    <a:pt x="1697" y="1365"/>
                  </a:moveTo>
                  <a:cubicBezTo>
                    <a:pt x="1630" y="1437"/>
                    <a:pt x="1515" y="1458"/>
                    <a:pt x="1422" y="1470"/>
                  </a:cubicBezTo>
                  <a:cubicBezTo>
                    <a:pt x="1307" y="1486"/>
                    <a:pt x="1188" y="1481"/>
                    <a:pt x="1072" y="1471"/>
                  </a:cubicBezTo>
                  <a:cubicBezTo>
                    <a:pt x="854" y="1452"/>
                    <a:pt x="649" y="1407"/>
                    <a:pt x="478" y="1262"/>
                  </a:cubicBezTo>
                  <a:cubicBezTo>
                    <a:pt x="305" y="1115"/>
                    <a:pt x="190" y="898"/>
                    <a:pt x="166" y="672"/>
                  </a:cubicBezTo>
                  <a:cubicBezTo>
                    <a:pt x="142" y="434"/>
                    <a:pt x="242" y="210"/>
                    <a:pt x="422" y="54"/>
                  </a:cubicBezTo>
                  <a:cubicBezTo>
                    <a:pt x="442" y="36"/>
                    <a:pt x="414" y="0"/>
                    <a:pt x="393" y="16"/>
                  </a:cubicBezTo>
                  <a:cubicBezTo>
                    <a:pt x="0" y="317"/>
                    <a:pt x="41" y="866"/>
                    <a:pt x="349" y="1214"/>
                  </a:cubicBezTo>
                  <a:cubicBezTo>
                    <a:pt x="495" y="1380"/>
                    <a:pt x="690" y="1468"/>
                    <a:pt x="906" y="1500"/>
                  </a:cubicBezTo>
                  <a:cubicBezTo>
                    <a:pt x="1121" y="1532"/>
                    <a:pt x="1372" y="1551"/>
                    <a:pt x="1579" y="1467"/>
                  </a:cubicBezTo>
                  <a:cubicBezTo>
                    <a:pt x="1629" y="1447"/>
                    <a:pt x="1671" y="1415"/>
                    <a:pt x="1704" y="1373"/>
                  </a:cubicBezTo>
                  <a:cubicBezTo>
                    <a:pt x="1708" y="1368"/>
                    <a:pt x="1702" y="1361"/>
                    <a:pt x="1697" y="136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4" name="Freeform 6"/>
            <p:cNvSpPr/>
            <p:nvPr/>
          </p:nvSpPr>
          <p:spPr bwMode="auto">
            <a:xfrm>
              <a:off x="3246438" y="1457326"/>
              <a:ext cx="2112963" cy="1933575"/>
            </a:xfrm>
            <a:custGeom>
              <a:avLst/>
              <a:gdLst>
                <a:gd name="T0" fmla="*/ 394 w 2035"/>
                <a:gd name="T1" fmla="*/ 1839 h 1862"/>
                <a:gd name="T2" fmla="*/ 299 w 2035"/>
                <a:gd name="T3" fmla="*/ 1656 h 1862"/>
                <a:gd name="T4" fmla="*/ 221 w 2035"/>
                <a:gd name="T5" fmla="*/ 1452 h 1862"/>
                <a:gd name="T6" fmla="*/ 241 w 2035"/>
                <a:gd name="T7" fmla="*/ 997 h 1862"/>
                <a:gd name="T8" fmla="*/ 650 w 2035"/>
                <a:gd name="T9" fmla="*/ 365 h 1862"/>
                <a:gd name="T10" fmla="*/ 1301 w 2035"/>
                <a:gd name="T11" fmla="*/ 65 h 1862"/>
                <a:gd name="T12" fmla="*/ 1991 w 2035"/>
                <a:gd name="T13" fmla="*/ 323 h 1862"/>
                <a:gd name="T14" fmla="*/ 2019 w 2035"/>
                <a:gd name="T15" fmla="*/ 295 h 1862"/>
                <a:gd name="T16" fmla="*/ 1371 w 2035"/>
                <a:gd name="T17" fmla="*/ 0 h 1862"/>
                <a:gd name="T18" fmla="*/ 709 w 2035"/>
                <a:gd name="T19" fmla="*/ 241 h 1862"/>
                <a:gd name="T20" fmla="*/ 226 w 2035"/>
                <a:gd name="T21" fmla="*/ 1619 h 1862"/>
                <a:gd name="T22" fmla="*/ 375 w 2035"/>
                <a:gd name="T23" fmla="*/ 1851 h 1862"/>
                <a:gd name="T24" fmla="*/ 394 w 2035"/>
                <a:gd name="T25" fmla="*/ 1839 h 1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35" h="1862">
                  <a:moveTo>
                    <a:pt x="394" y="1839"/>
                  </a:moveTo>
                  <a:cubicBezTo>
                    <a:pt x="360" y="1781"/>
                    <a:pt x="330" y="1716"/>
                    <a:pt x="299" y="1656"/>
                  </a:cubicBezTo>
                  <a:cubicBezTo>
                    <a:pt x="266" y="1591"/>
                    <a:pt x="240" y="1523"/>
                    <a:pt x="221" y="1452"/>
                  </a:cubicBezTo>
                  <a:cubicBezTo>
                    <a:pt x="181" y="1301"/>
                    <a:pt x="199" y="1146"/>
                    <a:pt x="241" y="997"/>
                  </a:cubicBezTo>
                  <a:cubicBezTo>
                    <a:pt x="310" y="752"/>
                    <a:pt x="461" y="533"/>
                    <a:pt x="650" y="365"/>
                  </a:cubicBezTo>
                  <a:cubicBezTo>
                    <a:pt x="830" y="204"/>
                    <a:pt x="1059" y="88"/>
                    <a:pt x="1301" y="65"/>
                  </a:cubicBezTo>
                  <a:cubicBezTo>
                    <a:pt x="1565" y="40"/>
                    <a:pt x="1795" y="154"/>
                    <a:pt x="1991" y="323"/>
                  </a:cubicBezTo>
                  <a:cubicBezTo>
                    <a:pt x="2010" y="340"/>
                    <a:pt x="2035" y="315"/>
                    <a:pt x="2019" y="295"/>
                  </a:cubicBezTo>
                  <a:cubicBezTo>
                    <a:pt x="1859" y="102"/>
                    <a:pt x="1621" y="0"/>
                    <a:pt x="1371" y="0"/>
                  </a:cubicBezTo>
                  <a:cubicBezTo>
                    <a:pt x="1131" y="0"/>
                    <a:pt x="899" y="101"/>
                    <a:pt x="709" y="241"/>
                  </a:cubicBezTo>
                  <a:cubicBezTo>
                    <a:pt x="298" y="545"/>
                    <a:pt x="0" y="1121"/>
                    <a:pt x="226" y="1619"/>
                  </a:cubicBezTo>
                  <a:cubicBezTo>
                    <a:pt x="266" y="1706"/>
                    <a:pt x="320" y="1775"/>
                    <a:pt x="375" y="1851"/>
                  </a:cubicBezTo>
                  <a:cubicBezTo>
                    <a:pt x="384" y="1862"/>
                    <a:pt x="402" y="1852"/>
                    <a:pt x="394" y="183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5" name="Freeform 7"/>
            <p:cNvSpPr/>
            <p:nvPr/>
          </p:nvSpPr>
          <p:spPr bwMode="auto">
            <a:xfrm>
              <a:off x="5292726" y="1068388"/>
              <a:ext cx="2541588" cy="1016000"/>
            </a:xfrm>
            <a:custGeom>
              <a:avLst/>
              <a:gdLst>
                <a:gd name="T0" fmla="*/ 38 w 2447"/>
                <a:gd name="T1" fmla="*/ 664 h 979"/>
                <a:gd name="T2" fmla="*/ 1375 w 2447"/>
                <a:gd name="T3" fmla="*/ 104 h 979"/>
                <a:gd name="T4" fmla="*/ 2005 w 2447"/>
                <a:gd name="T5" fmla="*/ 373 h 979"/>
                <a:gd name="T6" fmla="*/ 2402 w 2447"/>
                <a:gd name="T7" fmla="*/ 953 h 979"/>
                <a:gd name="T8" fmla="*/ 2442 w 2447"/>
                <a:gd name="T9" fmla="*/ 943 h 979"/>
                <a:gd name="T10" fmla="*/ 1377 w 2447"/>
                <a:gd name="T11" fmla="*/ 41 h 979"/>
                <a:gd name="T12" fmla="*/ 622 w 2447"/>
                <a:gd name="T13" fmla="*/ 99 h 979"/>
                <a:gd name="T14" fmla="*/ 15 w 2447"/>
                <a:gd name="T15" fmla="*/ 622 h 979"/>
                <a:gd name="T16" fmla="*/ 6 w 2447"/>
                <a:gd name="T17" fmla="*/ 656 h 979"/>
                <a:gd name="T18" fmla="*/ 38 w 2447"/>
                <a:gd name="T19" fmla="*/ 664 h 9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47" h="979">
                  <a:moveTo>
                    <a:pt x="38" y="664"/>
                  </a:moveTo>
                  <a:cubicBezTo>
                    <a:pt x="235" y="159"/>
                    <a:pt x="897" y="25"/>
                    <a:pt x="1375" y="104"/>
                  </a:cubicBezTo>
                  <a:cubicBezTo>
                    <a:pt x="1602" y="141"/>
                    <a:pt x="1823" y="231"/>
                    <a:pt x="2005" y="373"/>
                  </a:cubicBezTo>
                  <a:cubicBezTo>
                    <a:pt x="2195" y="521"/>
                    <a:pt x="2325" y="727"/>
                    <a:pt x="2402" y="953"/>
                  </a:cubicBezTo>
                  <a:cubicBezTo>
                    <a:pt x="2411" y="979"/>
                    <a:pt x="2447" y="968"/>
                    <a:pt x="2442" y="943"/>
                  </a:cubicBezTo>
                  <a:cubicBezTo>
                    <a:pt x="2340" y="436"/>
                    <a:pt x="1862" y="118"/>
                    <a:pt x="1377" y="41"/>
                  </a:cubicBezTo>
                  <a:cubicBezTo>
                    <a:pt x="1125" y="0"/>
                    <a:pt x="864" y="21"/>
                    <a:pt x="622" y="99"/>
                  </a:cubicBezTo>
                  <a:cubicBezTo>
                    <a:pt x="370" y="180"/>
                    <a:pt x="103" y="360"/>
                    <a:pt x="15" y="622"/>
                  </a:cubicBezTo>
                  <a:cubicBezTo>
                    <a:pt x="13" y="633"/>
                    <a:pt x="10" y="645"/>
                    <a:pt x="6" y="656"/>
                  </a:cubicBezTo>
                  <a:cubicBezTo>
                    <a:pt x="0" y="676"/>
                    <a:pt x="30" y="683"/>
                    <a:pt x="38" y="66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6" name="Freeform 8"/>
            <p:cNvSpPr/>
            <p:nvPr/>
          </p:nvSpPr>
          <p:spPr bwMode="auto">
            <a:xfrm>
              <a:off x="7777163" y="1998663"/>
              <a:ext cx="1181100" cy="2060575"/>
            </a:xfrm>
            <a:custGeom>
              <a:avLst/>
              <a:gdLst>
                <a:gd name="T0" fmla="*/ 20 w 1137"/>
                <a:gd name="T1" fmla="*/ 63 h 1984"/>
                <a:gd name="T2" fmla="*/ 215 w 1137"/>
                <a:gd name="T3" fmla="*/ 53 h 1984"/>
                <a:gd name="T4" fmla="*/ 400 w 1137"/>
                <a:gd name="T5" fmla="*/ 98 h 1984"/>
                <a:gd name="T6" fmla="*/ 735 w 1137"/>
                <a:gd name="T7" fmla="*/ 336 h 1984"/>
                <a:gd name="T8" fmla="*/ 1044 w 1137"/>
                <a:gd name="T9" fmla="*/ 988 h 1984"/>
                <a:gd name="T10" fmla="*/ 897 w 1137"/>
                <a:gd name="T11" fmla="*/ 1554 h 1984"/>
                <a:gd name="T12" fmla="*/ 343 w 1137"/>
                <a:gd name="T13" fmla="*/ 1942 h 1984"/>
                <a:gd name="T14" fmla="*/ 358 w 1137"/>
                <a:gd name="T15" fmla="*/ 1980 h 1984"/>
                <a:gd name="T16" fmla="*/ 953 w 1137"/>
                <a:gd name="T17" fmla="*/ 1587 h 1984"/>
                <a:gd name="T18" fmla="*/ 1107 w 1137"/>
                <a:gd name="T19" fmla="*/ 964 h 1984"/>
                <a:gd name="T20" fmla="*/ 752 w 1137"/>
                <a:gd name="T21" fmla="*/ 266 h 1984"/>
                <a:gd name="T22" fmla="*/ 415 w 1137"/>
                <a:gd name="T23" fmla="*/ 44 h 1984"/>
                <a:gd name="T24" fmla="*/ 215 w 1137"/>
                <a:gd name="T25" fmla="*/ 2 h 1984"/>
                <a:gd name="T26" fmla="*/ 119 w 1137"/>
                <a:gd name="T27" fmla="*/ 7 h 1984"/>
                <a:gd name="T28" fmla="*/ 14 w 1137"/>
                <a:gd name="T29" fmla="*/ 41 h 1984"/>
                <a:gd name="T30" fmla="*/ 20 w 1137"/>
                <a:gd name="T31" fmla="*/ 63 h 19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7" h="1984">
                  <a:moveTo>
                    <a:pt x="20" y="63"/>
                  </a:moveTo>
                  <a:cubicBezTo>
                    <a:pt x="80" y="48"/>
                    <a:pt x="154" y="49"/>
                    <a:pt x="215" y="53"/>
                  </a:cubicBezTo>
                  <a:cubicBezTo>
                    <a:pt x="278" y="57"/>
                    <a:pt x="341" y="76"/>
                    <a:pt x="400" y="98"/>
                  </a:cubicBezTo>
                  <a:cubicBezTo>
                    <a:pt x="528" y="148"/>
                    <a:pt x="641" y="238"/>
                    <a:pt x="735" y="336"/>
                  </a:cubicBezTo>
                  <a:cubicBezTo>
                    <a:pt x="900" y="510"/>
                    <a:pt x="1016" y="750"/>
                    <a:pt x="1044" y="988"/>
                  </a:cubicBezTo>
                  <a:cubicBezTo>
                    <a:pt x="1069" y="1190"/>
                    <a:pt x="1016" y="1389"/>
                    <a:pt x="897" y="1554"/>
                  </a:cubicBezTo>
                  <a:cubicBezTo>
                    <a:pt x="757" y="1747"/>
                    <a:pt x="548" y="1839"/>
                    <a:pt x="343" y="1942"/>
                  </a:cubicBezTo>
                  <a:cubicBezTo>
                    <a:pt x="321" y="1953"/>
                    <a:pt x="337" y="1984"/>
                    <a:pt x="358" y="1980"/>
                  </a:cubicBezTo>
                  <a:cubicBezTo>
                    <a:pt x="592" y="1933"/>
                    <a:pt x="812" y="1776"/>
                    <a:pt x="953" y="1587"/>
                  </a:cubicBezTo>
                  <a:cubicBezTo>
                    <a:pt x="1086" y="1410"/>
                    <a:pt x="1137" y="1182"/>
                    <a:pt x="1107" y="964"/>
                  </a:cubicBezTo>
                  <a:cubicBezTo>
                    <a:pt x="1071" y="703"/>
                    <a:pt x="938" y="452"/>
                    <a:pt x="752" y="266"/>
                  </a:cubicBezTo>
                  <a:cubicBezTo>
                    <a:pt x="656" y="170"/>
                    <a:pt x="542" y="93"/>
                    <a:pt x="415" y="44"/>
                  </a:cubicBezTo>
                  <a:cubicBezTo>
                    <a:pt x="351" y="19"/>
                    <a:pt x="283" y="6"/>
                    <a:pt x="215" y="2"/>
                  </a:cubicBezTo>
                  <a:cubicBezTo>
                    <a:pt x="183" y="0"/>
                    <a:pt x="150" y="2"/>
                    <a:pt x="119" y="7"/>
                  </a:cubicBezTo>
                  <a:cubicBezTo>
                    <a:pt x="78" y="13"/>
                    <a:pt x="52" y="27"/>
                    <a:pt x="14" y="41"/>
                  </a:cubicBezTo>
                  <a:cubicBezTo>
                    <a:pt x="0" y="46"/>
                    <a:pt x="6" y="66"/>
                    <a:pt x="20" y="6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7" name="Freeform 9"/>
            <p:cNvSpPr/>
            <p:nvPr/>
          </p:nvSpPr>
          <p:spPr bwMode="auto">
            <a:xfrm>
              <a:off x="7016751" y="4010026"/>
              <a:ext cx="1208088" cy="1095375"/>
            </a:xfrm>
            <a:custGeom>
              <a:avLst/>
              <a:gdLst>
                <a:gd name="T0" fmla="*/ 1056 w 1164"/>
                <a:gd name="T1" fmla="*/ 16 h 1055"/>
                <a:gd name="T2" fmla="*/ 1085 w 1164"/>
                <a:gd name="T3" fmla="*/ 64 h 1055"/>
                <a:gd name="T4" fmla="*/ 1110 w 1164"/>
                <a:gd name="T5" fmla="*/ 176 h 1055"/>
                <a:gd name="T6" fmla="*/ 1081 w 1164"/>
                <a:gd name="T7" fmla="*/ 362 h 1055"/>
                <a:gd name="T8" fmla="*/ 828 w 1164"/>
                <a:gd name="T9" fmla="*/ 714 h 1055"/>
                <a:gd name="T10" fmla="*/ 30 w 1164"/>
                <a:gd name="T11" fmla="*/ 996 h 1055"/>
                <a:gd name="T12" fmla="*/ 30 w 1164"/>
                <a:gd name="T13" fmla="*/ 1042 h 1055"/>
                <a:gd name="T14" fmla="*/ 893 w 1164"/>
                <a:gd name="T15" fmla="*/ 736 h 1055"/>
                <a:gd name="T16" fmla="*/ 1143 w 1164"/>
                <a:gd name="T17" fmla="*/ 346 h 1055"/>
                <a:gd name="T18" fmla="*/ 1154 w 1164"/>
                <a:gd name="T19" fmla="*/ 140 h 1055"/>
                <a:gd name="T20" fmla="*/ 1121 w 1164"/>
                <a:gd name="T21" fmla="*/ 43 h 1055"/>
                <a:gd name="T22" fmla="*/ 1066 w 1164"/>
                <a:gd name="T23" fmla="*/ 4 h 1055"/>
                <a:gd name="T24" fmla="*/ 1056 w 1164"/>
                <a:gd name="T25" fmla="*/ 16 h 1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64" h="1055">
                  <a:moveTo>
                    <a:pt x="1056" y="16"/>
                  </a:moveTo>
                  <a:cubicBezTo>
                    <a:pt x="1068" y="25"/>
                    <a:pt x="1078" y="52"/>
                    <a:pt x="1085" y="64"/>
                  </a:cubicBezTo>
                  <a:cubicBezTo>
                    <a:pt x="1104" y="97"/>
                    <a:pt x="1108" y="139"/>
                    <a:pt x="1110" y="176"/>
                  </a:cubicBezTo>
                  <a:cubicBezTo>
                    <a:pt x="1115" y="240"/>
                    <a:pt x="1103" y="302"/>
                    <a:pt x="1081" y="362"/>
                  </a:cubicBezTo>
                  <a:cubicBezTo>
                    <a:pt x="1032" y="501"/>
                    <a:pt x="939" y="620"/>
                    <a:pt x="828" y="714"/>
                  </a:cubicBezTo>
                  <a:cubicBezTo>
                    <a:pt x="609" y="901"/>
                    <a:pt x="312" y="981"/>
                    <a:pt x="30" y="996"/>
                  </a:cubicBezTo>
                  <a:cubicBezTo>
                    <a:pt x="0" y="998"/>
                    <a:pt x="0" y="1041"/>
                    <a:pt x="30" y="1042"/>
                  </a:cubicBezTo>
                  <a:cubicBezTo>
                    <a:pt x="339" y="1055"/>
                    <a:pt x="661" y="941"/>
                    <a:pt x="893" y="736"/>
                  </a:cubicBezTo>
                  <a:cubicBezTo>
                    <a:pt x="1011" y="632"/>
                    <a:pt x="1097" y="496"/>
                    <a:pt x="1143" y="346"/>
                  </a:cubicBezTo>
                  <a:cubicBezTo>
                    <a:pt x="1163" y="279"/>
                    <a:pt x="1164" y="208"/>
                    <a:pt x="1154" y="140"/>
                  </a:cubicBezTo>
                  <a:cubicBezTo>
                    <a:pt x="1150" y="106"/>
                    <a:pt x="1138" y="73"/>
                    <a:pt x="1121" y="43"/>
                  </a:cubicBezTo>
                  <a:cubicBezTo>
                    <a:pt x="1105" y="16"/>
                    <a:pt x="1089" y="17"/>
                    <a:pt x="1066" y="4"/>
                  </a:cubicBezTo>
                  <a:cubicBezTo>
                    <a:pt x="1058" y="0"/>
                    <a:pt x="1049" y="11"/>
                    <a:pt x="1056" y="1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8" name="Freeform 10"/>
            <p:cNvSpPr/>
            <p:nvPr/>
          </p:nvSpPr>
          <p:spPr bwMode="auto">
            <a:xfrm>
              <a:off x="4975226" y="4775201"/>
              <a:ext cx="1274763" cy="733425"/>
            </a:xfrm>
            <a:custGeom>
              <a:avLst/>
              <a:gdLst>
                <a:gd name="T0" fmla="*/ 28 w 1229"/>
                <a:gd name="T1" fmla="*/ 8 h 706"/>
                <a:gd name="T2" fmla="*/ 139 w 1229"/>
                <a:gd name="T3" fmla="*/ 371 h 706"/>
                <a:gd name="T4" fmla="*/ 420 w 1229"/>
                <a:gd name="T5" fmla="*/ 595 h 706"/>
                <a:gd name="T6" fmla="*/ 1199 w 1229"/>
                <a:gd name="T7" fmla="*/ 617 h 706"/>
                <a:gd name="T8" fmla="*/ 1186 w 1229"/>
                <a:gd name="T9" fmla="*/ 571 h 706"/>
                <a:gd name="T10" fmla="*/ 469 w 1229"/>
                <a:gd name="T11" fmla="*/ 549 h 706"/>
                <a:gd name="T12" fmla="*/ 191 w 1229"/>
                <a:gd name="T13" fmla="*/ 341 h 706"/>
                <a:gd name="T14" fmla="*/ 105 w 1229"/>
                <a:gd name="T15" fmla="*/ 187 h 706"/>
                <a:gd name="T16" fmla="*/ 43 w 1229"/>
                <a:gd name="T17" fmla="*/ 7 h 706"/>
                <a:gd name="T18" fmla="*/ 28 w 1229"/>
                <a:gd name="T19" fmla="*/ 8 h 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29" h="706">
                  <a:moveTo>
                    <a:pt x="28" y="8"/>
                  </a:moveTo>
                  <a:cubicBezTo>
                    <a:pt x="0" y="129"/>
                    <a:pt x="72" y="275"/>
                    <a:pt x="139" y="371"/>
                  </a:cubicBezTo>
                  <a:cubicBezTo>
                    <a:pt x="210" y="470"/>
                    <a:pt x="310" y="545"/>
                    <a:pt x="420" y="595"/>
                  </a:cubicBezTo>
                  <a:cubicBezTo>
                    <a:pt x="664" y="706"/>
                    <a:pt x="948" y="698"/>
                    <a:pt x="1199" y="617"/>
                  </a:cubicBezTo>
                  <a:cubicBezTo>
                    <a:pt x="1229" y="608"/>
                    <a:pt x="1217" y="563"/>
                    <a:pt x="1186" y="571"/>
                  </a:cubicBezTo>
                  <a:cubicBezTo>
                    <a:pt x="954" y="630"/>
                    <a:pt x="695" y="637"/>
                    <a:pt x="469" y="549"/>
                  </a:cubicBezTo>
                  <a:cubicBezTo>
                    <a:pt x="360" y="506"/>
                    <a:pt x="262" y="433"/>
                    <a:pt x="191" y="341"/>
                  </a:cubicBezTo>
                  <a:cubicBezTo>
                    <a:pt x="155" y="294"/>
                    <a:pt x="127" y="241"/>
                    <a:pt x="105" y="187"/>
                  </a:cubicBezTo>
                  <a:cubicBezTo>
                    <a:pt x="81" y="128"/>
                    <a:pt x="72" y="63"/>
                    <a:pt x="43" y="7"/>
                  </a:cubicBezTo>
                  <a:cubicBezTo>
                    <a:pt x="40" y="0"/>
                    <a:pt x="30" y="2"/>
                    <a:pt x="28" y="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9" name="Freeform 11"/>
            <p:cNvSpPr/>
            <p:nvPr/>
          </p:nvSpPr>
          <p:spPr bwMode="auto">
            <a:xfrm>
              <a:off x="6203951" y="5040313"/>
              <a:ext cx="1285875" cy="706438"/>
            </a:xfrm>
            <a:custGeom>
              <a:avLst/>
              <a:gdLst>
                <a:gd name="T0" fmla="*/ 9 w 1238"/>
                <a:gd name="T1" fmla="*/ 343 h 681"/>
                <a:gd name="T2" fmla="*/ 575 w 1238"/>
                <a:gd name="T3" fmla="*/ 605 h 681"/>
                <a:gd name="T4" fmla="*/ 1222 w 1238"/>
                <a:gd name="T5" fmla="*/ 529 h 681"/>
                <a:gd name="T6" fmla="*/ 1222 w 1238"/>
                <a:gd name="T7" fmla="*/ 485 h 681"/>
                <a:gd name="T8" fmla="*/ 968 w 1238"/>
                <a:gd name="T9" fmla="*/ 314 h 681"/>
                <a:gd name="T10" fmla="*/ 825 w 1238"/>
                <a:gd name="T11" fmla="*/ 32 h 681"/>
                <a:gd name="T12" fmla="*/ 776 w 1238"/>
                <a:gd name="T13" fmla="*/ 46 h 681"/>
                <a:gd name="T14" fmla="*/ 921 w 1238"/>
                <a:gd name="T15" fmla="*/ 340 h 681"/>
                <a:gd name="T16" fmla="*/ 1196 w 1238"/>
                <a:gd name="T17" fmla="*/ 529 h 681"/>
                <a:gd name="T18" fmla="*/ 1196 w 1238"/>
                <a:gd name="T19" fmla="*/ 485 h 681"/>
                <a:gd name="T20" fmla="*/ 23 w 1238"/>
                <a:gd name="T21" fmla="*/ 324 h 681"/>
                <a:gd name="T22" fmla="*/ 9 w 1238"/>
                <a:gd name="T23" fmla="*/ 343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38" h="681">
                  <a:moveTo>
                    <a:pt x="9" y="343"/>
                  </a:moveTo>
                  <a:cubicBezTo>
                    <a:pt x="152" y="493"/>
                    <a:pt x="376" y="569"/>
                    <a:pt x="575" y="605"/>
                  </a:cubicBezTo>
                  <a:cubicBezTo>
                    <a:pt x="792" y="644"/>
                    <a:pt x="1024" y="631"/>
                    <a:pt x="1222" y="529"/>
                  </a:cubicBezTo>
                  <a:cubicBezTo>
                    <a:pt x="1238" y="520"/>
                    <a:pt x="1238" y="494"/>
                    <a:pt x="1222" y="485"/>
                  </a:cubicBezTo>
                  <a:cubicBezTo>
                    <a:pt x="1131" y="437"/>
                    <a:pt x="1041" y="387"/>
                    <a:pt x="968" y="314"/>
                  </a:cubicBezTo>
                  <a:cubicBezTo>
                    <a:pt x="889" y="238"/>
                    <a:pt x="847" y="138"/>
                    <a:pt x="825" y="32"/>
                  </a:cubicBezTo>
                  <a:cubicBezTo>
                    <a:pt x="819" y="0"/>
                    <a:pt x="770" y="14"/>
                    <a:pt x="776" y="46"/>
                  </a:cubicBezTo>
                  <a:cubicBezTo>
                    <a:pt x="799" y="157"/>
                    <a:pt x="844" y="256"/>
                    <a:pt x="921" y="340"/>
                  </a:cubicBezTo>
                  <a:cubicBezTo>
                    <a:pt x="997" y="422"/>
                    <a:pt x="1098" y="479"/>
                    <a:pt x="1196" y="529"/>
                  </a:cubicBezTo>
                  <a:cubicBezTo>
                    <a:pt x="1196" y="514"/>
                    <a:pt x="1196" y="500"/>
                    <a:pt x="1196" y="485"/>
                  </a:cubicBezTo>
                  <a:cubicBezTo>
                    <a:pt x="821" y="681"/>
                    <a:pt x="352" y="551"/>
                    <a:pt x="23" y="324"/>
                  </a:cubicBezTo>
                  <a:cubicBezTo>
                    <a:pt x="12" y="316"/>
                    <a:pt x="0" y="333"/>
                    <a:pt x="9" y="34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3517901" y="1225551"/>
              <a:ext cx="5260975" cy="4090987"/>
              <a:chOff x="3517901" y="1225551"/>
              <a:chExt cx="5260975" cy="4090987"/>
            </a:xfrm>
            <a:grpFill/>
          </p:grpSpPr>
          <p:sp>
            <p:nvSpPr>
              <p:cNvPr id="11" name="Freeform 12"/>
              <p:cNvSpPr/>
              <p:nvPr/>
            </p:nvSpPr>
            <p:spPr bwMode="auto">
              <a:xfrm>
                <a:off x="7805738" y="2135188"/>
                <a:ext cx="109538" cy="38100"/>
              </a:xfrm>
              <a:custGeom>
                <a:avLst/>
                <a:gdLst>
                  <a:gd name="T0" fmla="*/ 6 w 106"/>
                  <a:gd name="T1" fmla="*/ 35 h 37"/>
                  <a:gd name="T2" fmla="*/ 45 w 106"/>
                  <a:gd name="T3" fmla="*/ 33 h 37"/>
                  <a:gd name="T4" fmla="*/ 97 w 106"/>
                  <a:gd name="T5" fmla="*/ 22 h 37"/>
                  <a:gd name="T6" fmla="*/ 97 w 106"/>
                  <a:gd name="T7" fmla="*/ 6 h 37"/>
                  <a:gd name="T8" fmla="*/ 52 w 106"/>
                  <a:gd name="T9" fmla="*/ 6 h 37"/>
                  <a:gd name="T10" fmla="*/ 4 w 106"/>
                  <a:gd name="T11" fmla="*/ 24 h 37"/>
                  <a:gd name="T12" fmla="*/ 6 w 106"/>
                  <a:gd name="T13" fmla="*/ 35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37">
                    <a:moveTo>
                      <a:pt x="6" y="35"/>
                    </a:moveTo>
                    <a:cubicBezTo>
                      <a:pt x="20" y="37"/>
                      <a:pt x="32" y="35"/>
                      <a:pt x="45" y="33"/>
                    </a:cubicBezTo>
                    <a:cubicBezTo>
                      <a:pt x="63" y="30"/>
                      <a:pt x="80" y="29"/>
                      <a:pt x="97" y="22"/>
                    </a:cubicBezTo>
                    <a:cubicBezTo>
                      <a:pt x="105" y="19"/>
                      <a:pt x="106" y="9"/>
                      <a:pt x="97" y="6"/>
                    </a:cubicBezTo>
                    <a:cubicBezTo>
                      <a:pt x="81" y="0"/>
                      <a:pt x="68" y="2"/>
                      <a:pt x="52" y="6"/>
                    </a:cubicBezTo>
                    <a:cubicBezTo>
                      <a:pt x="34" y="9"/>
                      <a:pt x="17" y="13"/>
                      <a:pt x="4" y="24"/>
                    </a:cubicBezTo>
                    <a:cubicBezTo>
                      <a:pt x="0" y="27"/>
                      <a:pt x="2" y="34"/>
                      <a:pt x="6" y="3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2" name="Freeform 13"/>
              <p:cNvSpPr/>
              <p:nvPr/>
            </p:nvSpPr>
            <p:spPr bwMode="auto">
              <a:xfrm>
                <a:off x="8018463" y="2144713"/>
                <a:ext cx="92075" cy="34925"/>
              </a:xfrm>
              <a:custGeom>
                <a:avLst/>
                <a:gdLst>
                  <a:gd name="T0" fmla="*/ 4 w 89"/>
                  <a:gd name="T1" fmla="*/ 9 h 35"/>
                  <a:gd name="T2" fmla="*/ 79 w 89"/>
                  <a:gd name="T3" fmla="*/ 34 h 35"/>
                  <a:gd name="T4" fmla="*/ 83 w 89"/>
                  <a:gd name="T5" fmla="*/ 20 h 35"/>
                  <a:gd name="T6" fmla="*/ 7 w 89"/>
                  <a:gd name="T7" fmla="*/ 0 h 35"/>
                  <a:gd name="T8" fmla="*/ 4 w 89"/>
                  <a:gd name="T9" fmla="*/ 9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35">
                    <a:moveTo>
                      <a:pt x="4" y="9"/>
                    </a:moveTo>
                    <a:cubicBezTo>
                      <a:pt x="28" y="23"/>
                      <a:pt x="52" y="31"/>
                      <a:pt x="79" y="34"/>
                    </a:cubicBezTo>
                    <a:cubicBezTo>
                      <a:pt x="87" y="35"/>
                      <a:pt x="89" y="24"/>
                      <a:pt x="83" y="20"/>
                    </a:cubicBezTo>
                    <a:cubicBezTo>
                      <a:pt x="59" y="6"/>
                      <a:pt x="34" y="3"/>
                      <a:pt x="7" y="0"/>
                    </a:cubicBezTo>
                    <a:cubicBezTo>
                      <a:pt x="2" y="0"/>
                      <a:pt x="0" y="7"/>
                      <a:pt x="4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3" name="Freeform 14"/>
              <p:cNvSpPr/>
              <p:nvPr/>
            </p:nvSpPr>
            <p:spPr bwMode="auto">
              <a:xfrm>
                <a:off x="8228013" y="2225676"/>
                <a:ext cx="107950" cy="61913"/>
              </a:xfrm>
              <a:custGeom>
                <a:avLst/>
                <a:gdLst>
                  <a:gd name="T0" fmla="*/ 6 w 105"/>
                  <a:gd name="T1" fmla="*/ 10 h 59"/>
                  <a:gd name="T2" fmla="*/ 91 w 105"/>
                  <a:gd name="T3" fmla="*/ 55 h 59"/>
                  <a:gd name="T4" fmla="*/ 99 w 105"/>
                  <a:gd name="T5" fmla="*/ 44 h 59"/>
                  <a:gd name="T6" fmla="*/ 9 w 105"/>
                  <a:gd name="T7" fmla="*/ 1 h 59"/>
                  <a:gd name="T8" fmla="*/ 6 w 105"/>
                  <a:gd name="T9" fmla="*/ 1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59">
                    <a:moveTo>
                      <a:pt x="6" y="10"/>
                    </a:moveTo>
                    <a:cubicBezTo>
                      <a:pt x="35" y="21"/>
                      <a:pt x="64" y="39"/>
                      <a:pt x="91" y="55"/>
                    </a:cubicBezTo>
                    <a:cubicBezTo>
                      <a:pt x="97" y="59"/>
                      <a:pt x="105" y="49"/>
                      <a:pt x="99" y="44"/>
                    </a:cubicBezTo>
                    <a:cubicBezTo>
                      <a:pt x="72" y="20"/>
                      <a:pt x="44" y="7"/>
                      <a:pt x="9" y="1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4" name="Freeform 15"/>
              <p:cNvSpPr/>
              <p:nvPr/>
            </p:nvSpPr>
            <p:spPr bwMode="auto">
              <a:xfrm>
                <a:off x="8421688" y="2389188"/>
                <a:ext cx="77788" cy="84138"/>
              </a:xfrm>
              <a:custGeom>
                <a:avLst/>
                <a:gdLst>
                  <a:gd name="T0" fmla="*/ 1 w 75"/>
                  <a:gd name="T1" fmla="*/ 1 h 81"/>
                  <a:gd name="T2" fmla="*/ 14 w 75"/>
                  <a:gd name="T3" fmla="*/ 20 h 81"/>
                  <a:gd name="T4" fmla="*/ 31 w 75"/>
                  <a:gd name="T5" fmla="*/ 42 h 81"/>
                  <a:gd name="T6" fmla="*/ 62 w 75"/>
                  <a:gd name="T7" fmla="*/ 77 h 81"/>
                  <a:gd name="T8" fmla="*/ 72 w 75"/>
                  <a:gd name="T9" fmla="*/ 71 h 81"/>
                  <a:gd name="T10" fmla="*/ 45 w 75"/>
                  <a:gd name="T11" fmla="*/ 35 h 81"/>
                  <a:gd name="T12" fmla="*/ 24 w 75"/>
                  <a:gd name="T13" fmla="*/ 16 h 81"/>
                  <a:gd name="T14" fmla="*/ 2 w 75"/>
                  <a:gd name="T15" fmla="*/ 0 h 81"/>
                  <a:gd name="T16" fmla="*/ 1 w 75"/>
                  <a:gd name="T17" fmla="*/ 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5" h="81">
                    <a:moveTo>
                      <a:pt x="1" y="1"/>
                    </a:moveTo>
                    <a:cubicBezTo>
                      <a:pt x="6" y="6"/>
                      <a:pt x="9" y="14"/>
                      <a:pt x="14" y="20"/>
                    </a:cubicBezTo>
                    <a:cubicBezTo>
                      <a:pt x="19" y="27"/>
                      <a:pt x="25" y="35"/>
                      <a:pt x="31" y="42"/>
                    </a:cubicBezTo>
                    <a:cubicBezTo>
                      <a:pt x="41" y="54"/>
                      <a:pt x="51" y="66"/>
                      <a:pt x="62" y="77"/>
                    </a:cubicBezTo>
                    <a:cubicBezTo>
                      <a:pt x="66" y="81"/>
                      <a:pt x="75" y="77"/>
                      <a:pt x="72" y="71"/>
                    </a:cubicBezTo>
                    <a:cubicBezTo>
                      <a:pt x="66" y="57"/>
                      <a:pt x="57" y="46"/>
                      <a:pt x="45" y="35"/>
                    </a:cubicBezTo>
                    <a:cubicBezTo>
                      <a:pt x="38" y="28"/>
                      <a:pt x="31" y="22"/>
                      <a:pt x="24" y="16"/>
                    </a:cubicBezTo>
                    <a:cubicBezTo>
                      <a:pt x="17" y="10"/>
                      <a:pt x="8" y="6"/>
                      <a:pt x="2" y="0"/>
                    </a:cubicBezTo>
                    <a:cubicBezTo>
                      <a:pt x="1" y="0"/>
                      <a:pt x="0" y="0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5" name="Freeform 16"/>
              <p:cNvSpPr/>
              <p:nvPr/>
            </p:nvSpPr>
            <p:spPr bwMode="auto">
              <a:xfrm>
                <a:off x="8572501" y="2570163"/>
                <a:ext cx="60325" cy="90488"/>
              </a:xfrm>
              <a:custGeom>
                <a:avLst/>
                <a:gdLst>
                  <a:gd name="T0" fmla="*/ 3 w 57"/>
                  <a:gd name="T1" fmla="*/ 10 h 88"/>
                  <a:gd name="T2" fmla="*/ 47 w 57"/>
                  <a:gd name="T3" fmla="*/ 83 h 88"/>
                  <a:gd name="T4" fmla="*/ 55 w 57"/>
                  <a:gd name="T5" fmla="*/ 77 h 88"/>
                  <a:gd name="T6" fmla="*/ 11 w 57"/>
                  <a:gd name="T7" fmla="*/ 5 h 88"/>
                  <a:gd name="T8" fmla="*/ 3 w 57"/>
                  <a:gd name="T9" fmla="*/ 1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88">
                    <a:moveTo>
                      <a:pt x="3" y="10"/>
                    </a:moveTo>
                    <a:cubicBezTo>
                      <a:pt x="17" y="35"/>
                      <a:pt x="27" y="63"/>
                      <a:pt x="47" y="83"/>
                    </a:cubicBezTo>
                    <a:cubicBezTo>
                      <a:pt x="51" y="88"/>
                      <a:pt x="57" y="82"/>
                      <a:pt x="55" y="77"/>
                    </a:cubicBezTo>
                    <a:cubicBezTo>
                      <a:pt x="44" y="51"/>
                      <a:pt x="28" y="27"/>
                      <a:pt x="11" y="5"/>
                    </a:cubicBezTo>
                    <a:cubicBezTo>
                      <a:pt x="8" y="0"/>
                      <a:pt x="0" y="4"/>
                      <a:pt x="3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6" name="Freeform 17"/>
              <p:cNvSpPr/>
              <p:nvPr/>
            </p:nvSpPr>
            <p:spPr bwMode="auto">
              <a:xfrm>
                <a:off x="8664576" y="2767013"/>
                <a:ext cx="42863" cy="88900"/>
              </a:xfrm>
              <a:custGeom>
                <a:avLst/>
                <a:gdLst>
                  <a:gd name="T0" fmla="*/ 3 w 41"/>
                  <a:gd name="T1" fmla="*/ 7 h 86"/>
                  <a:gd name="T2" fmla="*/ 30 w 41"/>
                  <a:gd name="T3" fmla="*/ 79 h 86"/>
                  <a:gd name="T4" fmla="*/ 40 w 41"/>
                  <a:gd name="T5" fmla="*/ 76 h 86"/>
                  <a:gd name="T6" fmla="*/ 9 w 41"/>
                  <a:gd name="T7" fmla="*/ 4 h 86"/>
                  <a:gd name="T8" fmla="*/ 3 w 41"/>
                  <a:gd name="T9" fmla="*/ 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86">
                    <a:moveTo>
                      <a:pt x="3" y="7"/>
                    </a:moveTo>
                    <a:cubicBezTo>
                      <a:pt x="16" y="29"/>
                      <a:pt x="21" y="56"/>
                      <a:pt x="30" y="79"/>
                    </a:cubicBezTo>
                    <a:cubicBezTo>
                      <a:pt x="32" y="86"/>
                      <a:pt x="41" y="83"/>
                      <a:pt x="40" y="76"/>
                    </a:cubicBezTo>
                    <a:cubicBezTo>
                      <a:pt x="36" y="48"/>
                      <a:pt x="25" y="27"/>
                      <a:pt x="9" y="4"/>
                    </a:cubicBezTo>
                    <a:cubicBezTo>
                      <a:pt x="7" y="0"/>
                      <a:pt x="0" y="3"/>
                      <a:pt x="3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7" name="Freeform 18"/>
              <p:cNvSpPr/>
              <p:nvPr/>
            </p:nvSpPr>
            <p:spPr bwMode="auto">
              <a:xfrm>
                <a:off x="8740776" y="2992438"/>
                <a:ext cx="26988" cy="107950"/>
              </a:xfrm>
              <a:custGeom>
                <a:avLst/>
                <a:gdLst>
                  <a:gd name="T0" fmla="*/ 2 w 27"/>
                  <a:gd name="T1" fmla="*/ 7 h 104"/>
                  <a:gd name="T2" fmla="*/ 17 w 27"/>
                  <a:gd name="T3" fmla="*/ 100 h 104"/>
                  <a:gd name="T4" fmla="*/ 23 w 27"/>
                  <a:gd name="T5" fmla="*/ 100 h 104"/>
                  <a:gd name="T6" fmla="*/ 9 w 27"/>
                  <a:gd name="T7" fmla="*/ 4 h 104"/>
                  <a:gd name="T8" fmla="*/ 2 w 27"/>
                  <a:gd name="T9" fmla="*/ 7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104">
                    <a:moveTo>
                      <a:pt x="2" y="7"/>
                    </a:moveTo>
                    <a:cubicBezTo>
                      <a:pt x="14" y="36"/>
                      <a:pt x="13" y="68"/>
                      <a:pt x="17" y="100"/>
                    </a:cubicBezTo>
                    <a:cubicBezTo>
                      <a:pt x="17" y="104"/>
                      <a:pt x="23" y="104"/>
                      <a:pt x="23" y="100"/>
                    </a:cubicBezTo>
                    <a:cubicBezTo>
                      <a:pt x="27" y="67"/>
                      <a:pt x="24" y="33"/>
                      <a:pt x="9" y="4"/>
                    </a:cubicBezTo>
                    <a:cubicBezTo>
                      <a:pt x="7" y="0"/>
                      <a:pt x="0" y="3"/>
                      <a:pt x="2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8" name="Freeform 19"/>
              <p:cNvSpPr/>
              <p:nvPr/>
            </p:nvSpPr>
            <p:spPr bwMode="auto">
              <a:xfrm>
                <a:off x="8753476" y="3206751"/>
                <a:ext cx="25400" cy="80963"/>
              </a:xfrm>
              <a:custGeom>
                <a:avLst/>
                <a:gdLst>
                  <a:gd name="T0" fmla="*/ 13 w 24"/>
                  <a:gd name="T1" fmla="*/ 2 h 78"/>
                  <a:gd name="T2" fmla="*/ 4 w 24"/>
                  <a:gd name="T3" fmla="*/ 32 h 78"/>
                  <a:gd name="T4" fmla="*/ 2 w 24"/>
                  <a:gd name="T5" fmla="*/ 46 h 78"/>
                  <a:gd name="T6" fmla="*/ 0 w 24"/>
                  <a:gd name="T7" fmla="*/ 66 h 78"/>
                  <a:gd name="T8" fmla="*/ 13 w 24"/>
                  <a:gd name="T9" fmla="*/ 71 h 78"/>
                  <a:gd name="T10" fmla="*/ 23 w 24"/>
                  <a:gd name="T11" fmla="*/ 39 h 78"/>
                  <a:gd name="T12" fmla="*/ 15 w 24"/>
                  <a:gd name="T13" fmla="*/ 2 h 78"/>
                  <a:gd name="T14" fmla="*/ 13 w 24"/>
                  <a:gd name="T15" fmla="*/ 2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78">
                    <a:moveTo>
                      <a:pt x="13" y="2"/>
                    </a:moveTo>
                    <a:cubicBezTo>
                      <a:pt x="9" y="12"/>
                      <a:pt x="6" y="21"/>
                      <a:pt x="4" y="32"/>
                    </a:cubicBezTo>
                    <a:cubicBezTo>
                      <a:pt x="3" y="37"/>
                      <a:pt x="2" y="41"/>
                      <a:pt x="2" y="46"/>
                    </a:cubicBezTo>
                    <a:cubicBezTo>
                      <a:pt x="1" y="53"/>
                      <a:pt x="1" y="59"/>
                      <a:pt x="0" y="66"/>
                    </a:cubicBezTo>
                    <a:cubicBezTo>
                      <a:pt x="0" y="72"/>
                      <a:pt x="9" y="78"/>
                      <a:pt x="13" y="71"/>
                    </a:cubicBezTo>
                    <a:cubicBezTo>
                      <a:pt x="18" y="60"/>
                      <a:pt x="21" y="52"/>
                      <a:pt x="23" y="39"/>
                    </a:cubicBezTo>
                    <a:cubicBezTo>
                      <a:pt x="24" y="25"/>
                      <a:pt x="20" y="15"/>
                      <a:pt x="15" y="2"/>
                    </a:cubicBezTo>
                    <a:cubicBezTo>
                      <a:pt x="15" y="0"/>
                      <a:pt x="13" y="1"/>
                      <a:pt x="13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9" name="Freeform 20"/>
              <p:cNvSpPr/>
              <p:nvPr/>
            </p:nvSpPr>
            <p:spPr bwMode="auto">
              <a:xfrm>
                <a:off x="8672513" y="3368676"/>
                <a:ext cx="61913" cy="100013"/>
              </a:xfrm>
              <a:custGeom>
                <a:avLst/>
                <a:gdLst>
                  <a:gd name="T0" fmla="*/ 46 w 61"/>
                  <a:gd name="T1" fmla="*/ 3 h 97"/>
                  <a:gd name="T2" fmla="*/ 6 w 61"/>
                  <a:gd name="T3" fmla="*/ 81 h 97"/>
                  <a:gd name="T4" fmla="*/ 20 w 61"/>
                  <a:gd name="T5" fmla="*/ 91 h 97"/>
                  <a:gd name="T6" fmla="*/ 52 w 61"/>
                  <a:gd name="T7" fmla="*/ 51 h 97"/>
                  <a:gd name="T8" fmla="*/ 53 w 61"/>
                  <a:gd name="T9" fmla="*/ 3 h 97"/>
                  <a:gd name="T10" fmla="*/ 46 w 61"/>
                  <a:gd name="T11" fmla="*/ 3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" h="97">
                    <a:moveTo>
                      <a:pt x="46" y="3"/>
                    </a:moveTo>
                    <a:cubicBezTo>
                      <a:pt x="33" y="29"/>
                      <a:pt x="23" y="57"/>
                      <a:pt x="6" y="81"/>
                    </a:cubicBezTo>
                    <a:cubicBezTo>
                      <a:pt x="0" y="89"/>
                      <a:pt x="13" y="97"/>
                      <a:pt x="20" y="91"/>
                    </a:cubicBezTo>
                    <a:cubicBezTo>
                      <a:pt x="34" y="80"/>
                      <a:pt x="45" y="69"/>
                      <a:pt x="52" y="51"/>
                    </a:cubicBezTo>
                    <a:cubicBezTo>
                      <a:pt x="58" y="35"/>
                      <a:pt x="61" y="20"/>
                      <a:pt x="53" y="3"/>
                    </a:cubicBezTo>
                    <a:cubicBezTo>
                      <a:pt x="52" y="0"/>
                      <a:pt x="47" y="1"/>
                      <a:pt x="46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0" name="Freeform 21"/>
              <p:cNvSpPr/>
              <p:nvPr/>
            </p:nvSpPr>
            <p:spPr bwMode="auto">
              <a:xfrm>
                <a:off x="8559801" y="3544888"/>
                <a:ext cx="68263" cy="84138"/>
              </a:xfrm>
              <a:custGeom>
                <a:avLst/>
                <a:gdLst>
                  <a:gd name="T0" fmla="*/ 51 w 66"/>
                  <a:gd name="T1" fmla="*/ 4 h 81"/>
                  <a:gd name="T2" fmla="*/ 24 w 66"/>
                  <a:gd name="T3" fmla="*/ 33 h 81"/>
                  <a:gd name="T4" fmla="*/ 14 w 66"/>
                  <a:gd name="T5" fmla="*/ 46 h 81"/>
                  <a:gd name="T6" fmla="*/ 5 w 66"/>
                  <a:gd name="T7" fmla="*/ 62 h 81"/>
                  <a:gd name="T8" fmla="*/ 18 w 66"/>
                  <a:gd name="T9" fmla="*/ 75 h 81"/>
                  <a:gd name="T10" fmla="*/ 32 w 66"/>
                  <a:gd name="T11" fmla="*/ 65 h 81"/>
                  <a:gd name="T12" fmla="*/ 45 w 66"/>
                  <a:gd name="T13" fmla="*/ 49 h 81"/>
                  <a:gd name="T14" fmla="*/ 63 w 66"/>
                  <a:gd name="T15" fmla="*/ 11 h 81"/>
                  <a:gd name="T16" fmla="*/ 51 w 66"/>
                  <a:gd name="T17" fmla="*/ 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6" h="81">
                    <a:moveTo>
                      <a:pt x="51" y="4"/>
                    </a:moveTo>
                    <a:cubicBezTo>
                      <a:pt x="41" y="13"/>
                      <a:pt x="32" y="22"/>
                      <a:pt x="24" y="33"/>
                    </a:cubicBezTo>
                    <a:cubicBezTo>
                      <a:pt x="21" y="37"/>
                      <a:pt x="17" y="41"/>
                      <a:pt x="14" y="46"/>
                    </a:cubicBezTo>
                    <a:cubicBezTo>
                      <a:pt x="10" y="51"/>
                      <a:pt x="9" y="57"/>
                      <a:pt x="5" y="62"/>
                    </a:cubicBezTo>
                    <a:cubicBezTo>
                      <a:pt x="0" y="70"/>
                      <a:pt x="10" y="81"/>
                      <a:pt x="18" y="75"/>
                    </a:cubicBezTo>
                    <a:cubicBezTo>
                      <a:pt x="22" y="72"/>
                      <a:pt x="29" y="69"/>
                      <a:pt x="32" y="65"/>
                    </a:cubicBezTo>
                    <a:cubicBezTo>
                      <a:pt x="37" y="60"/>
                      <a:pt x="41" y="55"/>
                      <a:pt x="45" y="49"/>
                    </a:cubicBezTo>
                    <a:cubicBezTo>
                      <a:pt x="53" y="37"/>
                      <a:pt x="59" y="25"/>
                      <a:pt x="63" y="11"/>
                    </a:cubicBezTo>
                    <a:cubicBezTo>
                      <a:pt x="66" y="4"/>
                      <a:pt x="56" y="0"/>
                      <a:pt x="51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1" name="Freeform 22"/>
              <p:cNvSpPr/>
              <p:nvPr/>
            </p:nvSpPr>
            <p:spPr bwMode="auto">
              <a:xfrm>
                <a:off x="8374063" y="3732213"/>
                <a:ext cx="80963" cy="65088"/>
              </a:xfrm>
              <a:custGeom>
                <a:avLst/>
                <a:gdLst>
                  <a:gd name="T0" fmla="*/ 66 w 79"/>
                  <a:gd name="T1" fmla="*/ 3 h 62"/>
                  <a:gd name="T2" fmla="*/ 35 w 79"/>
                  <a:gd name="T3" fmla="*/ 23 h 62"/>
                  <a:gd name="T4" fmla="*/ 6 w 79"/>
                  <a:gd name="T5" fmla="*/ 48 h 62"/>
                  <a:gd name="T6" fmla="*/ 14 w 79"/>
                  <a:gd name="T7" fmla="*/ 58 h 62"/>
                  <a:gd name="T8" fmla="*/ 45 w 79"/>
                  <a:gd name="T9" fmla="*/ 38 h 62"/>
                  <a:gd name="T10" fmla="*/ 73 w 79"/>
                  <a:gd name="T11" fmla="*/ 13 h 62"/>
                  <a:gd name="T12" fmla="*/ 66 w 79"/>
                  <a:gd name="T13" fmla="*/ 3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9" h="62">
                    <a:moveTo>
                      <a:pt x="66" y="3"/>
                    </a:moveTo>
                    <a:cubicBezTo>
                      <a:pt x="55" y="9"/>
                      <a:pt x="45" y="15"/>
                      <a:pt x="35" y="23"/>
                    </a:cubicBezTo>
                    <a:cubicBezTo>
                      <a:pt x="25" y="31"/>
                      <a:pt x="16" y="39"/>
                      <a:pt x="6" y="48"/>
                    </a:cubicBezTo>
                    <a:cubicBezTo>
                      <a:pt x="0" y="53"/>
                      <a:pt x="8" y="62"/>
                      <a:pt x="14" y="58"/>
                    </a:cubicBezTo>
                    <a:cubicBezTo>
                      <a:pt x="25" y="52"/>
                      <a:pt x="35" y="46"/>
                      <a:pt x="45" y="38"/>
                    </a:cubicBezTo>
                    <a:cubicBezTo>
                      <a:pt x="55" y="30"/>
                      <a:pt x="64" y="21"/>
                      <a:pt x="73" y="13"/>
                    </a:cubicBezTo>
                    <a:cubicBezTo>
                      <a:pt x="79" y="9"/>
                      <a:pt x="72" y="0"/>
                      <a:pt x="66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2" name="Freeform 23"/>
              <p:cNvSpPr/>
              <p:nvPr/>
            </p:nvSpPr>
            <p:spPr bwMode="auto">
              <a:xfrm>
                <a:off x="7953376" y="3932238"/>
                <a:ext cx="93663" cy="30163"/>
              </a:xfrm>
              <a:custGeom>
                <a:avLst/>
                <a:gdLst>
                  <a:gd name="T0" fmla="*/ 82 w 91"/>
                  <a:gd name="T1" fmla="*/ 1 h 30"/>
                  <a:gd name="T2" fmla="*/ 42 w 91"/>
                  <a:gd name="T3" fmla="*/ 5 h 30"/>
                  <a:gd name="T4" fmla="*/ 9 w 91"/>
                  <a:gd name="T5" fmla="*/ 11 h 30"/>
                  <a:gd name="T6" fmla="*/ 9 w 91"/>
                  <a:gd name="T7" fmla="*/ 28 h 30"/>
                  <a:gd name="T8" fmla="*/ 45 w 91"/>
                  <a:gd name="T9" fmla="*/ 27 h 30"/>
                  <a:gd name="T10" fmla="*/ 86 w 91"/>
                  <a:gd name="T11" fmla="*/ 9 h 30"/>
                  <a:gd name="T12" fmla="*/ 82 w 91"/>
                  <a:gd name="T13" fmla="*/ 1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1" h="30">
                    <a:moveTo>
                      <a:pt x="82" y="1"/>
                    </a:moveTo>
                    <a:cubicBezTo>
                      <a:pt x="69" y="3"/>
                      <a:pt x="55" y="3"/>
                      <a:pt x="42" y="5"/>
                    </a:cubicBezTo>
                    <a:cubicBezTo>
                      <a:pt x="31" y="6"/>
                      <a:pt x="20" y="9"/>
                      <a:pt x="9" y="11"/>
                    </a:cubicBezTo>
                    <a:cubicBezTo>
                      <a:pt x="0" y="13"/>
                      <a:pt x="0" y="27"/>
                      <a:pt x="9" y="28"/>
                    </a:cubicBezTo>
                    <a:cubicBezTo>
                      <a:pt x="22" y="30"/>
                      <a:pt x="32" y="30"/>
                      <a:pt x="45" y="27"/>
                    </a:cubicBezTo>
                    <a:cubicBezTo>
                      <a:pt x="60" y="23"/>
                      <a:pt x="72" y="15"/>
                      <a:pt x="86" y="9"/>
                    </a:cubicBezTo>
                    <a:cubicBezTo>
                      <a:pt x="91" y="7"/>
                      <a:pt x="87" y="0"/>
                      <a:pt x="82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3" name="Freeform 24"/>
              <p:cNvSpPr/>
              <p:nvPr/>
            </p:nvSpPr>
            <p:spPr bwMode="auto">
              <a:xfrm>
                <a:off x="7991476" y="3992563"/>
                <a:ext cx="65088" cy="77788"/>
              </a:xfrm>
              <a:custGeom>
                <a:avLst/>
                <a:gdLst>
                  <a:gd name="T0" fmla="*/ 2 w 63"/>
                  <a:gd name="T1" fmla="*/ 6 h 74"/>
                  <a:gd name="T2" fmla="*/ 12 w 63"/>
                  <a:gd name="T3" fmla="*/ 18 h 74"/>
                  <a:gd name="T4" fmla="*/ 24 w 63"/>
                  <a:gd name="T5" fmla="*/ 34 h 74"/>
                  <a:gd name="T6" fmla="*/ 36 w 63"/>
                  <a:gd name="T7" fmla="*/ 51 h 74"/>
                  <a:gd name="T8" fmla="*/ 47 w 63"/>
                  <a:gd name="T9" fmla="*/ 66 h 74"/>
                  <a:gd name="T10" fmla="*/ 61 w 63"/>
                  <a:gd name="T11" fmla="*/ 60 h 74"/>
                  <a:gd name="T12" fmla="*/ 37 w 63"/>
                  <a:gd name="T13" fmla="*/ 16 h 74"/>
                  <a:gd name="T14" fmla="*/ 18 w 63"/>
                  <a:gd name="T15" fmla="*/ 3 h 74"/>
                  <a:gd name="T16" fmla="*/ 3 w 63"/>
                  <a:gd name="T17" fmla="*/ 2 h 74"/>
                  <a:gd name="T18" fmla="*/ 2 w 63"/>
                  <a:gd name="T19" fmla="*/ 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74">
                    <a:moveTo>
                      <a:pt x="2" y="6"/>
                    </a:moveTo>
                    <a:cubicBezTo>
                      <a:pt x="6" y="7"/>
                      <a:pt x="10" y="15"/>
                      <a:pt x="12" y="18"/>
                    </a:cubicBezTo>
                    <a:cubicBezTo>
                      <a:pt x="15" y="24"/>
                      <a:pt x="20" y="29"/>
                      <a:pt x="24" y="34"/>
                    </a:cubicBezTo>
                    <a:cubicBezTo>
                      <a:pt x="29" y="39"/>
                      <a:pt x="32" y="45"/>
                      <a:pt x="36" y="51"/>
                    </a:cubicBezTo>
                    <a:cubicBezTo>
                      <a:pt x="39" y="56"/>
                      <a:pt x="44" y="60"/>
                      <a:pt x="47" y="66"/>
                    </a:cubicBezTo>
                    <a:cubicBezTo>
                      <a:pt x="51" y="74"/>
                      <a:pt x="63" y="68"/>
                      <a:pt x="61" y="60"/>
                    </a:cubicBezTo>
                    <a:cubicBezTo>
                      <a:pt x="57" y="43"/>
                      <a:pt x="50" y="29"/>
                      <a:pt x="37" y="16"/>
                    </a:cubicBezTo>
                    <a:cubicBezTo>
                      <a:pt x="32" y="10"/>
                      <a:pt x="26" y="6"/>
                      <a:pt x="18" y="3"/>
                    </a:cubicBezTo>
                    <a:cubicBezTo>
                      <a:pt x="13" y="0"/>
                      <a:pt x="8" y="1"/>
                      <a:pt x="3" y="2"/>
                    </a:cubicBezTo>
                    <a:cubicBezTo>
                      <a:pt x="0" y="2"/>
                      <a:pt x="0" y="6"/>
                      <a:pt x="2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4" name="Freeform 25"/>
              <p:cNvSpPr/>
              <p:nvPr/>
            </p:nvSpPr>
            <p:spPr bwMode="auto">
              <a:xfrm>
                <a:off x="8085138" y="4160838"/>
                <a:ext cx="26988" cy="95250"/>
              </a:xfrm>
              <a:custGeom>
                <a:avLst/>
                <a:gdLst>
                  <a:gd name="T0" fmla="*/ 0 w 26"/>
                  <a:gd name="T1" fmla="*/ 8 h 91"/>
                  <a:gd name="T2" fmla="*/ 6 w 26"/>
                  <a:gd name="T3" fmla="*/ 83 h 91"/>
                  <a:gd name="T4" fmla="*/ 22 w 26"/>
                  <a:gd name="T5" fmla="*/ 83 h 91"/>
                  <a:gd name="T6" fmla="*/ 13 w 26"/>
                  <a:gd name="T7" fmla="*/ 5 h 91"/>
                  <a:gd name="T8" fmla="*/ 0 w 26"/>
                  <a:gd name="T9" fmla="*/ 8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91">
                    <a:moveTo>
                      <a:pt x="0" y="8"/>
                    </a:moveTo>
                    <a:cubicBezTo>
                      <a:pt x="1" y="33"/>
                      <a:pt x="2" y="59"/>
                      <a:pt x="6" y="83"/>
                    </a:cubicBezTo>
                    <a:cubicBezTo>
                      <a:pt x="8" y="91"/>
                      <a:pt x="20" y="91"/>
                      <a:pt x="22" y="83"/>
                    </a:cubicBezTo>
                    <a:cubicBezTo>
                      <a:pt x="26" y="58"/>
                      <a:pt x="26" y="27"/>
                      <a:pt x="13" y="5"/>
                    </a:cubicBezTo>
                    <a:cubicBezTo>
                      <a:pt x="9" y="0"/>
                      <a:pt x="0" y="2"/>
                      <a:pt x="0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5" name="Freeform 26"/>
              <p:cNvSpPr/>
              <p:nvPr/>
            </p:nvSpPr>
            <p:spPr bwMode="auto">
              <a:xfrm>
                <a:off x="8034338" y="4348163"/>
                <a:ext cx="44450" cy="106363"/>
              </a:xfrm>
              <a:custGeom>
                <a:avLst/>
                <a:gdLst>
                  <a:gd name="T0" fmla="*/ 8 w 43"/>
                  <a:gd name="T1" fmla="*/ 99 h 102"/>
                  <a:gd name="T2" fmla="*/ 32 w 43"/>
                  <a:gd name="T3" fmla="*/ 61 h 102"/>
                  <a:gd name="T4" fmla="*/ 42 w 43"/>
                  <a:gd name="T5" fmla="*/ 9 h 102"/>
                  <a:gd name="T6" fmla="*/ 27 w 43"/>
                  <a:gd name="T7" fmla="*/ 7 h 102"/>
                  <a:gd name="T8" fmla="*/ 13 w 43"/>
                  <a:gd name="T9" fmla="*/ 50 h 102"/>
                  <a:gd name="T10" fmla="*/ 1 w 43"/>
                  <a:gd name="T11" fmla="*/ 95 h 102"/>
                  <a:gd name="T12" fmla="*/ 8 w 43"/>
                  <a:gd name="T13" fmla="*/ 99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102">
                    <a:moveTo>
                      <a:pt x="8" y="99"/>
                    </a:moveTo>
                    <a:cubicBezTo>
                      <a:pt x="19" y="87"/>
                      <a:pt x="26" y="76"/>
                      <a:pt x="32" y="61"/>
                    </a:cubicBezTo>
                    <a:cubicBezTo>
                      <a:pt x="38" y="44"/>
                      <a:pt x="40" y="27"/>
                      <a:pt x="42" y="9"/>
                    </a:cubicBezTo>
                    <a:cubicBezTo>
                      <a:pt x="43" y="0"/>
                      <a:pt x="30" y="0"/>
                      <a:pt x="27" y="7"/>
                    </a:cubicBezTo>
                    <a:cubicBezTo>
                      <a:pt x="21" y="22"/>
                      <a:pt x="16" y="35"/>
                      <a:pt x="13" y="50"/>
                    </a:cubicBezTo>
                    <a:cubicBezTo>
                      <a:pt x="9" y="64"/>
                      <a:pt x="7" y="81"/>
                      <a:pt x="1" y="95"/>
                    </a:cubicBezTo>
                    <a:cubicBezTo>
                      <a:pt x="0" y="99"/>
                      <a:pt x="6" y="102"/>
                      <a:pt x="8" y="9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6" name="Freeform 27"/>
              <p:cNvSpPr/>
              <p:nvPr/>
            </p:nvSpPr>
            <p:spPr bwMode="auto">
              <a:xfrm>
                <a:off x="7883526" y="4581526"/>
                <a:ext cx="80963" cy="74613"/>
              </a:xfrm>
              <a:custGeom>
                <a:avLst/>
                <a:gdLst>
                  <a:gd name="T0" fmla="*/ 7 w 78"/>
                  <a:gd name="T1" fmla="*/ 69 h 72"/>
                  <a:gd name="T2" fmla="*/ 45 w 78"/>
                  <a:gd name="T3" fmla="*/ 47 h 72"/>
                  <a:gd name="T4" fmla="*/ 75 w 78"/>
                  <a:gd name="T5" fmla="*/ 11 h 72"/>
                  <a:gd name="T6" fmla="*/ 67 w 78"/>
                  <a:gd name="T7" fmla="*/ 5 h 72"/>
                  <a:gd name="T8" fmla="*/ 37 w 78"/>
                  <a:gd name="T9" fmla="*/ 33 h 72"/>
                  <a:gd name="T10" fmla="*/ 4 w 78"/>
                  <a:gd name="T11" fmla="*/ 63 h 72"/>
                  <a:gd name="T12" fmla="*/ 7 w 78"/>
                  <a:gd name="T13" fmla="*/ 69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72">
                    <a:moveTo>
                      <a:pt x="7" y="69"/>
                    </a:moveTo>
                    <a:cubicBezTo>
                      <a:pt x="20" y="62"/>
                      <a:pt x="33" y="56"/>
                      <a:pt x="45" y="47"/>
                    </a:cubicBezTo>
                    <a:cubicBezTo>
                      <a:pt x="57" y="37"/>
                      <a:pt x="68" y="26"/>
                      <a:pt x="75" y="11"/>
                    </a:cubicBezTo>
                    <a:cubicBezTo>
                      <a:pt x="78" y="6"/>
                      <a:pt x="71" y="0"/>
                      <a:pt x="67" y="5"/>
                    </a:cubicBezTo>
                    <a:cubicBezTo>
                      <a:pt x="57" y="15"/>
                      <a:pt x="47" y="24"/>
                      <a:pt x="37" y="33"/>
                    </a:cubicBezTo>
                    <a:cubicBezTo>
                      <a:pt x="26" y="43"/>
                      <a:pt x="15" y="55"/>
                      <a:pt x="4" y="63"/>
                    </a:cubicBezTo>
                    <a:cubicBezTo>
                      <a:pt x="0" y="66"/>
                      <a:pt x="3" y="72"/>
                      <a:pt x="7" y="6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7" name="Freeform 28"/>
              <p:cNvSpPr/>
              <p:nvPr/>
            </p:nvSpPr>
            <p:spPr bwMode="auto">
              <a:xfrm>
                <a:off x="7666038" y="4762501"/>
                <a:ext cx="120650" cy="58738"/>
              </a:xfrm>
              <a:custGeom>
                <a:avLst/>
                <a:gdLst>
                  <a:gd name="T0" fmla="*/ 6 w 117"/>
                  <a:gd name="T1" fmla="*/ 56 h 56"/>
                  <a:gd name="T2" fmla="*/ 111 w 117"/>
                  <a:gd name="T3" fmla="*/ 13 h 56"/>
                  <a:gd name="T4" fmla="*/ 105 w 117"/>
                  <a:gd name="T5" fmla="*/ 2 h 56"/>
                  <a:gd name="T6" fmla="*/ 5 w 117"/>
                  <a:gd name="T7" fmla="*/ 48 h 56"/>
                  <a:gd name="T8" fmla="*/ 6 w 117"/>
                  <a:gd name="T9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56">
                    <a:moveTo>
                      <a:pt x="6" y="56"/>
                    </a:moveTo>
                    <a:cubicBezTo>
                      <a:pt x="44" y="51"/>
                      <a:pt x="81" y="37"/>
                      <a:pt x="111" y="13"/>
                    </a:cubicBezTo>
                    <a:cubicBezTo>
                      <a:pt x="117" y="9"/>
                      <a:pt x="111" y="0"/>
                      <a:pt x="105" y="2"/>
                    </a:cubicBezTo>
                    <a:cubicBezTo>
                      <a:pt x="70" y="12"/>
                      <a:pt x="40" y="36"/>
                      <a:pt x="5" y="48"/>
                    </a:cubicBezTo>
                    <a:cubicBezTo>
                      <a:pt x="0" y="49"/>
                      <a:pt x="1" y="56"/>
                      <a:pt x="6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8" name="Freeform 29"/>
              <p:cNvSpPr/>
              <p:nvPr/>
            </p:nvSpPr>
            <p:spPr bwMode="auto">
              <a:xfrm>
                <a:off x="7434263" y="4868863"/>
                <a:ext cx="123825" cy="47625"/>
              </a:xfrm>
              <a:custGeom>
                <a:avLst/>
                <a:gdLst>
                  <a:gd name="T0" fmla="*/ 4 w 120"/>
                  <a:gd name="T1" fmla="*/ 46 h 46"/>
                  <a:gd name="T2" fmla="*/ 117 w 120"/>
                  <a:gd name="T3" fmla="*/ 10 h 46"/>
                  <a:gd name="T4" fmla="*/ 112 w 120"/>
                  <a:gd name="T5" fmla="*/ 2 h 46"/>
                  <a:gd name="T6" fmla="*/ 3 w 120"/>
                  <a:gd name="T7" fmla="*/ 39 h 46"/>
                  <a:gd name="T8" fmla="*/ 4 w 120"/>
                  <a:gd name="T9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46">
                    <a:moveTo>
                      <a:pt x="4" y="46"/>
                    </a:moveTo>
                    <a:cubicBezTo>
                      <a:pt x="43" y="44"/>
                      <a:pt x="86" y="36"/>
                      <a:pt x="117" y="10"/>
                    </a:cubicBezTo>
                    <a:cubicBezTo>
                      <a:pt x="120" y="7"/>
                      <a:pt x="116" y="0"/>
                      <a:pt x="112" y="2"/>
                    </a:cubicBezTo>
                    <a:cubicBezTo>
                      <a:pt x="75" y="14"/>
                      <a:pt x="40" y="27"/>
                      <a:pt x="3" y="39"/>
                    </a:cubicBezTo>
                    <a:cubicBezTo>
                      <a:pt x="0" y="40"/>
                      <a:pt x="0" y="46"/>
                      <a:pt x="4" y="4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9" name="Freeform 30"/>
              <p:cNvSpPr/>
              <p:nvPr/>
            </p:nvSpPr>
            <p:spPr bwMode="auto">
              <a:xfrm>
                <a:off x="7192963" y="4932363"/>
                <a:ext cx="153988" cy="38100"/>
              </a:xfrm>
              <a:custGeom>
                <a:avLst/>
                <a:gdLst>
                  <a:gd name="T0" fmla="*/ 6 w 148"/>
                  <a:gd name="T1" fmla="*/ 36 h 37"/>
                  <a:gd name="T2" fmla="*/ 137 w 148"/>
                  <a:gd name="T3" fmla="*/ 20 h 37"/>
                  <a:gd name="T4" fmla="*/ 133 w 148"/>
                  <a:gd name="T5" fmla="*/ 3 h 37"/>
                  <a:gd name="T6" fmla="*/ 3 w 148"/>
                  <a:gd name="T7" fmla="*/ 31 h 37"/>
                  <a:gd name="T8" fmla="*/ 6 w 148"/>
                  <a:gd name="T9" fmla="*/ 3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8" h="37">
                    <a:moveTo>
                      <a:pt x="6" y="36"/>
                    </a:moveTo>
                    <a:cubicBezTo>
                      <a:pt x="51" y="28"/>
                      <a:pt x="94" y="36"/>
                      <a:pt x="137" y="20"/>
                    </a:cubicBezTo>
                    <a:cubicBezTo>
                      <a:pt x="148" y="16"/>
                      <a:pt x="144" y="0"/>
                      <a:pt x="133" y="3"/>
                    </a:cubicBezTo>
                    <a:cubicBezTo>
                      <a:pt x="88" y="13"/>
                      <a:pt x="46" y="13"/>
                      <a:pt x="3" y="31"/>
                    </a:cubicBezTo>
                    <a:cubicBezTo>
                      <a:pt x="0" y="32"/>
                      <a:pt x="2" y="37"/>
                      <a:pt x="6" y="3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0" name="Freeform 31"/>
              <p:cNvSpPr/>
              <p:nvPr/>
            </p:nvSpPr>
            <p:spPr bwMode="auto">
              <a:xfrm>
                <a:off x="6989763" y="4945063"/>
                <a:ext cx="88900" cy="22225"/>
              </a:xfrm>
              <a:custGeom>
                <a:avLst/>
                <a:gdLst>
                  <a:gd name="T0" fmla="*/ 4 w 86"/>
                  <a:gd name="T1" fmla="*/ 18 h 22"/>
                  <a:gd name="T2" fmla="*/ 80 w 86"/>
                  <a:gd name="T3" fmla="*/ 10 h 22"/>
                  <a:gd name="T4" fmla="*/ 77 w 86"/>
                  <a:gd name="T5" fmla="*/ 1 h 22"/>
                  <a:gd name="T6" fmla="*/ 4 w 86"/>
                  <a:gd name="T7" fmla="*/ 8 h 22"/>
                  <a:gd name="T8" fmla="*/ 4 w 86"/>
                  <a:gd name="T9" fmla="*/ 18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22">
                    <a:moveTo>
                      <a:pt x="4" y="18"/>
                    </a:moveTo>
                    <a:cubicBezTo>
                      <a:pt x="30" y="22"/>
                      <a:pt x="56" y="21"/>
                      <a:pt x="80" y="10"/>
                    </a:cubicBezTo>
                    <a:cubicBezTo>
                      <a:pt x="86" y="8"/>
                      <a:pt x="82" y="0"/>
                      <a:pt x="77" y="1"/>
                    </a:cubicBezTo>
                    <a:cubicBezTo>
                      <a:pt x="53" y="5"/>
                      <a:pt x="28" y="5"/>
                      <a:pt x="4" y="8"/>
                    </a:cubicBezTo>
                    <a:cubicBezTo>
                      <a:pt x="0" y="9"/>
                      <a:pt x="0" y="17"/>
                      <a:pt x="4" y="1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1" name="Freeform 32"/>
              <p:cNvSpPr/>
              <p:nvPr/>
            </p:nvSpPr>
            <p:spPr bwMode="auto">
              <a:xfrm>
                <a:off x="6748463" y="4924426"/>
                <a:ext cx="80963" cy="31750"/>
              </a:xfrm>
              <a:custGeom>
                <a:avLst/>
                <a:gdLst>
                  <a:gd name="T0" fmla="*/ 6 w 79"/>
                  <a:gd name="T1" fmla="*/ 17 h 31"/>
                  <a:gd name="T2" fmla="*/ 37 w 79"/>
                  <a:gd name="T3" fmla="*/ 24 h 31"/>
                  <a:gd name="T4" fmla="*/ 72 w 79"/>
                  <a:gd name="T5" fmla="*/ 31 h 31"/>
                  <a:gd name="T6" fmla="*/ 75 w 79"/>
                  <a:gd name="T7" fmla="*/ 21 h 31"/>
                  <a:gd name="T8" fmla="*/ 6 w 79"/>
                  <a:gd name="T9" fmla="*/ 6 h 31"/>
                  <a:gd name="T10" fmla="*/ 6 w 79"/>
                  <a:gd name="T11" fmla="*/ 17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31">
                    <a:moveTo>
                      <a:pt x="6" y="17"/>
                    </a:moveTo>
                    <a:cubicBezTo>
                      <a:pt x="16" y="20"/>
                      <a:pt x="27" y="22"/>
                      <a:pt x="37" y="24"/>
                    </a:cubicBezTo>
                    <a:cubicBezTo>
                      <a:pt x="49" y="27"/>
                      <a:pt x="60" y="31"/>
                      <a:pt x="72" y="31"/>
                    </a:cubicBezTo>
                    <a:cubicBezTo>
                      <a:pt x="78" y="31"/>
                      <a:pt x="79" y="24"/>
                      <a:pt x="75" y="21"/>
                    </a:cubicBezTo>
                    <a:cubicBezTo>
                      <a:pt x="56" y="8"/>
                      <a:pt x="28" y="0"/>
                      <a:pt x="6" y="6"/>
                    </a:cubicBezTo>
                    <a:cubicBezTo>
                      <a:pt x="0" y="8"/>
                      <a:pt x="1" y="15"/>
                      <a:pt x="6" y="1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2" name="Freeform 33"/>
              <p:cNvSpPr/>
              <p:nvPr/>
            </p:nvSpPr>
            <p:spPr bwMode="auto">
              <a:xfrm>
                <a:off x="6559551" y="4949826"/>
                <a:ext cx="68263" cy="61913"/>
              </a:xfrm>
              <a:custGeom>
                <a:avLst/>
                <a:gdLst>
                  <a:gd name="T0" fmla="*/ 11 w 67"/>
                  <a:gd name="T1" fmla="*/ 56 h 59"/>
                  <a:gd name="T2" fmla="*/ 39 w 67"/>
                  <a:gd name="T3" fmla="*/ 37 h 59"/>
                  <a:gd name="T4" fmla="*/ 63 w 67"/>
                  <a:gd name="T5" fmla="*/ 12 h 59"/>
                  <a:gd name="T6" fmla="*/ 55 w 67"/>
                  <a:gd name="T7" fmla="*/ 4 h 59"/>
                  <a:gd name="T8" fmla="*/ 31 w 67"/>
                  <a:gd name="T9" fmla="*/ 25 h 59"/>
                  <a:gd name="T10" fmla="*/ 4 w 67"/>
                  <a:gd name="T11" fmla="*/ 48 h 59"/>
                  <a:gd name="T12" fmla="*/ 11 w 67"/>
                  <a:gd name="T13" fmla="*/ 56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7" h="59">
                    <a:moveTo>
                      <a:pt x="11" y="56"/>
                    </a:moveTo>
                    <a:cubicBezTo>
                      <a:pt x="21" y="50"/>
                      <a:pt x="30" y="44"/>
                      <a:pt x="39" y="37"/>
                    </a:cubicBezTo>
                    <a:cubicBezTo>
                      <a:pt x="48" y="29"/>
                      <a:pt x="55" y="21"/>
                      <a:pt x="63" y="12"/>
                    </a:cubicBezTo>
                    <a:cubicBezTo>
                      <a:pt x="67" y="7"/>
                      <a:pt x="60" y="0"/>
                      <a:pt x="55" y="4"/>
                    </a:cubicBezTo>
                    <a:cubicBezTo>
                      <a:pt x="47" y="11"/>
                      <a:pt x="39" y="17"/>
                      <a:pt x="31" y="25"/>
                    </a:cubicBezTo>
                    <a:cubicBezTo>
                      <a:pt x="22" y="33"/>
                      <a:pt x="14" y="41"/>
                      <a:pt x="4" y="48"/>
                    </a:cubicBezTo>
                    <a:cubicBezTo>
                      <a:pt x="0" y="52"/>
                      <a:pt x="6" y="59"/>
                      <a:pt x="11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3" name="Freeform 34"/>
              <p:cNvSpPr/>
              <p:nvPr/>
            </p:nvSpPr>
            <p:spPr bwMode="auto">
              <a:xfrm>
                <a:off x="6375401" y="5078413"/>
                <a:ext cx="80963" cy="49213"/>
              </a:xfrm>
              <a:custGeom>
                <a:avLst/>
                <a:gdLst>
                  <a:gd name="T0" fmla="*/ 5 w 78"/>
                  <a:gd name="T1" fmla="*/ 46 h 46"/>
                  <a:gd name="T2" fmla="*/ 41 w 78"/>
                  <a:gd name="T3" fmla="*/ 34 h 46"/>
                  <a:gd name="T4" fmla="*/ 73 w 78"/>
                  <a:gd name="T5" fmla="*/ 11 h 46"/>
                  <a:gd name="T6" fmla="*/ 67 w 78"/>
                  <a:gd name="T7" fmla="*/ 2 h 46"/>
                  <a:gd name="T8" fmla="*/ 33 w 78"/>
                  <a:gd name="T9" fmla="*/ 21 h 46"/>
                  <a:gd name="T10" fmla="*/ 3 w 78"/>
                  <a:gd name="T11" fmla="*/ 41 h 46"/>
                  <a:gd name="T12" fmla="*/ 5 w 78"/>
                  <a:gd name="T13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46">
                    <a:moveTo>
                      <a:pt x="5" y="46"/>
                    </a:moveTo>
                    <a:cubicBezTo>
                      <a:pt x="17" y="42"/>
                      <a:pt x="29" y="41"/>
                      <a:pt x="41" y="34"/>
                    </a:cubicBezTo>
                    <a:cubicBezTo>
                      <a:pt x="53" y="28"/>
                      <a:pt x="63" y="20"/>
                      <a:pt x="73" y="11"/>
                    </a:cubicBezTo>
                    <a:cubicBezTo>
                      <a:pt x="78" y="6"/>
                      <a:pt x="72" y="0"/>
                      <a:pt x="67" y="2"/>
                    </a:cubicBezTo>
                    <a:cubicBezTo>
                      <a:pt x="55" y="8"/>
                      <a:pt x="44" y="14"/>
                      <a:pt x="33" y="21"/>
                    </a:cubicBezTo>
                    <a:cubicBezTo>
                      <a:pt x="23" y="28"/>
                      <a:pt x="14" y="37"/>
                      <a:pt x="3" y="41"/>
                    </a:cubicBezTo>
                    <a:cubicBezTo>
                      <a:pt x="0" y="42"/>
                      <a:pt x="2" y="46"/>
                      <a:pt x="5" y="4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4" name="Freeform 35"/>
              <p:cNvSpPr/>
              <p:nvPr/>
            </p:nvSpPr>
            <p:spPr bwMode="auto">
              <a:xfrm>
                <a:off x="6167438" y="5192713"/>
                <a:ext cx="114300" cy="50800"/>
              </a:xfrm>
              <a:custGeom>
                <a:avLst/>
                <a:gdLst>
                  <a:gd name="T0" fmla="*/ 10 w 110"/>
                  <a:gd name="T1" fmla="*/ 48 h 50"/>
                  <a:gd name="T2" fmla="*/ 105 w 110"/>
                  <a:gd name="T3" fmla="*/ 11 h 50"/>
                  <a:gd name="T4" fmla="*/ 102 w 110"/>
                  <a:gd name="T5" fmla="*/ 2 h 50"/>
                  <a:gd name="T6" fmla="*/ 7 w 110"/>
                  <a:gd name="T7" fmla="*/ 37 h 50"/>
                  <a:gd name="T8" fmla="*/ 10 w 110"/>
                  <a:gd name="T9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50">
                    <a:moveTo>
                      <a:pt x="10" y="48"/>
                    </a:moveTo>
                    <a:cubicBezTo>
                      <a:pt x="45" y="42"/>
                      <a:pt x="75" y="29"/>
                      <a:pt x="105" y="11"/>
                    </a:cubicBezTo>
                    <a:cubicBezTo>
                      <a:pt x="110" y="8"/>
                      <a:pt x="107" y="0"/>
                      <a:pt x="102" y="2"/>
                    </a:cubicBezTo>
                    <a:cubicBezTo>
                      <a:pt x="71" y="15"/>
                      <a:pt x="40" y="30"/>
                      <a:pt x="7" y="37"/>
                    </a:cubicBezTo>
                    <a:cubicBezTo>
                      <a:pt x="0" y="39"/>
                      <a:pt x="3" y="50"/>
                      <a:pt x="10" y="4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5" name="Freeform 36"/>
              <p:cNvSpPr/>
              <p:nvPr/>
            </p:nvSpPr>
            <p:spPr bwMode="auto">
              <a:xfrm>
                <a:off x="5929313" y="5272088"/>
                <a:ext cx="131763" cy="36513"/>
              </a:xfrm>
              <a:custGeom>
                <a:avLst/>
                <a:gdLst>
                  <a:gd name="T0" fmla="*/ 7 w 128"/>
                  <a:gd name="T1" fmla="*/ 30 h 35"/>
                  <a:gd name="T2" fmla="*/ 120 w 128"/>
                  <a:gd name="T3" fmla="*/ 16 h 35"/>
                  <a:gd name="T4" fmla="*/ 114 w 128"/>
                  <a:gd name="T5" fmla="*/ 2 h 35"/>
                  <a:gd name="T6" fmla="*/ 7 w 128"/>
                  <a:gd name="T7" fmla="*/ 18 h 35"/>
                  <a:gd name="T8" fmla="*/ 7 w 128"/>
                  <a:gd name="T9" fmla="*/ 3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35">
                    <a:moveTo>
                      <a:pt x="7" y="30"/>
                    </a:moveTo>
                    <a:cubicBezTo>
                      <a:pt x="47" y="33"/>
                      <a:pt x="84" y="35"/>
                      <a:pt x="120" y="16"/>
                    </a:cubicBezTo>
                    <a:cubicBezTo>
                      <a:pt x="128" y="11"/>
                      <a:pt x="122" y="0"/>
                      <a:pt x="114" y="2"/>
                    </a:cubicBezTo>
                    <a:cubicBezTo>
                      <a:pt x="79" y="10"/>
                      <a:pt x="43" y="15"/>
                      <a:pt x="7" y="18"/>
                    </a:cubicBezTo>
                    <a:cubicBezTo>
                      <a:pt x="0" y="18"/>
                      <a:pt x="0" y="29"/>
                      <a:pt x="7" y="3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6" name="Freeform 37"/>
              <p:cNvSpPr/>
              <p:nvPr/>
            </p:nvSpPr>
            <p:spPr bwMode="auto">
              <a:xfrm>
                <a:off x="5719763" y="5281613"/>
                <a:ext cx="104775" cy="34925"/>
              </a:xfrm>
              <a:custGeom>
                <a:avLst/>
                <a:gdLst>
                  <a:gd name="T0" fmla="*/ 3 w 101"/>
                  <a:gd name="T1" fmla="*/ 11 h 33"/>
                  <a:gd name="T2" fmla="*/ 94 w 101"/>
                  <a:gd name="T3" fmla="*/ 29 h 33"/>
                  <a:gd name="T4" fmla="*/ 94 w 101"/>
                  <a:gd name="T5" fmla="*/ 15 h 33"/>
                  <a:gd name="T6" fmla="*/ 6 w 101"/>
                  <a:gd name="T7" fmla="*/ 3 h 33"/>
                  <a:gd name="T8" fmla="*/ 3 w 101"/>
                  <a:gd name="T9" fmla="*/ 1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33">
                    <a:moveTo>
                      <a:pt x="3" y="11"/>
                    </a:moveTo>
                    <a:cubicBezTo>
                      <a:pt x="29" y="28"/>
                      <a:pt x="65" y="33"/>
                      <a:pt x="94" y="29"/>
                    </a:cubicBezTo>
                    <a:cubicBezTo>
                      <a:pt x="101" y="28"/>
                      <a:pt x="101" y="16"/>
                      <a:pt x="94" y="15"/>
                    </a:cubicBezTo>
                    <a:cubicBezTo>
                      <a:pt x="66" y="10"/>
                      <a:pt x="34" y="0"/>
                      <a:pt x="6" y="3"/>
                    </a:cubicBezTo>
                    <a:cubicBezTo>
                      <a:pt x="1" y="3"/>
                      <a:pt x="0" y="9"/>
                      <a:pt x="3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7" name="Freeform 38"/>
              <p:cNvSpPr/>
              <p:nvPr/>
            </p:nvSpPr>
            <p:spPr bwMode="auto">
              <a:xfrm>
                <a:off x="5516563" y="5238751"/>
                <a:ext cx="103188" cy="33338"/>
              </a:xfrm>
              <a:custGeom>
                <a:avLst/>
                <a:gdLst>
                  <a:gd name="T0" fmla="*/ 5 w 100"/>
                  <a:gd name="T1" fmla="*/ 9 h 32"/>
                  <a:gd name="T2" fmla="*/ 92 w 100"/>
                  <a:gd name="T3" fmla="*/ 31 h 32"/>
                  <a:gd name="T4" fmla="*/ 94 w 100"/>
                  <a:gd name="T5" fmla="*/ 22 h 32"/>
                  <a:gd name="T6" fmla="*/ 7 w 100"/>
                  <a:gd name="T7" fmla="*/ 1 h 32"/>
                  <a:gd name="T8" fmla="*/ 5 w 100"/>
                  <a:gd name="T9" fmla="*/ 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32">
                    <a:moveTo>
                      <a:pt x="5" y="9"/>
                    </a:moveTo>
                    <a:cubicBezTo>
                      <a:pt x="34" y="18"/>
                      <a:pt x="62" y="26"/>
                      <a:pt x="92" y="31"/>
                    </a:cubicBezTo>
                    <a:cubicBezTo>
                      <a:pt x="98" y="32"/>
                      <a:pt x="100" y="24"/>
                      <a:pt x="94" y="22"/>
                    </a:cubicBezTo>
                    <a:cubicBezTo>
                      <a:pt x="66" y="13"/>
                      <a:pt x="37" y="6"/>
                      <a:pt x="7" y="1"/>
                    </a:cubicBezTo>
                    <a:cubicBezTo>
                      <a:pt x="2" y="0"/>
                      <a:pt x="0" y="7"/>
                      <a:pt x="5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8" name="Freeform 39"/>
              <p:cNvSpPr/>
              <p:nvPr/>
            </p:nvSpPr>
            <p:spPr bwMode="auto">
              <a:xfrm>
                <a:off x="5327651" y="5132388"/>
                <a:ext cx="85725" cy="60325"/>
              </a:xfrm>
              <a:custGeom>
                <a:avLst/>
                <a:gdLst>
                  <a:gd name="T0" fmla="*/ 2 w 82"/>
                  <a:gd name="T1" fmla="*/ 8 h 58"/>
                  <a:gd name="T2" fmla="*/ 71 w 82"/>
                  <a:gd name="T3" fmla="*/ 57 h 58"/>
                  <a:gd name="T4" fmla="*/ 74 w 82"/>
                  <a:gd name="T5" fmla="*/ 44 h 58"/>
                  <a:gd name="T6" fmla="*/ 11 w 82"/>
                  <a:gd name="T7" fmla="*/ 3 h 58"/>
                  <a:gd name="T8" fmla="*/ 2 w 82"/>
                  <a:gd name="T9" fmla="*/ 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58">
                    <a:moveTo>
                      <a:pt x="2" y="8"/>
                    </a:moveTo>
                    <a:cubicBezTo>
                      <a:pt x="14" y="38"/>
                      <a:pt x="41" y="52"/>
                      <a:pt x="71" y="57"/>
                    </a:cubicBezTo>
                    <a:cubicBezTo>
                      <a:pt x="79" y="58"/>
                      <a:pt x="82" y="47"/>
                      <a:pt x="74" y="44"/>
                    </a:cubicBezTo>
                    <a:cubicBezTo>
                      <a:pt x="51" y="35"/>
                      <a:pt x="30" y="19"/>
                      <a:pt x="11" y="3"/>
                    </a:cubicBezTo>
                    <a:cubicBezTo>
                      <a:pt x="8" y="0"/>
                      <a:pt x="0" y="3"/>
                      <a:pt x="2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9" name="Freeform 40"/>
              <p:cNvSpPr/>
              <p:nvPr/>
            </p:nvSpPr>
            <p:spPr bwMode="auto">
              <a:xfrm>
                <a:off x="5167313" y="4940301"/>
                <a:ext cx="87313" cy="103188"/>
              </a:xfrm>
              <a:custGeom>
                <a:avLst/>
                <a:gdLst>
                  <a:gd name="T0" fmla="*/ 4 w 83"/>
                  <a:gd name="T1" fmla="*/ 13 h 98"/>
                  <a:gd name="T2" fmla="*/ 72 w 83"/>
                  <a:gd name="T3" fmla="*/ 94 h 98"/>
                  <a:gd name="T4" fmla="*/ 80 w 83"/>
                  <a:gd name="T5" fmla="*/ 87 h 98"/>
                  <a:gd name="T6" fmla="*/ 13 w 83"/>
                  <a:gd name="T7" fmla="*/ 4 h 98"/>
                  <a:gd name="T8" fmla="*/ 4 w 83"/>
                  <a:gd name="T9" fmla="*/ 13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98">
                    <a:moveTo>
                      <a:pt x="4" y="13"/>
                    </a:moveTo>
                    <a:cubicBezTo>
                      <a:pt x="23" y="41"/>
                      <a:pt x="44" y="74"/>
                      <a:pt x="72" y="94"/>
                    </a:cubicBezTo>
                    <a:cubicBezTo>
                      <a:pt x="76" y="98"/>
                      <a:pt x="83" y="91"/>
                      <a:pt x="80" y="87"/>
                    </a:cubicBezTo>
                    <a:cubicBezTo>
                      <a:pt x="61" y="58"/>
                      <a:pt x="41" y="25"/>
                      <a:pt x="13" y="4"/>
                    </a:cubicBezTo>
                    <a:cubicBezTo>
                      <a:pt x="8" y="0"/>
                      <a:pt x="0" y="8"/>
                      <a:pt x="4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0" name="Freeform 41"/>
              <p:cNvSpPr/>
              <p:nvPr/>
            </p:nvSpPr>
            <p:spPr bwMode="auto">
              <a:xfrm>
                <a:off x="5113338" y="4803776"/>
                <a:ext cx="50800" cy="74613"/>
              </a:xfrm>
              <a:custGeom>
                <a:avLst/>
                <a:gdLst>
                  <a:gd name="T0" fmla="*/ 2 w 49"/>
                  <a:gd name="T1" fmla="*/ 6 h 71"/>
                  <a:gd name="T2" fmla="*/ 15 w 49"/>
                  <a:gd name="T3" fmla="*/ 35 h 71"/>
                  <a:gd name="T4" fmla="*/ 35 w 49"/>
                  <a:gd name="T5" fmla="*/ 65 h 71"/>
                  <a:gd name="T6" fmla="*/ 45 w 49"/>
                  <a:gd name="T7" fmla="*/ 59 h 71"/>
                  <a:gd name="T8" fmla="*/ 26 w 49"/>
                  <a:gd name="T9" fmla="*/ 28 h 71"/>
                  <a:gd name="T10" fmla="*/ 5 w 49"/>
                  <a:gd name="T11" fmla="*/ 3 h 71"/>
                  <a:gd name="T12" fmla="*/ 2 w 49"/>
                  <a:gd name="T13" fmla="*/ 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71">
                    <a:moveTo>
                      <a:pt x="2" y="6"/>
                    </a:moveTo>
                    <a:cubicBezTo>
                      <a:pt x="6" y="15"/>
                      <a:pt x="10" y="25"/>
                      <a:pt x="15" y="35"/>
                    </a:cubicBezTo>
                    <a:cubicBezTo>
                      <a:pt x="21" y="46"/>
                      <a:pt x="27" y="55"/>
                      <a:pt x="35" y="65"/>
                    </a:cubicBezTo>
                    <a:cubicBezTo>
                      <a:pt x="39" y="71"/>
                      <a:pt x="49" y="66"/>
                      <a:pt x="45" y="59"/>
                    </a:cubicBezTo>
                    <a:cubicBezTo>
                      <a:pt x="39" y="49"/>
                      <a:pt x="33" y="38"/>
                      <a:pt x="26" y="28"/>
                    </a:cubicBezTo>
                    <a:cubicBezTo>
                      <a:pt x="20" y="19"/>
                      <a:pt x="13" y="11"/>
                      <a:pt x="5" y="3"/>
                    </a:cubicBezTo>
                    <a:cubicBezTo>
                      <a:pt x="4" y="0"/>
                      <a:pt x="0" y="3"/>
                      <a:pt x="2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1" name="Freeform 42"/>
              <p:cNvSpPr/>
              <p:nvPr/>
            </p:nvSpPr>
            <p:spPr bwMode="auto">
              <a:xfrm>
                <a:off x="5035551" y="4613276"/>
                <a:ext cx="60325" cy="101600"/>
              </a:xfrm>
              <a:custGeom>
                <a:avLst/>
                <a:gdLst>
                  <a:gd name="T0" fmla="*/ 2 w 58"/>
                  <a:gd name="T1" fmla="*/ 8 h 97"/>
                  <a:gd name="T2" fmla="*/ 45 w 58"/>
                  <a:gd name="T3" fmla="*/ 91 h 97"/>
                  <a:gd name="T4" fmla="*/ 56 w 58"/>
                  <a:gd name="T5" fmla="*/ 84 h 97"/>
                  <a:gd name="T6" fmla="*/ 11 w 58"/>
                  <a:gd name="T7" fmla="*/ 4 h 97"/>
                  <a:gd name="T8" fmla="*/ 2 w 58"/>
                  <a:gd name="T9" fmla="*/ 8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7">
                    <a:moveTo>
                      <a:pt x="2" y="8"/>
                    </a:moveTo>
                    <a:cubicBezTo>
                      <a:pt x="10" y="37"/>
                      <a:pt x="25" y="67"/>
                      <a:pt x="45" y="91"/>
                    </a:cubicBezTo>
                    <a:cubicBezTo>
                      <a:pt x="50" y="97"/>
                      <a:pt x="58" y="91"/>
                      <a:pt x="56" y="84"/>
                    </a:cubicBezTo>
                    <a:cubicBezTo>
                      <a:pt x="49" y="54"/>
                      <a:pt x="29" y="28"/>
                      <a:pt x="11" y="4"/>
                    </a:cubicBezTo>
                    <a:cubicBezTo>
                      <a:pt x="7" y="0"/>
                      <a:pt x="0" y="2"/>
                      <a:pt x="2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2" name="Freeform 43"/>
              <p:cNvSpPr/>
              <p:nvPr/>
            </p:nvSpPr>
            <p:spPr bwMode="auto">
              <a:xfrm>
                <a:off x="4221163" y="4760913"/>
                <a:ext cx="82550" cy="20638"/>
              </a:xfrm>
              <a:custGeom>
                <a:avLst/>
                <a:gdLst>
                  <a:gd name="T0" fmla="*/ 2 w 79"/>
                  <a:gd name="T1" fmla="*/ 4 h 19"/>
                  <a:gd name="T2" fmla="*/ 74 w 79"/>
                  <a:gd name="T3" fmla="*/ 19 h 19"/>
                  <a:gd name="T4" fmla="*/ 76 w 79"/>
                  <a:gd name="T5" fmla="*/ 14 h 19"/>
                  <a:gd name="T6" fmla="*/ 3 w 79"/>
                  <a:gd name="T7" fmla="*/ 0 h 19"/>
                  <a:gd name="T8" fmla="*/ 2 w 79"/>
                  <a:gd name="T9" fmla="*/ 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19">
                    <a:moveTo>
                      <a:pt x="2" y="4"/>
                    </a:moveTo>
                    <a:cubicBezTo>
                      <a:pt x="26" y="11"/>
                      <a:pt x="50" y="14"/>
                      <a:pt x="74" y="19"/>
                    </a:cubicBezTo>
                    <a:cubicBezTo>
                      <a:pt x="77" y="19"/>
                      <a:pt x="79" y="15"/>
                      <a:pt x="76" y="14"/>
                    </a:cubicBezTo>
                    <a:cubicBezTo>
                      <a:pt x="52" y="8"/>
                      <a:pt x="27" y="7"/>
                      <a:pt x="3" y="0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3" name="Freeform 44"/>
              <p:cNvSpPr/>
              <p:nvPr/>
            </p:nvSpPr>
            <p:spPr bwMode="auto">
              <a:xfrm>
                <a:off x="4384676" y="4772026"/>
                <a:ext cx="106363" cy="17463"/>
              </a:xfrm>
              <a:custGeom>
                <a:avLst/>
                <a:gdLst>
                  <a:gd name="T0" fmla="*/ 5 w 102"/>
                  <a:gd name="T1" fmla="*/ 16 h 17"/>
                  <a:gd name="T2" fmla="*/ 98 w 102"/>
                  <a:gd name="T3" fmla="*/ 10 h 17"/>
                  <a:gd name="T4" fmla="*/ 98 w 102"/>
                  <a:gd name="T5" fmla="*/ 3 h 17"/>
                  <a:gd name="T6" fmla="*/ 3 w 102"/>
                  <a:gd name="T7" fmla="*/ 11 h 17"/>
                  <a:gd name="T8" fmla="*/ 5 w 102"/>
                  <a:gd name="T9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7">
                    <a:moveTo>
                      <a:pt x="5" y="16"/>
                    </a:moveTo>
                    <a:cubicBezTo>
                      <a:pt x="35" y="11"/>
                      <a:pt x="67" y="13"/>
                      <a:pt x="98" y="10"/>
                    </a:cubicBezTo>
                    <a:cubicBezTo>
                      <a:pt x="102" y="10"/>
                      <a:pt x="102" y="3"/>
                      <a:pt x="98" y="3"/>
                    </a:cubicBezTo>
                    <a:cubicBezTo>
                      <a:pt x="66" y="0"/>
                      <a:pt x="34" y="2"/>
                      <a:pt x="3" y="11"/>
                    </a:cubicBezTo>
                    <a:cubicBezTo>
                      <a:pt x="0" y="12"/>
                      <a:pt x="1" y="17"/>
                      <a:pt x="5" y="1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4" name="Freeform 45"/>
              <p:cNvSpPr/>
              <p:nvPr/>
            </p:nvSpPr>
            <p:spPr bwMode="auto">
              <a:xfrm>
                <a:off x="4584701" y="4762501"/>
                <a:ext cx="90488" cy="34925"/>
              </a:xfrm>
              <a:custGeom>
                <a:avLst/>
                <a:gdLst>
                  <a:gd name="T0" fmla="*/ 4 w 87"/>
                  <a:gd name="T1" fmla="*/ 20 h 33"/>
                  <a:gd name="T2" fmla="*/ 83 w 87"/>
                  <a:gd name="T3" fmla="*/ 12 h 33"/>
                  <a:gd name="T4" fmla="*/ 77 w 87"/>
                  <a:gd name="T5" fmla="*/ 2 h 33"/>
                  <a:gd name="T6" fmla="*/ 6 w 87"/>
                  <a:gd name="T7" fmla="*/ 10 h 33"/>
                  <a:gd name="T8" fmla="*/ 4 w 87"/>
                  <a:gd name="T9" fmla="*/ 2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33">
                    <a:moveTo>
                      <a:pt x="4" y="20"/>
                    </a:moveTo>
                    <a:cubicBezTo>
                      <a:pt x="29" y="33"/>
                      <a:pt x="61" y="33"/>
                      <a:pt x="83" y="12"/>
                    </a:cubicBezTo>
                    <a:cubicBezTo>
                      <a:pt x="87" y="9"/>
                      <a:pt x="83" y="0"/>
                      <a:pt x="77" y="2"/>
                    </a:cubicBezTo>
                    <a:cubicBezTo>
                      <a:pt x="55" y="11"/>
                      <a:pt x="30" y="13"/>
                      <a:pt x="6" y="10"/>
                    </a:cubicBezTo>
                    <a:cubicBezTo>
                      <a:pt x="1" y="10"/>
                      <a:pt x="0" y="17"/>
                      <a:pt x="4" y="2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5" name="Freeform 46"/>
              <p:cNvSpPr/>
              <p:nvPr/>
            </p:nvSpPr>
            <p:spPr bwMode="auto">
              <a:xfrm>
                <a:off x="4751388" y="4727576"/>
                <a:ext cx="88900" cy="25400"/>
              </a:xfrm>
              <a:custGeom>
                <a:avLst/>
                <a:gdLst>
                  <a:gd name="T0" fmla="*/ 5 w 86"/>
                  <a:gd name="T1" fmla="*/ 24 h 25"/>
                  <a:gd name="T2" fmla="*/ 79 w 86"/>
                  <a:gd name="T3" fmla="*/ 11 h 25"/>
                  <a:gd name="T4" fmla="*/ 76 w 86"/>
                  <a:gd name="T5" fmla="*/ 1 h 25"/>
                  <a:gd name="T6" fmla="*/ 41 w 86"/>
                  <a:gd name="T7" fmla="*/ 8 h 25"/>
                  <a:gd name="T8" fmla="*/ 5 w 86"/>
                  <a:gd name="T9" fmla="*/ 17 h 25"/>
                  <a:gd name="T10" fmla="*/ 5 w 86"/>
                  <a:gd name="T11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6" h="25">
                    <a:moveTo>
                      <a:pt x="5" y="24"/>
                    </a:moveTo>
                    <a:cubicBezTo>
                      <a:pt x="32" y="25"/>
                      <a:pt x="54" y="20"/>
                      <a:pt x="79" y="11"/>
                    </a:cubicBezTo>
                    <a:cubicBezTo>
                      <a:pt x="86" y="9"/>
                      <a:pt x="83" y="0"/>
                      <a:pt x="76" y="1"/>
                    </a:cubicBezTo>
                    <a:cubicBezTo>
                      <a:pt x="64" y="3"/>
                      <a:pt x="53" y="5"/>
                      <a:pt x="41" y="8"/>
                    </a:cubicBezTo>
                    <a:cubicBezTo>
                      <a:pt x="30" y="11"/>
                      <a:pt x="17" y="16"/>
                      <a:pt x="5" y="17"/>
                    </a:cubicBezTo>
                    <a:cubicBezTo>
                      <a:pt x="0" y="17"/>
                      <a:pt x="0" y="24"/>
                      <a:pt x="5" y="2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6" name="Freeform 47"/>
              <p:cNvSpPr/>
              <p:nvPr/>
            </p:nvSpPr>
            <p:spPr bwMode="auto">
              <a:xfrm>
                <a:off x="4892676" y="4657726"/>
                <a:ext cx="92075" cy="52388"/>
              </a:xfrm>
              <a:custGeom>
                <a:avLst/>
                <a:gdLst>
                  <a:gd name="T0" fmla="*/ 9 w 89"/>
                  <a:gd name="T1" fmla="*/ 48 h 50"/>
                  <a:gd name="T2" fmla="*/ 43 w 89"/>
                  <a:gd name="T3" fmla="*/ 32 h 50"/>
                  <a:gd name="T4" fmla="*/ 81 w 89"/>
                  <a:gd name="T5" fmla="*/ 15 h 50"/>
                  <a:gd name="T6" fmla="*/ 77 w 89"/>
                  <a:gd name="T7" fmla="*/ 1 h 50"/>
                  <a:gd name="T8" fmla="*/ 38 w 89"/>
                  <a:gd name="T9" fmla="*/ 14 h 50"/>
                  <a:gd name="T10" fmla="*/ 4 w 89"/>
                  <a:gd name="T11" fmla="*/ 41 h 50"/>
                  <a:gd name="T12" fmla="*/ 9 w 89"/>
                  <a:gd name="T13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9" h="50">
                    <a:moveTo>
                      <a:pt x="9" y="48"/>
                    </a:moveTo>
                    <a:cubicBezTo>
                      <a:pt x="20" y="42"/>
                      <a:pt x="32" y="37"/>
                      <a:pt x="43" y="32"/>
                    </a:cubicBezTo>
                    <a:cubicBezTo>
                      <a:pt x="55" y="26"/>
                      <a:pt x="68" y="20"/>
                      <a:pt x="81" y="15"/>
                    </a:cubicBezTo>
                    <a:cubicBezTo>
                      <a:pt x="89" y="11"/>
                      <a:pt x="86" y="0"/>
                      <a:pt x="77" y="1"/>
                    </a:cubicBezTo>
                    <a:cubicBezTo>
                      <a:pt x="62" y="4"/>
                      <a:pt x="51" y="7"/>
                      <a:pt x="38" y="14"/>
                    </a:cubicBezTo>
                    <a:cubicBezTo>
                      <a:pt x="25" y="22"/>
                      <a:pt x="15" y="32"/>
                      <a:pt x="4" y="41"/>
                    </a:cubicBezTo>
                    <a:cubicBezTo>
                      <a:pt x="0" y="44"/>
                      <a:pt x="5" y="50"/>
                      <a:pt x="9" y="4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7" name="Freeform 48"/>
              <p:cNvSpPr/>
              <p:nvPr/>
            </p:nvSpPr>
            <p:spPr bwMode="auto">
              <a:xfrm>
                <a:off x="4024313" y="4714876"/>
                <a:ext cx="93663" cy="31750"/>
              </a:xfrm>
              <a:custGeom>
                <a:avLst/>
                <a:gdLst>
                  <a:gd name="T0" fmla="*/ 3 w 91"/>
                  <a:gd name="T1" fmla="*/ 6 h 31"/>
                  <a:gd name="T2" fmla="*/ 83 w 91"/>
                  <a:gd name="T3" fmla="*/ 30 h 31"/>
                  <a:gd name="T4" fmla="*/ 85 w 91"/>
                  <a:gd name="T5" fmla="*/ 21 h 31"/>
                  <a:gd name="T6" fmla="*/ 5 w 91"/>
                  <a:gd name="T7" fmla="*/ 1 h 31"/>
                  <a:gd name="T8" fmla="*/ 3 w 91"/>
                  <a:gd name="T9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" h="31">
                    <a:moveTo>
                      <a:pt x="3" y="6"/>
                    </a:moveTo>
                    <a:cubicBezTo>
                      <a:pt x="29" y="18"/>
                      <a:pt x="55" y="25"/>
                      <a:pt x="83" y="30"/>
                    </a:cubicBezTo>
                    <a:cubicBezTo>
                      <a:pt x="89" y="31"/>
                      <a:pt x="91" y="23"/>
                      <a:pt x="85" y="21"/>
                    </a:cubicBezTo>
                    <a:cubicBezTo>
                      <a:pt x="59" y="12"/>
                      <a:pt x="33" y="6"/>
                      <a:pt x="5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8" name="Freeform 49"/>
              <p:cNvSpPr/>
              <p:nvPr/>
            </p:nvSpPr>
            <p:spPr bwMode="auto">
              <a:xfrm>
                <a:off x="3851276" y="4625976"/>
                <a:ext cx="98425" cy="63500"/>
              </a:xfrm>
              <a:custGeom>
                <a:avLst/>
                <a:gdLst>
                  <a:gd name="T0" fmla="*/ 2 w 94"/>
                  <a:gd name="T1" fmla="*/ 4 h 61"/>
                  <a:gd name="T2" fmla="*/ 82 w 94"/>
                  <a:gd name="T3" fmla="*/ 60 h 61"/>
                  <a:gd name="T4" fmla="*/ 88 w 94"/>
                  <a:gd name="T5" fmla="*/ 49 h 61"/>
                  <a:gd name="T6" fmla="*/ 5 w 94"/>
                  <a:gd name="T7" fmla="*/ 1 h 61"/>
                  <a:gd name="T8" fmla="*/ 2 w 94"/>
                  <a:gd name="T9" fmla="*/ 4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61">
                    <a:moveTo>
                      <a:pt x="2" y="4"/>
                    </a:moveTo>
                    <a:cubicBezTo>
                      <a:pt x="26" y="27"/>
                      <a:pt x="50" y="51"/>
                      <a:pt x="82" y="60"/>
                    </a:cubicBezTo>
                    <a:cubicBezTo>
                      <a:pt x="88" y="61"/>
                      <a:pt x="94" y="53"/>
                      <a:pt x="88" y="49"/>
                    </a:cubicBezTo>
                    <a:cubicBezTo>
                      <a:pt x="64" y="28"/>
                      <a:pt x="35" y="13"/>
                      <a:pt x="5" y="1"/>
                    </a:cubicBezTo>
                    <a:cubicBezTo>
                      <a:pt x="3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9" name="Freeform 50"/>
              <p:cNvSpPr/>
              <p:nvPr/>
            </p:nvSpPr>
            <p:spPr bwMode="auto">
              <a:xfrm>
                <a:off x="3706813" y="4486276"/>
                <a:ext cx="82550" cy="73025"/>
              </a:xfrm>
              <a:custGeom>
                <a:avLst/>
                <a:gdLst>
                  <a:gd name="T0" fmla="*/ 2 w 79"/>
                  <a:gd name="T1" fmla="*/ 9 h 71"/>
                  <a:gd name="T2" fmla="*/ 68 w 79"/>
                  <a:gd name="T3" fmla="*/ 69 h 71"/>
                  <a:gd name="T4" fmla="*/ 75 w 79"/>
                  <a:gd name="T5" fmla="*/ 61 h 71"/>
                  <a:gd name="T6" fmla="*/ 9 w 79"/>
                  <a:gd name="T7" fmla="*/ 4 h 71"/>
                  <a:gd name="T8" fmla="*/ 2 w 79"/>
                  <a:gd name="T9" fmla="*/ 9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71">
                    <a:moveTo>
                      <a:pt x="2" y="9"/>
                    </a:moveTo>
                    <a:cubicBezTo>
                      <a:pt x="15" y="34"/>
                      <a:pt x="42" y="57"/>
                      <a:pt x="68" y="69"/>
                    </a:cubicBezTo>
                    <a:cubicBezTo>
                      <a:pt x="73" y="71"/>
                      <a:pt x="79" y="65"/>
                      <a:pt x="75" y="61"/>
                    </a:cubicBezTo>
                    <a:cubicBezTo>
                      <a:pt x="53" y="40"/>
                      <a:pt x="28" y="25"/>
                      <a:pt x="9" y="4"/>
                    </a:cubicBezTo>
                    <a:cubicBezTo>
                      <a:pt x="5" y="0"/>
                      <a:pt x="0" y="5"/>
                      <a:pt x="2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0" name="Freeform 51"/>
              <p:cNvSpPr/>
              <p:nvPr/>
            </p:nvSpPr>
            <p:spPr bwMode="auto">
              <a:xfrm>
                <a:off x="3595688" y="4313238"/>
                <a:ext cx="57150" cy="82550"/>
              </a:xfrm>
              <a:custGeom>
                <a:avLst/>
                <a:gdLst>
                  <a:gd name="T0" fmla="*/ 1 w 56"/>
                  <a:gd name="T1" fmla="*/ 6 h 79"/>
                  <a:gd name="T2" fmla="*/ 45 w 56"/>
                  <a:gd name="T3" fmla="*/ 75 h 79"/>
                  <a:gd name="T4" fmla="*/ 52 w 56"/>
                  <a:gd name="T5" fmla="*/ 68 h 79"/>
                  <a:gd name="T6" fmla="*/ 9 w 56"/>
                  <a:gd name="T7" fmla="*/ 4 h 79"/>
                  <a:gd name="T8" fmla="*/ 1 w 56"/>
                  <a:gd name="T9" fmla="*/ 6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79">
                    <a:moveTo>
                      <a:pt x="1" y="6"/>
                    </a:moveTo>
                    <a:cubicBezTo>
                      <a:pt x="5" y="35"/>
                      <a:pt x="24" y="56"/>
                      <a:pt x="45" y="75"/>
                    </a:cubicBezTo>
                    <a:cubicBezTo>
                      <a:pt x="50" y="79"/>
                      <a:pt x="56" y="73"/>
                      <a:pt x="52" y="68"/>
                    </a:cubicBezTo>
                    <a:cubicBezTo>
                      <a:pt x="35" y="48"/>
                      <a:pt x="22" y="26"/>
                      <a:pt x="9" y="4"/>
                    </a:cubicBezTo>
                    <a:cubicBezTo>
                      <a:pt x="7" y="0"/>
                      <a:pt x="0" y="2"/>
                      <a:pt x="1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1" name="Freeform 52"/>
              <p:cNvSpPr/>
              <p:nvPr/>
            </p:nvSpPr>
            <p:spPr bwMode="auto">
              <a:xfrm>
                <a:off x="3533776" y="4113213"/>
                <a:ext cx="42863" cy="101600"/>
              </a:xfrm>
              <a:custGeom>
                <a:avLst/>
                <a:gdLst>
                  <a:gd name="T0" fmla="*/ 2 w 42"/>
                  <a:gd name="T1" fmla="*/ 5 h 99"/>
                  <a:gd name="T2" fmla="*/ 31 w 42"/>
                  <a:gd name="T3" fmla="*/ 94 h 99"/>
                  <a:gd name="T4" fmla="*/ 39 w 42"/>
                  <a:gd name="T5" fmla="*/ 89 h 99"/>
                  <a:gd name="T6" fmla="*/ 10 w 42"/>
                  <a:gd name="T7" fmla="*/ 5 h 99"/>
                  <a:gd name="T8" fmla="*/ 2 w 42"/>
                  <a:gd name="T9" fmla="*/ 5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99">
                    <a:moveTo>
                      <a:pt x="2" y="5"/>
                    </a:moveTo>
                    <a:cubicBezTo>
                      <a:pt x="0" y="37"/>
                      <a:pt x="13" y="68"/>
                      <a:pt x="31" y="94"/>
                    </a:cubicBezTo>
                    <a:cubicBezTo>
                      <a:pt x="35" y="99"/>
                      <a:pt x="42" y="94"/>
                      <a:pt x="39" y="89"/>
                    </a:cubicBezTo>
                    <a:cubicBezTo>
                      <a:pt x="24" y="64"/>
                      <a:pt x="14" y="34"/>
                      <a:pt x="10" y="5"/>
                    </a:cubicBezTo>
                    <a:cubicBezTo>
                      <a:pt x="9" y="0"/>
                      <a:pt x="3" y="0"/>
                      <a:pt x="2" y="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2" name="Freeform 53"/>
              <p:cNvSpPr/>
              <p:nvPr/>
            </p:nvSpPr>
            <p:spPr bwMode="auto">
              <a:xfrm>
                <a:off x="3517901" y="3932238"/>
                <a:ext cx="20638" cy="79375"/>
              </a:xfrm>
              <a:custGeom>
                <a:avLst/>
                <a:gdLst>
                  <a:gd name="T0" fmla="*/ 4 w 19"/>
                  <a:gd name="T1" fmla="*/ 4 h 76"/>
                  <a:gd name="T2" fmla="*/ 10 w 19"/>
                  <a:gd name="T3" fmla="*/ 71 h 76"/>
                  <a:gd name="T4" fmla="*/ 18 w 19"/>
                  <a:gd name="T5" fmla="*/ 68 h 76"/>
                  <a:gd name="T6" fmla="*/ 10 w 19"/>
                  <a:gd name="T7" fmla="*/ 4 h 76"/>
                  <a:gd name="T8" fmla="*/ 4 w 19"/>
                  <a:gd name="T9" fmla="*/ 4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76">
                    <a:moveTo>
                      <a:pt x="4" y="4"/>
                    </a:moveTo>
                    <a:cubicBezTo>
                      <a:pt x="2" y="27"/>
                      <a:pt x="0" y="50"/>
                      <a:pt x="10" y="71"/>
                    </a:cubicBezTo>
                    <a:cubicBezTo>
                      <a:pt x="13" y="76"/>
                      <a:pt x="19" y="72"/>
                      <a:pt x="18" y="68"/>
                    </a:cubicBezTo>
                    <a:cubicBezTo>
                      <a:pt x="15" y="47"/>
                      <a:pt x="12" y="25"/>
                      <a:pt x="10" y="4"/>
                    </a:cubicBezTo>
                    <a:cubicBezTo>
                      <a:pt x="10" y="0"/>
                      <a:pt x="4" y="0"/>
                      <a:pt x="4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3" name="Freeform 54"/>
              <p:cNvSpPr/>
              <p:nvPr/>
            </p:nvSpPr>
            <p:spPr bwMode="auto">
              <a:xfrm>
                <a:off x="3522663" y="3695701"/>
                <a:ext cx="47625" cy="131763"/>
              </a:xfrm>
              <a:custGeom>
                <a:avLst/>
                <a:gdLst>
                  <a:gd name="T0" fmla="*/ 4 w 46"/>
                  <a:gd name="T1" fmla="*/ 125 h 127"/>
                  <a:gd name="T2" fmla="*/ 43 w 46"/>
                  <a:gd name="T3" fmla="*/ 12 h 127"/>
                  <a:gd name="T4" fmla="*/ 33 w 46"/>
                  <a:gd name="T5" fmla="*/ 6 h 127"/>
                  <a:gd name="T6" fmla="*/ 0 w 46"/>
                  <a:gd name="T7" fmla="*/ 124 h 127"/>
                  <a:gd name="T8" fmla="*/ 4 w 46"/>
                  <a:gd name="T9" fmla="*/ 125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127">
                    <a:moveTo>
                      <a:pt x="4" y="125"/>
                    </a:moveTo>
                    <a:cubicBezTo>
                      <a:pt x="17" y="88"/>
                      <a:pt x="25" y="47"/>
                      <a:pt x="43" y="12"/>
                    </a:cubicBezTo>
                    <a:cubicBezTo>
                      <a:pt x="46" y="5"/>
                      <a:pt x="37" y="0"/>
                      <a:pt x="33" y="6"/>
                    </a:cubicBezTo>
                    <a:cubicBezTo>
                      <a:pt x="10" y="43"/>
                      <a:pt x="6" y="82"/>
                      <a:pt x="0" y="124"/>
                    </a:cubicBezTo>
                    <a:cubicBezTo>
                      <a:pt x="0" y="126"/>
                      <a:pt x="3" y="127"/>
                      <a:pt x="4" y="1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4" name="Freeform 55"/>
              <p:cNvSpPr/>
              <p:nvPr/>
            </p:nvSpPr>
            <p:spPr bwMode="auto">
              <a:xfrm>
                <a:off x="3586163" y="3575051"/>
                <a:ext cx="50800" cy="66675"/>
              </a:xfrm>
              <a:custGeom>
                <a:avLst/>
                <a:gdLst>
                  <a:gd name="T0" fmla="*/ 9 w 48"/>
                  <a:gd name="T1" fmla="*/ 61 h 64"/>
                  <a:gd name="T2" fmla="*/ 21 w 48"/>
                  <a:gd name="T3" fmla="*/ 53 h 64"/>
                  <a:gd name="T4" fmla="*/ 31 w 48"/>
                  <a:gd name="T5" fmla="*/ 40 h 64"/>
                  <a:gd name="T6" fmla="*/ 47 w 48"/>
                  <a:gd name="T7" fmla="*/ 9 h 64"/>
                  <a:gd name="T8" fmla="*/ 39 w 48"/>
                  <a:gd name="T9" fmla="*/ 3 h 64"/>
                  <a:gd name="T10" fmla="*/ 18 w 48"/>
                  <a:gd name="T11" fmla="*/ 29 h 64"/>
                  <a:gd name="T12" fmla="*/ 11 w 48"/>
                  <a:gd name="T13" fmla="*/ 41 h 64"/>
                  <a:gd name="T14" fmla="*/ 3 w 48"/>
                  <a:gd name="T15" fmla="*/ 57 h 64"/>
                  <a:gd name="T16" fmla="*/ 9 w 48"/>
                  <a:gd name="T17" fmla="*/ 61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" h="64">
                    <a:moveTo>
                      <a:pt x="9" y="61"/>
                    </a:moveTo>
                    <a:cubicBezTo>
                      <a:pt x="13" y="58"/>
                      <a:pt x="17" y="56"/>
                      <a:pt x="21" y="53"/>
                    </a:cubicBezTo>
                    <a:cubicBezTo>
                      <a:pt x="25" y="49"/>
                      <a:pt x="28" y="45"/>
                      <a:pt x="31" y="40"/>
                    </a:cubicBezTo>
                    <a:cubicBezTo>
                      <a:pt x="39" y="31"/>
                      <a:pt x="44" y="21"/>
                      <a:pt x="47" y="9"/>
                    </a:cubicBezTo>
                    <a:cubicBezTo>
                      <a:pt x="48" y="5"/>
                      <a:pt x="43" y="0"/>
                      <a:pt x="39" y="3"/>
                    </a:cubicBezTo>
                    <a:cubicBezTo>
                      <a:pt x="30" y="11"/>
                      <a:pt x="24" y="19"/>
                      <a:pt x="18" y="29"/>
                    </a:cubicBezTo>
                    <a:cubicBezTo>
                      <a:pt x="15" y="33"/>
                      <a:pt x="13" y="37"/>
                      <a:pt x="11" y="41"/>
                    </a:cubicBezTo>
                    <a:cubicBezTo>
                      <a:pt x="8" y="46"/>
                      <a:pt x="6" y="52"/>
                      <a:pt x="3" y="57"/>
                    </a:cubicBezTo>
                    <a:cubicBezTo>
                      <a:pt x="0" y="60"/>
                      <a:pt x="5" y="64"/>
                      <a:pt x="9" y="6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5" name="Freeform 56"/>
              <p:cNvSpPr/>
              <p:nvPr/>
            </p:nvSpPr>
            <p:spPr bwMode="auto">
              <a:xfrm>
                <a:off x="3698876" y="3435351"/>
                <a:ext cx="66675" cy="74613"/>
              </a:xfrm>
              <a:custGeom>
                <a:avLst/>
                <a:gdLst>
                  <a:gd name="T0" fmla="*/ 11 w 64"/>
                  <a:gd name="T1" fmla="*/ 66 h 71"/>
                  <a:gd name="T2" fmla="*/ 60 w 64"/>
                  <a:gd name="T3" fmla="*/ 9 h 71"/>
                  <a:gd name="T4" fmla="*/ 56 w 64"/>
                  <a:gd name="T5" fmla="*/ 1 h 71"/>
                  <a:gd name="T6" fmla="*/ 2 w 64"/>
                  <a:gd name="T7" fmla="*/ 62 h 71"/>
                  <a:gd name="T8" fmla="*/ 11 w 64"/>
                  <a:gd name="T9" fmla="*/ 6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71">
                    <a:moveTo>
                      <a:pt x="11" y="66"/>
                    </a:moveTo>
                    <a:cubicBezTo>
                      <a:pt x="22" y="42"/>
                      <a:pt x="41" y="26"/>
                      <a:pt x="60" y="9"/>
                    </a:cubicBezTo>
                    <a:cubicBezTo>
                      <a:pt x="64" y="6"/>
                      <a:pt x="60" y="0"/>
                      <a:pt x="56" y="1"/>
                    </a:cubicBezTo>
                    <a:cubicBezTo>
                      <a:pt x="26" y="8"/>
                      <a:pt x="8" y="34"/>
                      <a:pt x="2" y="62"/>
                    </a:cubicBezTo>
                    <a:cubicBezTo>
                      <a:pt x="0" y="67"/>
                      <a:pt x="8" y="71"/>
                      <a:pt x="11" y="6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6" name="Freeform 57"/>
              <p:cNvSpPr/>
              <p:nvPr/>
            </p:nvSpPr>
            <p:spPr bwMode="auto">
              <a:xfrm>
                <a:off x="3798888" y="3357563"/>
                <a:ext cx="57150" cy="34925"/>
              </a:xfrm>
              <a:custGeom>
                <a:avLst/>
                <a:gdLst>
                  <a:gd name="T0" fmla="*/ 5 w 56"/>
                  <a:gd name="T1" fmla="*/ 33 h 34"/>
                  <a:gd name="T2" fmla="*/ 16 w 56"/>
                  <a:gd name="T3" fmla="*/ 32 h 34"/>
                  <a:gd name="T4" fmla="*/ 29 w 56"/>
                  <a:gd name="T5" fmla="*/ 28 h 34"/>
                  <a:gd name="T6" fmla="*/ 51 w 56"/>
                  <a:gd name="T7" fmla="*/ 13 h 34"/>
                  <a:gd name="T8" fmla="*/ 46 w 56"/>
                  <a:gd name="T9" fmla="*/ 2 h 34"/>
                  <a:gd name="T10" fmla="*/ 22 w 56"/>
                  <a:gd name="T11" fmla="*/ 11 h 34"/>
                  <a:gd name="T12" fmla="*/ 10 w 56"/>
                  <a:gd name="T13" fmla="*/ 19 h 34"/>
                  <a:gd name="T14" fmla="*/ 3 w 56"/>
                  <a:gd name="T15" fmla="*/ 27 h 34"/>
                  <a:gd name="T16" fmla="*/ 5 w 56"/>
                  <a:gd name="T17" fmla="*/ 3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6" h="34">
                    <a:moveTo>
                      <a:pt x="5" y="33"/>
                    </a:moveTo>
                    <a:cubicBezTo>
                      <a:pt x="9" y="32"/>
                      <a:pt x="12" y="33"/>
                      <a:pt x="16" y="32"/>
                    </a:cubicBezTo>
                    <a:cubicBezTo>
                      <a:pt x="20" y="31"/>
                      <a:pt x="24" y="29"/>
                      <a:pt x="29" y="28"/>
                    </a:cubicBezTo>
                    <a:cubicBezTo>
                      <a:pt x="38" y="24"/>
                      <a:pt x="43" y="19"/>
                      <a:pt x="51" y="13"/>
                    </a:cubicBezTo>
                    <a:cubicBezTo>
                      <a:pt x="56" y="10"/>
                      <a:pt x="53" y="0"/>
                      <a:pt x="46" y="2"/>
                    </a:cubicBezTo>
                    <a:cubicBezTo>
                      <a:pt x="37" y="5"/>
                      <a:pt x="30" y="7"/>
                      <a:pt x="22" y="11"/>
                    </a:cubicBezTo>
                    <a:cubicBezTo>
                      <a:pt x="18" y="14"/>
                      <a:pt x="14" y="16"/>
                      <a:pt x="10" y="19"/>
                    </a:cubicBezTo>
                    <a:cubicBezTo>
                      <a:pt x="7" y="21"/>
                      <a:pt x="5" y="25"/>
                      <a:pt x="3" y="27"/>
                    </a:cubicBezTo>
                    <a:cubicBezTo>
                      <a:pt x="0" y="29"/>
                      <a:pt x="1" y="34"/>
                      <a:pt x="5" y="3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7" name="Freeform 58"/>
              <p:cNvSpPr/>
              <p:nvPr/>
            </p:nvSpPr>
            <p:spPr bwMode="auto">
              <a:xfrm>
                <a:off x="3725863" y="3227388"/>
                <a:ext cx="76200" cy="69850"/>
              </a:xfrm>
              <a:custGeom>
                <a:avLst/>
                <a:gdLst>
                  <a:gd name="T0" fmla="*/ 69 w 74"/>
                  <a:gd name="T1" fmla="*/ 58 h 68"/>
                  <a:gd name="T2" fmla="*/ 42 w 74"/>
                  <a:gd name="T3" fmla="*/ 36 h 68"/>
                  <a:gd name="T4" fmla="*/ 14 w 74"/>
                  <a:gd name="T5" fmla="*/ 6 h 68"/>
                  <a:gd name="T6" fmla="*/ 3 w 74"/>
                  <a:gd name="T7" fmla="*/ 15 h 68"/>
                  <a:gd name="T8" fmla="*/ 66 w 74"/>
                  <a:gd name="T9" fmla="*/ 66 h 68"/>
                  <a:gd name="T10" fmla="*/ 69 w 74"/>
                  <a:gd name="T11" fmla="*/ 5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4" h="68">
                    <a:moveTo>
                      <a:pt x="69" y="58"/>
                    </a:moveTo>
                    <a:cubicBezTo>
                      <a:pt x="59" y="53"/>
                      <a:pt x="50" y="44"/>
                      <a:pt x="42" y="36"/>
                    </a:cubicBezTo>
                    <a:cubicBezTo>
                      <a:pt x="32" y="26"/>
                      <a:pt x="23" y="16"/>
                      <a:pt x="14" y="6"/>
                    </a:cubicBezTo>
                    <a:cubicBezTo>
                      <a:pt x="9" y="0"/>
                      <a:pt x="0" y="8"/>
                      <a:pt x="3" y="15"/>
                    </a:cubicBezTo>
                    <a:cubicBezTo>
                      <a:pt x="17" y="41"/>
                      <a:pt x="38" y="58"/>
                      <a:pt x="66" y="66"/>
                    </a:cubicBezTo>
                    <a:cubicBezTo>
                      <a:pt x="71" y="68"/>
                      <a:pt x="74" y="60"/>
                      <a:pt x="69" y="5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8" name="Freeform 59"/>
              <p:cNvSpPr/>
              <p:nvPr/>
            </p:nvSpPr>
            <p:spPr bwMode="auto">
              <a:xfrm>
                <a:off x="3622676" y="3065463"/>
                <a:ext cx="60325" cy="96838"/>
              </a:xfrm>
              <a:custGeom>
                <a:avLst/>
                <a:gdLst>
                  <a:gd name="T0" fmla="*/ 54 w 58"/>
                  <a:gd name="T1" fmla="*/ 85 h 94"/>
                  <a:gd name="T2" fmla="*/ 12 w 58"/>
                  <a:gd name="T3" fmla="*/ 6 h 94"/>
                  <a:gd name="T4" fmla="*/ 2 w 58"/>
                  <a:gd name="T5" fmla="*/ 9 h 94"/>
                  <a:gd name="T6" fmla="*/ 47 w 58"/>
                  <a:gd name="T7" fmla="*/ 91 h 94"/>
                  <a:gd name="T8" fmla="*/ 54 w 58"/>
                  <a:gd name="T9" fmla="*/ 85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4">
                    <a:moveTo>
                      <a:pt x="54" y="85"/>
                    </a:moveTo>
                    <a:cubicBezTo>
                      <a:pt x="37" y="61"/>
                      <a:pt x="23" y="35"/>
                      <a:pt x="12" y="6"/>
                    </a:cubicBezTo>
                    <a:cubicBezTo>
                      <a:pt x="10" y="0"/>
                      <a:pt x="0" y="2"/>
                      <a:pt x="2" y="9"/>
                    </a:cubicBezTo>
                    <a:cubicBezTo>
                      <a:pt x="7" y="41"/>
                      <a:pt x="22" y="71"/>
                      <a:pt x="47" y="91"/>
                    </a:cubicBezTo>
                    <a:cubicBezTo>
                      <a:pt x="51" y="94"/>
                      <a:pt x="58" y="90"/>
                      <a:pt x="54" y="8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9" name="Freeform 60"/>
              <p:cNvSpPr/>
              <p:nvPr/>
            </p:nvSpPr>
            <p:spPr bwMode="auto">
              <a:xfrm>
                <a:off x="3565526" y="2909888"/>
                <a:ext cx="22225" cy="68263"/>
              </a:xfrm>
              <a:custGeom>
                <a:avLst/>
                <a:gdLst>
                  <a:gd name="T0" fmla="*/ 22 w 22"/>
                  <a:gd name="T1" fmla="*/ 62 h 66"/>
                  <a:gd name="T2" fmla="*/ 9 w 22"/>
                  <a:gd name="T3" fmla="*/ 4 h 66"/>
                  <a:gd name="T4" fmla="*/ 1 w 22"/>
                  <a:gd name="T5" fmla="*/ 6 h 66"/>
                  <a:gd name="T6" fmla="*/ 18 w 22"/>
                  <a:gd name="T7" fmla="*/ 64 h 66"/>
                  <a:gd name="T8" fmla="*/ 22 w 22"/>
                  <a:gd name="T9" fmla="*/ 62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66">
                    <a:moveTo>
                      <a:pt x="22" y="62"/>
                    </a:moveTo>
                    <a:cubicBezTo>
                      <a:pt x="17" y="43"/>
                      <a:pt x="16" y="23"/>
                      <a:pt x="9" y="4"/>
                    </a:cubicBezTo>
                    <a:cubicBezTo>
                      <a:pt x="7" y="0"/>
                      <a:pt x="0" y="1"/>
                      <a:pt x="1" y="6"/>
                    </a:cubicBezTo>
                    <a:cubicBezTo>
                      <a:pt x="6" y="25"/>
                      <a:pt x="6" y="47"/>
                      <a:pt x="18" y="64"/>
                    </a:cubicBezTo>
                    <a:cubicBezTo>
                      <a:pt x="19" y="66"/>
                      <a:pt x="22" y="65"/>
                      <a:pt x="22" y="6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0" name="Freeform 61"/>
              <p:cNvSpPr/>
              <p:nvPr/>
            </p:nvSpPr>
            <p:spPr bwMode="auto">
              <a:xfrm>
                <a:off x="3538538" y="2741613"/>
                <a:ext cx="28575" cy="100013"/>
              </a:xfrm>
              <a:custGeom>
                <a:avLst/>
                <a:gdLst>
                  <a:gd name="T0" fmla="*/ 22 w 27"/>
                  <a:gd name="T1" fmla="*/ 89 h 96"/>
                  <a:gd name="T2" fmla="*/ 15 w 27"/>
                  <a:gd name="T3" fmla="*/ 8 h 96"/>
                  <a:gd name="T4" fmla="*/ 2 w 27"/>
                  <a:gd name="T5" fmla="*/ 8 h 96"/>
                  <a:gd name="T6" fmla="*/ 9 w 27"/>
                  <a:gd name="T7" fmla="*/ 89 h 96"/>
                  <a:gd name="T8" fmla="*/ 22 w 27"/>
                  <a:gd name="T9" fmla="*/ 89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96">
                    <a:moveTo>
                      <a:pt x="22" y="89"/>
                    </a:moveTo>
                    <a:cubicBezTo>
                      <a:pt x="27" y="62"/>
                      <a:pt x="18" y="35"/>
                      <a:pt x="15" y="8"/>
                    </a:cubicBezTo>
                    <a:cubicBezTo>
                      <a:pt x="14" y="0"/>
                      <a:pt x="3" y="0"/>
                      <a:pt x="2" y="8"/>
                    </a:cubicBezTo>
                    <a:cubicBezTo>
                      <a:pt x="0" y="35"/>
                      <a:pt x="4" y="62"/>
                      <a:pt x="9" y="89"/>
                    </a:cubicBezTo>
                    <a:cubicBezTo>
                      <a:pt x="10" y="96"/>
                      <a:pt x="21" y="96"/>
                      <a:pt x="22" y="8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1" name="Freeform 62"/>
              <p:cNvSpPr/>
              <p:nvPr/>
            </p:nvSpPr>
            <p:spPr bwMode="auto">
              <a:xfrm>
                <a:off x="3546476" y="2592388"/>
                <a:ext cx="22225" cy="73025"/>
              </a:xfrm>
              <a:custGeom>
                <a:avLst/>
                <a:gdLst>
                  <a:gd name="T0" fmla="*/ 13 w 22"/>
                  <a:gd name="T1" fmla="*/ 66 h 70"/>
                  <a:gd name="T2" fmla="*/ 21 w 22"/>
                  <a:gd name="T3" fmla="*/ 8 h 70"/>
                  <a:gd name="T4" fmla="*/ 11 w 22"/>
                  <a:gd name="T5" fmla="*/ 6 h 70"/>
                  <a:gd name="T6" fmla="*/ 5 w 22"/>
                  <a:gd name="T7" fmla="*/ 66 h 70"/>
                  <a:gd name="T8" fmla="*/ 13 w 22"/>
                  <a:gd name="T9" fmla="*/ 66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70">
                    <a:moveTo>
                      <a:pt x="13" y="66"/>
                    </a:moveTo>
                    <a:cubicBezTo>
                      <a:pt x="17" y="47"/>
                      <a:pt x="16" y="27"/>
                      <a:pt x="21" y="8"/>
                    </a:cubicBezTo>
                    <a:cubicBezTo>
                      <a:pt x="22" y="2"/>
                      <a:pt x="13" y="0"/>
                      <a:pt x="11" y="6"/>
                    </a:cubicBezTo>
                    <a:cubicBezTo>
                      <a:pt x="4" y="26"/>
                      <a:pt x="0" y="45"/>
                      <a:pt x="5" y="66"/>
                    </a:cubicBezTo>
                    <a:cubicBezTo>
                      <a:pt x="6" y="70"/>
                      <a:pt x="12" y="70"/>
                      <a:pt x="13" y="6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2" name="Freeform 63"/>
              <p:cNvSpPr/>
              <p:nvPr/>
            </p:nvSpPr>
            <p:spPr bwMode="auto">
              <a:xfrm>
                <a:off x="3595688" y="2397126"/>
                <a:ext cx="49213" cy="103188"/>
              </a:xfrm>
              <a:custGeom>
                <a:avLst/>
                <a:gdLst>
                  <a:gd name="T0" fmla="*/ 7 w 47"/>
                  <a:gd name="T1" fmla="*/ 96 h 99"/>
                  <a:gd name="T2" fmla="*/ 45 w 47"/>
                  <a:gd name="T3" fmla="*/ 8 h 99"/>
                  <a:gd name="T4" fmla="*/ 36 w 47"/>
                  <a:gd name="T5" fmla="*/ 5 h 99"/>
                  <a:gd name="T6" fmla="*/ 0 w 47"/>
                  <a:gd name="T7" fmla="*/ 94 h 99"/>
                  <a:gd name="T8" fmla="*/ 7 w 47"/>
                  <a:gd name="T9" fmla="*/ 96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99">
                    <a:moveTo>
                      <a:pt x="7" y="96"/>
                    </a:moveTo>
                    <a:cubicBezTo>
                      <a:pt x="20" y="67"/>
                      <a:pt x="33" y="38"/>
                      <a:pt x="45" y="8"/>
                    </a:cubicBezTo>
                    <a:cubicBezTo>
                      <a:pt x="47" y="3"/>
                      <a:pt x="39" y="0"/>
                      <a:pt x="36" y="5"/>
                    </a:cubicBezTo>
                    <a:cubicBezTo>
                      <a:pt x="19" y="33"/>
                      <a:pt x="4" y="61"/>
                      <a:pt x="0" y="94"/>
                    </a:cubicBezTo>
                    <a:cubicBezTo>
                      <a:pt x="0" y="97"/>
                      <a:pt x="6" y="99"/>
                      <a:pt x="7" y="9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3" name="Freeform 64"/>
              <p:cNvSpPr/>
              <p:nvPr/>
            </p:nvSpPr>
            <p:spPr bwMode="auto">
              <a:xfrm>
                <a:off x="3670301" y="2254251"/>
                <a:ext cx="57150" cy="80963"/>
              </a:xfrm>
              <a:custGeom>
                <a:avLst/>
                <a:gdLst>
                  <a:gd name="T0" fmla="*/ 8 w 55"/>
                  <a:gd name="T1" fmla="*/ 74 h 78"/>
                  <a:gd name="T2" fmla="*/ 27 w 55"/>
                  <a:gd name="T3" fmla="*/ 44 h 78"/>
                  <a:gd name="T4" fmla="*/ 52 w 55"/>
                  <a:gd name="T5" fmla="*/ 10 h 78"/>
                  <a:gd name="T6" fmla="*/ 45 w 55"/>
                  <a:gd name="T7" fmla="*/ 3 h 78"/>
                  <a:gd name="T8" fmla="*/ 16 w 55"/>
                  <a:gd name="T9" fmla="*/ 33 h 78"/>
                  <a:gd name="T10" fmla="*/ 1 w 55"/>
                  <a:gd name="T11" fmla="*/ 72 h 78"/>
                  <a:gd name="T12" fmla="*/ 8 w 55"/>
                  <a:gd name="T13" fmla="*/ 7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" h="78">
                    <a:moveTo>
                      <a:pt x="8" y="74"/>
                    </a:moveTo>
                    <a:cubicBezTo>
                      <a:pt x="12" y="63"/>
                      <a:pt x="21" y="53"/>
                      <a:pt x="27" y="44"/>
                    </a:cubicBezTo>
                    <a:cubicBezTo>
                      <a:pt x="35" y="32"/>
                      <a:pt x="45" y="22"/>
                      <a:pt x="52" y="10"/>
                    </a:cubicBezTo>
                    <a:cubicBezTo>
                      <a:pt x="55" y="6"/>
                      <a:pt x="50" y="0"/>
                      <a:pt x="45" y="3"/>
                    </a:cubicBezTo>
                    <a:cubicBezTo>
                      <a:pt x="34" y="11"/>
                      <a:pt x="25" y="21"/>
                      <a:pt x="16" y="33"/>
                    </a:cubicBezTo>
                    <a:cubicBezTo>
                      <a:pt x="7" y="45"/>
                      <a:pt x="5" y="57"/>
                      <a:pt x="1" y="72"/>
                    </a:cubicBezTo>
                    <a:cubicBezTo>
                      <a:pt x="0" y="76"/>
                      <a:pt x="6" y="78"/>
                      <a:pt x="8" y="7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4" name="Freeform 65"/>
              <p:cNvSpPr/>
              <p:nvPr/>
            </p:nvSpPr>
            <p:spPr bwMode="auto">
              <a:xfrm>
                <a:off x="3754438" y="2087563"/>
                <a:ext cx="73025" cy="87313"/>
              </a:xfrm>
              <a:custGeom>
                <a:avLst/>
                <a:gdLst>
                  <a:gd name="T0" fmla="*/ 6 w 71"/>
                  <a:gd name="T1" fmla="*/ 84 h 85"/>
                  <a:gd name="T2" fmla="*/ 66 w 71"/>
                  <a:gd name="T3" fmla="*/ 14 h 85"/>
                  <a:gd name="T4" fmla="*/ 58 w 71"/>
                  <a:gd name="T5" fmla="*/ 5 h 85"/>
                  <a:gd name="T6" fmla="*/ 1 w 71"/>
                  <a:gd name="T7" fmla="*/ 81 h 85"/>
                  <a:gd name="T8" fmla="*/ 6 w 71"/>
                  <a:gd name="T9" fmla="*/ 84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85">
                    <a:moveTo>
                      <a:pt x="6" y="84"/>
                    </a:moveTo>
                    <a:cubicBezTo>
                      <a:pt x="31" y="64"/>
                      <a:pt x="46" y="37"/>
                      <a:pt x="66" y="14"/>
                    </a:cubicBezTo>
                    <a:cubicBezTo>
                      <a:pt x="71" y="8"/>
                      <a:pt x="64" y="0"/>
                      <a:pt x="58" y="5"/>
                    </a:cubicBezTo>
                    <a:cubicBezTo>
                      <a:pt x="33" y="26"/>
                      <a:pt x="11" y="49"/>
                      <a:pt x="1" y="81"/>
                    </a:cubicBezTo>
                    <a:cubicBezTo>
                      <a:pt x="0" y="84"/>
                      <a:pt x="4" y="85"/>
                      <a:pt x="6" y="8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5" name="Freeform 66"/>
              <p:cNvSpPr/>
              <p:nvPr/>
            </p:nvSpPr>
            <p:spPr bwMode="auto">
              <a:xfrm>
                <a:off x="3865563" y="1936751"/>
                <a:ext cx="80963" cy="104775"/>
              </a:xfrm>
              <a:custGeom>
                <a:avLst/>
                <a:gdLst>
                  <a:gd name="T0" fmla="*/ 8 w 79"/>
                  <a:gd name="T1" fmla="*/ 98 h 101"/>
                  <a:gd name="T2" fmla="*/ 74 w 79"/>
                  <a:gd name="T3" fmla="*/ 12 h 101"/>
                  <a:gd name="T4" fmla="*/ 67 w 79"/>
                  <a:gd name="T5" fmla="*/ 5 h 101"/>
                  <a:gd name="T6" fmla="*/ 31 w 79"/>
                  <a:gd name="T7" fmla="*/ 43 h 101"/>
                  <a:gd name="T8" fmla="*/ 2 w 79"/>
                  <a:gd name="T9" fmla="*/ 94 h 101"/>
                  <a:gd name="T10" fmla="*/ 8 w 79"/>
                  <a:gd name="T11" fmla="*/ 98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01">
                    <a:moveTo>
                      <a:pt x="8" y="98"/>
                    </a:moveTo>
                    <a:cubicBezTo>
                      <a:pt x="34" y="72"/>
                      <a:pt x="51" y="41"/>
                      <a:pt x="74" y="12"/>
                    </a:cubicBezTo>
                    <a:cubicBezTo>
                      <a:pt x="79" y="7"/>
                      <a:pt x="72" y="0"/>
                      <a:pt x="67" y="5"/>
                    </a:cubicBezTo>
                    <a:cubicBezTo>
                      <a:pt x="53" y="17"/>
                      <a:pt x="41" y="28"/>
                      <a:pt x="31" y="43"/>
                    </a:cubicBezTo>
                    <a:cubicBezTo>
                      <a:pt x="20" y="59"/>
                      <a:pt x="12" y="76"/>
                      <a:pt x="2" y="94"/>
                    </a:cubicBezTo>
                    <a:cubicBezTo>
                      <a:pt x="0" y="97"/>
                      <a:pt x="5" y="101"/>
                      <a:pt x="8" y="9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6" name="Freeform 67"/>
              <p:cNvSpPr/>
              <p:nvPr/>
            </p:nvSpPr>
            <p:spPr bwMode="auto">
              <a:xfrm>
                <a:off x="3984626" y="1827213"/>
                <a:ext cx="87313" cy="65088"/>
              </a:xfrm>
              <a:custGeom>
                <a:avLst/>
                <a:gdLst>
                  <a:gd name="T0" fmla="*/ 8 w 85"/>
                  <a:gd name="T1" fmla="*/ 61 h 63"/>
                  <a:gd name="T2" fmla="*/ 23 w 85"/>
                  <a:gd name="T3" fmla="*/ 57 h 63"/>
                  <a:gd name="T4" fmla="*/ 40 w 85"/>
                  <a:gd name="T5" fmla="*/ 47 h 63"/>
                  <a:gd name="T6" fmla="*/ 76 w 85"/>
                  <a:gd name="T7" fmla="*/ 21 h 63"/>
                  <a:gd name="T8" fmla="*/ 67 w 85"/>
                  <a:gd name="T9" fmla="*/ 6 h 63"/>
                  <a:gd name="T10" fmla="*/ 34 w 85"/>
                  <a:gd name="T11" fmla="*/ 26 h 63"/>
                  <a:gd name="T12" fmla="*/ 18 w 85"/>
                  <a:gd name="T13" fmla="*/ 38 h 63"/>
                  <a:gd name="T14" fmla="*/ 3 w 85"/>
                  <a:gd name="T15" fmla="*/ 53 h 63"/>
                  <a:gd name="T16" fmla="*/ 8 w 85"/>
                  <a:gd name="T17" fmla="*/ 61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63">
                    <a:moveTo>
                      <a:pt x="8" y="61"/>
                    </a:moveTo>
                    <a:cubicBezTo>
                      <a:pt x="13" y="59"/>
                      <a:pt x="18" y="59"/>
                      <a:pt x="23" y="57"/>
                    </a:cubicBezTo>
                    <a:cubicBezTo>
                      <a:pt x="29" y="54"/>
                      <a:pt x="35" y="50"/>
                      <a:pt x="40" y="47"/>
                    </a:cubicBezTo>
                    <a:cubicBezTo>
                      <a:pt x="53" y="39"/>
                      <a:pt x="64" y="30"/>
                      <a:pt x="76" y="21"/>
                    </a:cubicBezTo>
                    <a:cubicBezTo>
                      <a:pt x="85" y="14"/>
                      <a:pt x="77" y="0"/>
                      <a:pt x="67" y="6"/>
                    </a:cubicBezTo>
                    <a:cubicBezTo>
                      <a:pt x="56" y="12"/>
                      <a:pt x="44" y="18"/>
                      <a:pt x="34" y="26"/>
                    </a:cubicBezTo>
                    <a:cubicBezTo>
                      <a:pt x="28" y="30"/>
                      <a:pt x="23" y="34"/>
                      <a:pt x="18" y="38"/>
                    </a:cubicBezTo>
                    <a:cubicBezTo>
                      <a:pt x="11" y="42"/>
                      <a:pt x="8" y="48"/>
                      <a:pt x="3" y="53"/>
                    </a:cubicBezTo>
                    <a:cubicBezTo>
                      <a:pt x="0" y="57"/>
                      <a:pt x="3" y="63"/>
                      <a:pt x="8" y="6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7" name="Freeform 68"/>
              <p:cNvSpPr/>
              <p:nvPr/>
            </p:nvSpPr>
            <p:spPr bwMode="auto">
              <a:xfrm>
                <a:off x="4127501" y="1725613"/>
                <a:ext cx="109538" cy="76200"/>
              </a:xfrm>
              <a:custGeom>
                <a:avLst/>
                <a:gdLst>
                  <a:gd name="T0" fmla="*/ 9 w 105"/>
                  <a:gd name="T1" fmla="*/ 71 h 74"/>
                  <a:gd name="T2" fmla="*/ 96 w 105"/>
                  <a:gd name="T3" fmla="*/ 16 h 74"/>
                  <a:gd name="T4" fmla="*/ 89 w 105"/>
                  <a:gd name="T5" fmla="*/ 4 h 74"/>
                  <a:gd name="T6" fmla="*/ 2 w 105"/>
                  <a:gd name="T7" fmla="*/ 66 h 74"/>
                  <a:gd name="T8" fmla="*/ 9 w 105"/>
                  <a:gd name="T9" fmla="*/ 71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74">
                    <a:moveTo>
                      <a:pt x="9" y="71"/>
                    </a:moveTo>
                    <a:cubicBezTo>
                      <a:pt x="33" y="47"/>
                      <a:pt x="67" y="33"/>
                      <a:pt x="96" y="16"/>
                    </a:cubicBezTo>
                    <a:cubicBezTo>
                      <a:pt x="105" y="12"/>
                      <a:pt x="97" y="0"/>
                      <a:pt x="89" y="4"/>
                    </a:cubicBezTo>
                    <a:cubicBezTo>
                      <a:pt x="55" y="19"/>
                      <a:pt x="22" y="32"/>
                      <a:pt x="2" y="66"/>
                    </a:cubicBezTo>
                    <a:cubicBezTo>
                      <a:pt x="0" y="70"/>
                      <a:pt x="5" y="74"/>
                      <a:pt x="9" y="7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8" name="Freeform 69"/>
              <p:cNvSpPr/>
              <p:nvPr/>
            </p:nvSpPr>
            <p:spPr bwMode="auto">
              <a:xfrm>
                <a:off x="4300538" y="1655763"/>
                <a:ext cx="87313" cy="47625"/>
              </a:xfrm>
              <a:custGeom>
                <a:avLst/>
                <a:gdLst>
                  <a:gd name="T0" fmla="*/ 7 w 84"/>
                  <a:gd name="T1" fmla="*/ 46 h 47"/>
                  <a:gd name="T2" fmla="*/ 80 w 84"/>
                  <a:gd name="T3" fmla="*/ 9 h 47"/>
                  <a:gd name="T4" fmla="*/ 77 w 84"/>
                  <a:gd name="T5" fmla="*/ 3 h 47"/>
                  <a:gd name="T6" fmla="*/ 5 w 84"/>
                  <a:gd name="T7" fmla="*/ 38 h 47"/>
                  <a:gd name="T8" fmla="*/ 7 w 84"/>
                  <a:gd name="T9" fmla="*/ 4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47">
                    <a:moveTo>
                      <a:pt x="7" y="46"/>
                    </a:moveTo>
                    <a:cubicBezTo>
                      <a:pt x="36" y="41"/>
                      <a:pt x="58" y="26"/>
                      <a:pt x="80" y="9"/>
                    </a:cubicBezTo>
                    <a:cubicBezTo>
                      <a:pt x="84" y="6"/>
                      <a:pt x="81" y="0"/>
                      <a:pt x="77" y="3"/>
                    </a:cubicBezTo>
                    <a:cubicBezTo>
                      <a:pt x="54" y="16"/>
                      <a:pt x="30" y="29"/>
                      <a:pt x="5" y="38"/>
                    </a:cubicBezTo>
                    <a:cubicBezTo>
                      <a:pt x="0" y="40"/>
                      <a:pt x="2" y="47"/>
                      <a:pt x="7" y="4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9" name="Freeform 70"/>
              <p:cNvSpPr/>
              <p:nvPr/>
            </p:nvSpPr>
            <p:spPr bwMode="auto">
              <a:xfrm>
                <a:off x="4451351" y="1609726"/>
                <a:ext cx="103188" cy="31750"/>
              </a:xfrm>
              <a:custGeom>
                <a:avLst/>
                <a:gdLst>
                  <a:gd name="T0" fmla="*/ 4 w 100"/>
                  <a:gd name="T1" fmla="*/ 25 h 31"/>
                  <a:gd name="T2" fmla="*/ 95 w 100"/>
                  <a:gd name="T3" fmla="*/ 11 h 31"/>
                  <a:gd name="T4" fmla="*/ 92 w 100"/>
                  <a:gd name="T5" fmla="*/ 1 h 31"/>
                  <a:gd name="T6" fmla="*/ 4 w 100"/>
                  <a:gd name="T7" fmla="*/ 17 h 31"/>
                  <a:gd name="T8" fmla="*/ 4 w 100"/>
                  <a:gd name="T9" fmla="*/ 2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31">
                    <a:moveTo>
                      <a:pt x="4" y="25"/>
                    </a:moveTo>
                    <a:cubicBezTo>
                      <a:pt x="34" y="31"/>
                      <a:pt x="67" y="23"/>
                      <a:pt x="95" y="11"/>
                    </a:cubicBezTo>
                    <a:cubicBezTo>
                      <a:pt x="100" y="9"/>
                      <a:pt x="97" y="0"/>
                      <a:pt x="92" y="1"/>
                    </a:cubicBezTo>
                    <a:cubicBezTo>
                      <a:pt x="63" y="3"/>
                      <a:pt x="32" y="9"/>
                      <a:pt x="4" y="17"/>
                    </a:cubicBezTo>
                    <a:cubicBezTo>
                      <a:pt x="0" y="18"/>
                      <a:pt x="0" y="24"/>
                      <a:pt x="4" y="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0" name="Freeform 71"/>
              <p:cNvSpPr/>
              <p:nvPr/>
            </p:nvSpPr>
            <p:spPr bwMode="auto">
              <a:xfrm>
                <a:off x="4638676" y="1628776"/>
                <a:ext cx="109538" cy="19050"/>
              </a:xfrm>
              <a:custGeom>
                <a:avLst/>
                <a:gdLst>
                  <a:gd name="T0" fmla="*/ 4 w 105"/>
                  <a:gd name="T1" fmla="*/ 13 h 18"/>
                  <a:gd name="T2" fmla="*/ 99 w 105"/>
                  <a:gd name="T3" fmla="*/ 14 h 18"/>
                  <a:gd name="T4" fmla="*/ 99 w 105"/>
                  <a:gd name="T5" fmla="*/ 4 h 18"/>
                  <a:gd name="T6" fmla="*/ 4 w 105"/>
                  <a:gd name="T7" fmla="*/ 5 h 18"/>
                  <a:gd name="T8" fmla="*/ 4 w 105"/>
                  <a:gd name="T9" fmla="*/ 13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18">
                    <a:moveTo>
                      <a:pt x="4" y="13"/>
                    </a:moveTo>
                    <a:cubicBezTo>
                      <a:pt x="35" y="18"/>
                      <a:pt x="67" y="17"/>
                      <a:pt x="99" y="14"/>
                    </a:cubicBezTo>
                    <a:cubicBezTo>
                      <a:pt x="105" y="13"/>
                      <a:pt x="105" y="5"/>
                      <a:pt x="99" y="4"/>
                    </a:cubicBezTo>
                    <a:cubicBezTo>
                      <a:pt x="67" y="1"/>
                      <a:pt x="35" y="0"/>
                      <a:pt x="4" y="5"/>
                    </a:cubicBezTo>
                    <a:cubicBezTo>
                      <a:pt x="0" y="6"/>
                      <a:pt x="0" y="12"/>
                      <a:pt x="4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1" name="Freeform 72"/>
              <p:cNvSpPr/>
              <p:nvPr/>
            </p:nvSpPr>
            <p:spPr bwMode="auto">
              <a:xfrm>
                <a:off x="4851401" y="1643063"/>
                <a:ext cx="68263" cy="30163"/>
              </a:xfrm>
              <a:custGeom>
                <a:avLst/>
                <a:gdLst>
                  <a:gd name="T0" fmla="*/ 2 w 65"/>
                  <a:gd name="T1" fmla="*/ 4 h 28"/>
                  <a:gd name="T2" fmla="*/ 59 w 65"/>
                  <a:gd name="T3" fmla="*/ 27 h 28"/>
                  <a:gd name="T4" fmla="*/ 62 w 65"/>
                  <a:gd name="T5" fmla="*/ 21 h 28"/>
                  <a:gd name="T6" fmla="*/ 3 w 65"/>
                  <a:gd name="T7" fmla="*/ 1 h 28"/>
                  <a:gd name="T8" fmla="*/ 2 w 65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28">
                    <a:moveTo>
                      <a:pt x="2" y="4"/>
                    </a:moveTo>
                    <a:cubicBezTo>
                      <a:pt x="19" y="15"/>
                      <a:pt x="40" y="22"/>
                      <a:pt x="59" y="27"/>
                    </a:cubicBezTo>
                    <a:cubicBezTo>
                      <a:pt x="63" y="28"/>
                      <a:pt x="65" y="23"/>
                      <a:pt x="62" y="21"/>
                    </a:cubicBezTo>
                    <a:cubicBezTo>
                      <a:pt x="43" y="13"/>
                      <a:pt x="23" y="7"/>
                      <a:pt x="3" y="1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2" name="Freeform 73"/>
              <p:cNvSpPr/>
              <p:nvPr/>
            </p:nvSpPr>
            <p:spPr bwMode="auto">
              <a:xfrm>
                <a:off x="5008563" y="1714501"/>
                <a:ext cx="71438" cy="33338"/>
              </a:xfrm>
              <a:custGeom>
                <a:avLst/>
                <a:gdLst>
                  <a:gd name="T0" fmla="*/ 3 w 68"/>
                  <a:gd name="T1" fmla="*/ 10 h 33"/>
                  <a:gd name="T2" fmla="*/ 59 w 68"/>
                  <a:gd name="T3" fmla="*/ 32 h 33"/>
                  <a:gd name="T4" fmla="*/ 64 w 68"/>
                  <a:gd name="T5" fmla="*/ 26 h 33"/>
                  <a:gd name="T6" fmla="*/ 3 w 68"/>
                  <a:gd name="T7" fmla="*/ 4 h 33"/>
                  <a:gd name="T8" fmla="*/ 3 w 68"/>
                  <a:gd name="T9" fmla="*/ 1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33">
                    <a:moveTo>
                      <a:pt x="3" y="10"/>
                    </a:moveTo>
                    <a:cubicBezTo>
                      <a:pt x="23" y="14"/>
                      <a:pt x="40" y="23"/>
                      <a:pt x="59" y="32"/>
                    </a:cubicBezTo>
                    <a:cubicBezTo>
                      <a:pt x="63" y="33"/>
                      <a:pt x="68" y="29"/>
                      <a:pt x="64" y="26"/>
                    </a:cubicBezTo>
                    <a:cubicBezTo>
                      <a:pt x="46" y="10"/>
                      <a:pt x="26" y="0"/>
                      <a:pt x="3" y="4"/>
                    </a:cubicBezTo>
                    <a:cubicBezTo>
                      <a:pt x="0" y="4"/>
                      <a:pt x="0" y="9"/>
                      <a:pt x="3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3" name="Freeform 74"/>
              <p:cNvSpPr/>
              <p:nvPr/>
            </p:nvSpPr>
            <p:spPr bwMode="auto">
              <a:xfrm>
                <a:off x="5149851" y="1784351"/>
                <a:ext cx="85725" cy="47625"/>
              </a:xfrm>
              <a:custGeom>
                <a:avLst/>
                <a:gdLst>
                  <a:gd name="T0" fmla="*/ 3 w 83"/>
                  <a:gd name="T1" fmla="*/ 6 h 46"/>
                  <a:gd name="T2" fmla="*/ 75 w 83"/>
                  <a:gd name="T3" fmla="*/ 43 h 46"/>
                  <a:gd name="T4" fmla="*/ 79 w 83"/>
                  <a:gd name="T5" fmla="*/ 37 h 46"/>
                  <a:gd name="T6" fmla="*/ 6 w 83"/>
                  <a:gd name="T7" fmla="*/ 1 h 46"/>
                  <a:gd name="T8" fmla="*/ 3 w 83"/>
                  <a:gd name="T9" fmla="*/ 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46">
                    <a:moveTo>
                      <a:pt x="3" y="6"/>
                    </a:moveTo>
                    <a:cubicBezTo>
                      <a:pt x="28" y="18"/>
                      <a:pt x="52" y="30"/>
                      <a:pt x="75" y="43"/>
                    </a:cubicBezTo>
                    <a:cubicBezTo>
                      <a:pt x="80" y="46"/>
                      <a:pt x="83" y="39"/>
                      <a:pt x="79" y="37"/>
                    </a:cubicBezTo>
                    <a:cubicBezTo>
                      <a:pt x="57" y="20"/>
                      <a:pt x="33" y="7"/>
                      <a:pt x="6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4" name="Freeform 75"/>
              <p:cNvSpPr/>
              <p:nvPr/>
            </p:nvSpPr>
            <p:spPr bwMode="auto">
              <a:xfrm>
                <a:off x="5305426" y="1847851"/>
                <a:ext cx="66675" cy="61913"/>
              </a:xfrm>
              <a:custGeom>
                <a:avLst/>
                <a:gdLst>
                  <a:gd name="T0" fmla="*/ 5 w 65"/>
                  <a:gd name="T1" fmla="*/ 12 h 59"/>
                  <a:gd name="T2" fmla="*/ 55 w 65"/>
                  <a:gd name="T3" fmla="*/ 55 h 59"/>
                  <a:gd name="T4" fmla="*/ 62 w 65"/>
                  <a:gd name="T5" fmla="*/ 49 h 59"/>
                  <a:gd name="T6" fmla="*/ 42 w 65"/>
                  <a:gd name="T7" fmla="*/ 23 h 59"/>
                  <a:gd name="T8" fmla="*/ 10 w 65"/>
                  <a:gd name="T9" fmla="*/ 4 h 59"/>
                  <a:gd name="T10" fmla="*/ 5 w 65"/>
                  <a:gd name="T11" fmla="*/ 1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5" h="59">
                    <a:moveTo>
                      <a:pt x="5" y="12"/>
                    </a:moveTo>
                    <a:cubicBezTo>
                      <a:pt x="23" y="25"/>
                      <a:pt x="42" y="37"/>
                      <a:pt x="55" y="55"/>
                    </a:cubicBezTo>
                    <a:cubicBezTo>
                      <a:pt x="58" y="59"/>
                      <a:pt x="65" y="53"/>
                      <a:pt x="62" y="49"/>
                    </a:cubicBezTo>
                    <a:cubicBezTo>
                      <a:pt x="57" y="39"/>
                      <a:pt x="50" y="31"/>
                      <a:pt x="42" y="23"/>
                    </a:cubicBezTo>
                    <a:cubicBezTo>
                      <a:pt x="33" y="15"/>
                      <a:pt x="21" y="9"/>
                      <a:pt x="10" y="4"/>
                    </a:cubicBezTo>
                    <a:cubicBezTo>
                      <a:pt x="5" y="0"/>
                      <a:pt x="0" y="8"/>
                      <a:pt x="5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5" name="Freeform 76"/>
              <p:cNvSpPr/>
              <p:nvPr/>
            </p:nvSpPr>
            <p:spPr bwMode="auto">
              <a:xfrm>
                <a:off x="5380038" y="1765301"/>
                <a:ext cx="30163" cy="87313"/>
              </a:xfrm>
              <a:custGeom>
                <a:avLst/>
                <a:gdLst>
                  <a:gd name="T0" fmla="*/ 10 w 28"/>
                  <a:gd name="T1" fmla="*/ 81 h 84"/>
                  <a:gd name="T2" fmla="*/ 27 w 28"/>
                  <a:gd name="T3" fmla="*/ 10 h 84"/>
                  <a:gd name="T4" fmla="*/ 17 w 28"/>
                  <a:gd name="T5" fmla="*/ 6 h 84"/>
                  <a:gd name="T6" fmla="*/ 4 w 28"/>
                  <a:gd name="T7" fmla="*/ 81 h 84"/>
                  <a:gd name="T8" fmla="*/ 10 w 28"/>
                  <a:gd name="T9" fmla="*/ 81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84">
                    <a:moveTo>
                      <a:pt x="10" y="81"/>
                    </a:moveTo>
                    <a:cubicBezTo>
                      <a:pt x="15" y="57"/>
                      <a:pt x="22" y="34"/>
                      <a:pt x="27" y="10"/>
                    </a:cubicBezTo>
                    <a:cubicBezTo>
                      <a:pt x="28" y="4"/>
                      <a:pt x="20" y="0"/>
                      <a:pt x="17" y="6"/>
                    </a:cubicBezTo>
                    <a:cubicBezTo>
                      <a:pt x="6" y="29"/>
                      <a:pt x="0" y="55"/>
                      <a:pt x="4" y="81"/>
                    </a:cubicBezTo>
                    <a:cubicBezTo>
                      <a:pt x="5" y="84"/>
                      <a:pt x="10" y="84"/>
                      <a:pt x="10" y="8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6" name="Freeform 77"/>
              <p:cNvSpPr/>
              <p:nvPr/>
            </p:nvSpPr>
            <p:spPr bwMode="auto">
              <a:xfrm>
                <a:off x="5451476" y="1625601"/>
                <a:ext cx="39688" cy="63500"/>
              </a:xfrm>
              <a:custGeom>
                <a:avLst/>
                <a:gdLst>
                  <a:gd name="T0" fmla="*/ 7 w 39"/>
                  <a:gd name="T1" fmla="*/ 58 h 62"/>
                  <a:gd name="T2" fmla="*/ 38 w 39"/>
                  <a:gd name="T3" fmla="*/ 7 h 62"/>
                  <a:gd name="T4" fmla="*/ 29 w 39"/>
                  <a:gd name="T5" fmla="*/ 3 h 62"/>
                  <a:gd name="T6" fmla="*/ 13 w 39"/>
                  <a:gd name="T7" fmla="*/ 25 h 62"/>
                  <a:gd name="T8" fmla="*/ 1 w 39"/>
                  <a:gd name="T9" fmla="*/ 56 h 62"/>
                  <a:gd name="T10" fmla="*/ 7 w 39"/>
                  <a:gd name="T11" fmla="*/ 58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" h="62">
                    <a:moveTo>
                      <a:pt x="7" y="58"/>
                    </a:moveTo>
                    <a:cubicBezTo>
                      <a:pt x="16" y="40"/>
                      <a:pt x="30" y="26"/>
                      <a:pt x="38" y="7"/>
                    </a:cubicBezTo>
                    <a:cubicBezTo>
                      <a:pt x="39" y="2"/>
                      <a:pt x="32" y="0"/>
                      <a:pt x="29" y="3"/>
                    </a:cubicBezTo>
                    <a:cubicBezTo>
                      <a:pt x="24" y="11"/>
                      <a:pt x="18" y="18"/>
                      <a:pt x="13" y="25"/>
                    </a:cubicBezTo>
                    <a:cubicBezTo>
                      <a:pt x="7" y="34"/>
                      <a:pt x="4" y="45"/>
                      <a:pt x="1" y="56"/>
                    </a:cubicBezTo>
                    <a:cubicBezTo>
                      <a:pt x="0" y="59"/>
                      <a:pt x="5" y="62"/>
                      <a:pt x="7" y="5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7" name="Freeform 78"/>
              <p:cNvSpPr/>
              <p:nvPr/>
            </p:nvSpPr>
            <p:spPr bwMode="auto">
              <a:xfrm>
                <a:off x="5540376" y="1449388"/>
                <a:ext cx="88900" cy="112713"/>
              </a:xfrm>
              <a:custGeom>
                <a:avLst/>
                <a:gdLst>
                  <a:gd name="T0" fmla="*/ 8 w 86"/>
                  <a:gd name="T1" fmla="*/ 105 h 108"/>
                  <a:gd name="T2" fmla="*/ 81 w 86"/>
                  <a:gd name="T3" fmla="*/ 12 h 108"/>
                  <a:gd name="T4" fmla="*/ 75 w 86"/>
                  <a:gd name="T5" fmla="*/ 4 h 108"/>
                  <a:gd name="T6" fmla="*/ 1 w 86"/>
                  <a:gd name="T7" fmla="*/ 101 h 108"/>
                  <a:gd name="T8" fmla="*/ 8 w 86"/>
                  <a:gd name="T9" fmla="*/ 105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108">
                    <a:moveTo>
                      <a:pt x="8" y="105"/>
                    </a:moveTo>
                    <a:cubicBezTo>
                      <a:pt x="34" y="75"/>
                      <a:pt x="53" y="41"/>
                      <a:pt x="81" y="12"/>
                    </a:cubicBezTo>
                    <a:cubicBezTo>
                      <a:pt x="86" y="8"/>
                      <a:pt x="80" y="0"/>
                      <a:pt x="75" y="4"/>
                    </a:cubicBezTo>
                    <a:cubicBezTo>
                      <a:pt x="39" y="25"/>
                      <a:pt x="16" y="63"/>
                      <a:pt x="1" y="101"/>
                    </a:cubicBezTo>
                    <a:cubicBezTo>
                      <a:pt x="0" y="105"/>
                      <a:pt x="5" y="108"/>
                      <a:pt x="8" y="10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8" name="Freeform 79"/>
              <p:cNvSpPr/>
              <p:nvPr/>
            </p:nvSpPr>
            <p:spPr bwMode="auto">
              <a:xfrm>
                <a:off x="5675313" y="1382713"/>
                <a:ext cx="88900" cy="57150"/>
              </a:xfrm>
              <a:custGeom>
                <a:avLst/>
                <a:gdLst>
                  <a:gd name="T0" fmla="*/ 7 w 86"/>
                  <a:gd name="T1" fmla="*/ 53 h 55"/>
                  <a:gd name="T2" fmla="*/ 79 w 86"/>
                  <a:gd name="T3" fmla="*/ 13 h 55"/>
                  <a:gd name="T4" fmla="*/ 76 w 86"/>
                  <a:gd name="T5" fmla="*/ 2 h 55"/>
                  <a:gd name="T6" fmla="*/ 3 w 86"/>
                  <a:gd name="T7" fmla="*/ 48 h 55"/>
                  <a:gd name="T8" fmla="*/ 7 w 86"/>
                  <a:gd name="T9" fmla="*/ 53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55">
                    <a:moveTo>
                      <a:pt x="7" y="53"/>
                    </a:moveTo>
                    <a:cubicBezTo>
                      <a:pt x="32" y="43"/>
                      <a:pt x="53" y="22"/>
                      <a:pt x="79" y="13"/>
                    </a:cubicBezTo>
                    <a:cubicBezTo>
                      <a:pt x="86" y="10"/>
                      <a:pt x="83" y="0"/>
                      <a:pt x="76" y="2"/>
                    </a:cubicBezTo>
                    <a:cubicBezTo>
                      <a:pt x="46" y="8"/>
                      <a:pt x="24" y="27"/>
                      <a:pt x="3" y="48"/>
                    </a:cubicBezTo>
                    <a:cubicBezTo>
                      <a:pt x="0" y="51"/>
                      <a:pt x="4" y="55"/>
                      <a:pt x="7" y="5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9" name="Freeform 80"/>
              <p:cNvSpPr/>
              <p:nvPr/>
            </p:nvSpPr>
            <p:spPr bwMode="auto">
              <a:xfrm>
                <a:off x="5895976" y="1304926"/>
                <a:ext cx="57150" cy="28575"/>
              </a:xfrm>
              <a:custGeom>
                <a:avLst/>
                <a:gdLst>
                  <a:gd name="T0" fmla="*/ 4 w 56"/>
                  <a:gd name="T1" fmla="*/ 26 h 27"/>
                  <a:gd name="T2" fmla="*/ 55 w 56"/>
                  <a:gd name="T3" fmla="*/ 4 h 27"/>
                  <a:gd name="T4" fmla="*/ 53 w 56"/>
                  <a:gd name="T5" fmla="*/ 2 h 27"/>
                  <a:gd name="T6" fmla="*/ 2 w 56"/>
                  <a:gd name="T7" fmla="*/ 23 h 27"/>
                  <a:gd name="T8" fmla="*/ 4 w 56"/>
                  <a:gd name="T9" fmla="*/ 2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7">
                    <a:moveTo>
                      <a:pt x="4" y="26"/>
                    </a:moveTo>
                    <a:cubicBezTo>
                      <a:pt x="21" y="18"/>
                      <a:pt x="41" y="18"/>
                      <a:pt x="55" y="4"/>
                    </a:cubicBezTo>
                    <a:cubicBezTo>
                      <a:pt x="56" y="2"/>
                      <a:pt x="54" y="0"/>
                      <a:pt x="53" y="2"/>
                    </a:cubicBezTo>
                    <a:cubicBezTo>
                      <a:pt x="38" y="14"/>
                      <a:pt x="19" y="15"/>
                      <a:pt x="2" y="23"/>
                    </a:cubicBezTo>
                    <a:cubicBezTo>
                      <a:pt x="0" y="24"/>
                      <a:pt x="2" y="27"/>
                      <a:pt x="4" y="2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0" name="Freeform 81"/>
              <p:cNvSpPr/>
              <p:nvPr/>
            </p:nvSpPr>
            <p:spPr bwMode="auto">
              <a:xfrm>
                <a:off x="6059488" y="1247776"/>
                <a:ext cx="125413" cy="41275"/>
              </a:xfrm>
              <a:custGeom>
                <a:avLst/>
                <a:gdLst>
                  <a:gd name="T0" fmla="*/ 6 w 121"/>
                  <a:gd name="T1" fmla="*/ 38 h 40"/>
                  <a:gd name="T2" fmla="*/ 115 w 121"/>
                  <a:gd name="T3" fmla="*/ 13 h 40"/>
                  <a:gd name="T4" fmla="*/ 113 w 121"/>
                  <a:gd name="T5" fmla="*/ 0 h 40"/>
                  <a:gd name="T6" fmla="*/ 3 w 121"/>
                  <a:gd name="T7" fmla="*/ 34 h 40"/>
                  <a:gd name="T8" fmla="*/ 6 w 121"/>
                  <a:gd name="T9" fmla="*/ 38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" h="40">
                    <a:moveTo>
                      <a:pt x="6" y="38"/>
                    </a:moveTo>
                    <a:cubicBezTo>
                      <a:pt x="40" y="23"/>
                      <a:pt x="79" y="25"/>
                      <a:pt x="115" y="13"/>
                    </a:cubicBezTo>
                    <a:cubicBezTo>
                      <a:pt x="121" y="11"/>
                      <a:pt x="121" y="0"/>
                      <a:pt x="113" y="0"/>
                    </a:cubicBezTo>
                    <a:cubicBezTo>
                      <a:pt x="72" y="3"/>
                      <a:pt x="37" y="11"/>
                      <a:pt x="3" y="34"/>
                    </a:cubicBezTo>
                    <a:cubicBezTo>
                      <a:pt x="0" y="36"/>
                      <a:pt x="3" y="40"/>
                      <a:pt x="6" y="3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1" name="Freeform 82"/>
              <p:cNvSpPr/>
              <p:nvPr/>
            </p:nvSpPr>
            <p:spPr bwMode="auto">
              <a:xfrm>
                <a:off x="6319838" y="1225551"/>
                <a:ext cx="120650" cy="30163"/>
              </a:xfrm>
              <a:custGeom>
                <a:avLst/>
                <a:gdLst>
                  <a:gd name="T0" fmla="*/ 8 w 116"/>
                  <a:gd name="T1" fmla="*/ 25 h 28"/>
                  <a:gd name="T2" fmla="*/ 108 w 116"/>
                  <a:gd name="T3" fmla="*/ 27 h 28"/>
                  <a:gd name="T4" fmla="*/ 110 w 116"/>
                  <a:gd name="T5" fmla="*/ 15 h 28"/>
                  <a:gd name="T6" fmla="*/ 4 w 116"/>
                  <a:gd name="T7" fmla="*/ 17 h 28"/>
                  <a:gd name="T8" fmla="*/ 8 w 116"/>
                  <a:gd name="T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28">
                    <a:moveTo>
                      <a:pt x="8" y="25"/>
                    </a:moveTo>
                    <a:cubicBezTo>
                      <a:pt x="41" y="16"/>
                      <a:pt x="74" y="23"/>
                      <a:pt x="108" y="27"/>
                    </a:cubicBezTo>
                    <a:cubicBezTo>
                      <a:pt x="115" y="28"/>
                      <a:pt x="116" y="17"/>
                      <a:pt x="110" y="15"/>
                    </a:cubicBezTo>
                    <a:cubicBezTo>
                      <a:pt x="72" y="4"/>
                      <a:pt x="40" y="0"/>
                      <a:pt x="4" y="17"/>
                    </a:cubicBezTo>
                    <a:cubicBezTo>
                      <a:pt x="0" y="19"/>
                      <a:pt x="3" y="26"/>
                      <a:pt x="8" y="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2" name="Freeform 83"/>
              <p:cNvSpPr/>
              <p:nvPr/>
            </p:nvSpPr>
            <p:spPr bwMode="auto">
              <a:xfrm>
                <a:off x="6584951" y="1241426"/>
                <a:ext cx="109538" cy="19050"/>
              </a:xfrm>
              <a:custGeom>
                <a:avLst/>
                <a:gdLst>
                  <a:gd name="T0" fmla="*/ 5 w 106"/>
                  <a:gd name="T1" fmla="*/ 9 h 18"/>
                  <a:gd name="T2" fmla="*/ 98 w 106"/>
                  <a:gd name="T3" fmla="*/ 17 h 18"/>
                  <a:gd name="T4" fmla="*/ 100 w 106"/>
                  <a:gd name="T5" fmla="*/ 9 h 18"/>
                  <a:gd name="T6" fmla="*/ 5 w 106"/>
                  <a:gd name="T7" fmla="*/ 2 h 18"/>
                  <a:gd name="T8" fmla="*/ 5 w 106"/>
                  <a:gd name="T9" fmla="*/ 9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" h="18">
                    <a:moveTo>
                      <a:pt x="5" y="9"/>
                    </a:moveTo>
                    <a:cubicBezTo>
                      <a:pt x="35" y="11"/>
                      <a:pt x="68" y="12"/>
                      <a:pt x="98" y="17"/>
                    </a:cubicBezTo>
                    <a:cubicBezTo>
                      <a:pt x="103" y="18"/>
                      <a:pt x="106" y="10"/>
                      <a:pt x="100" y="9"/>
                    </a:cubicBezTo>
                    <a:cubicBezTo>
                      <a:pt x="68" y="0"/>
                      <a:pt x="38" y="1"/>
                      <a:pt x="5" y="2"/>
                    </a:cubicBezTo>
                    <a:cubicBezTo>
                      <a:pt x="0" y="2"/>
                      <a:pt x="0" y="9"/>
                      <a:pt x="5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3" name="Freeform 84"/>
              <p:cNvSpPr/>
              <p:nvPr/>
            </p:nvSpPr>
            <p:spPr bwMode="auto">
              <a:xfrm>
                <a:off x="6799263" y="1285876"/>
                <a:ext cx="117475" cy="47625"/>
              </a:xfrm>
              <a:custGeom>
                <a:avLst/>
                <a:gdLst>
                  <a:gd name="T0" fmla="*/ 5 w 112"/>
                  <a:gd name="T1" fmla="*/ 11 h 45"/>
                  <a:gd name="T2" fmla="*/ 100 w 112"/>
                  <a:gd name="T3" fmla="*/ 42 h 45"/>
                  <a:gd name="T4" fmla="*/ 105 w 112"/>
                  <a:gd name="T5" fmla="*/ 29 h 45"/>
                  <a:gd name="T6" fmla="*/ 8 w 112"/>
                  <a:gd name="T7" fmla="*/ 1 h 45"/>
                  <a:gd name="T8" fmla="*/ 5 w 112"/>
                  <a:gd name="T9" fmla="*/ 11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2" h="45">
                    <a:moveTo>
                      <a:pt x="5" y="11"/>
                    </a:moveTo>
                    <a:cubicBezTo>
                      <a:pt x="35" y="25"/>
                      <a:pt x="69" y="29"/>
                      <a:pt x="100" y="42"/>
                    </a:cubicBezTo>
                    <a:cubicBezTo>
                      <a:pt x="107" y="45"/>
                      <a:pt x="112" y="33"/>
                      <a:pt x="105" y="29"/>
                    </a:cubicBezTo>
                    <a:cubicBezTo>
                      <a:pt x="76" y="13"/>
                      <a:pt x="41" y="2"/>
                      <a:pt x="8" y="1"/>
                    </a:cubicBezTo>
                    <a:cubicBezTo>
                      <a:pt x="2" y="0"/>
                      <a:pt x="0" y="9"/>
                      <a:pt x="5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4" name="Freeform 85"/>
              <p:cNvSpPr/>
              <p:nvPr/>
            </p:nvSpPr>
            <p:spPr bwMode="auto">
              <a:xfrm>
                <a:off x="6962776" y="1343026"/>
                <a:ext cx="122238" cy="44450"/>
              </a:xfrm>
              <a:custGeom>
                <a:avLst/>
                <a:gdLst>
                  <a:gd name="T0" fmla="*/ 3 w 117"/>
                  <a:gd name="T1" fmla="*/ 4 h 43"/>
                  <a:gd name="T2" fmla="*/ 109 w 117"/>
                  <a:gd name="T3" fmla="*/ 41 h 43"/>
                  <a:gd name="T4" fmla="*/ 113 w 117"/>
                  <a:gd name="T5" fmla="*/ 35 h 43"/>
                  <a:gd name="T6" fmla="*/ 3 w 117"/>
                  <a:gd name="T7" fmla="*/ 0 h 43"/>
                  <a:gd name="T8" fmla="*/ 3 w 117"/>
                  <a:gd name="T9" fmla="*/ 4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43">
                    <a:moveTo>
                      <a:pt x="3" y="4"/>
                    </a:moveTo>
                    <a:cubicBezTo>
                      <a:pt x="41" y="6"/>
                      <a:pt x="76" y="23"/>
                      <a:pt x="109" y="41"/>
                    </a:cubicBezTo>
                    <a:cubicBezTo>
                      <a:pt x="113" y="43"/>
                      <a:pt x="117" y="37"/>
                      <a:pt x="113" y="35"/>
                    </a:cubicBezTo>
                    <a:cubicBezTo>
                      <a:pt x="79" y="13"/>
                      <a:pt x="43" y="0"/>
                      <a:pt x="3" y="0"/>
                    </a:cubicBezTo>
                    <a:cubicBezTo>
                      <a:pt x="0" y="0"/>
                      <a:pt x="0" y="4"/>
                      <a:pt x="3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5" name="Freeform 86"/>
              <p:cNvSpPr/>
              <p:nvPr/>
            </p:nvSpPr>
            <p:spPr bwMode="auto">
              <a:xfrm>
                <a:off x="7148513" y="1409701"/>
                <a:ext cx="104775" cy="49213"/>
              </a:xfrm>
              <a:custGeom>
                <a:avLst/>
                <a:gdLst>
                  <a:gd name="T0" fmla="*/ 3 w 101"/>
                  <a:gd name="T1" fmla="*/ 6 h 47"/>
                  <a:gd name="T2" fmla="*/ 90 w 101"/>
                  <a:gd name="T3" fmla="*/ 45 h 47"/>
                  <a:gd name="T4" fmla="*/ 96 w 101"/>
                  <a:gd name="T5" fmla="*/ 35 h 47"/>
                  <a:gd name="T6" fmla="*/ 4 w 101"/>
                  <a:gd name="T7" fmla="*/ 0 h 47"/>
                  <a:gd name="T8" fmla="*/ 3 w 101"/>
                  <a:gd name="T9" fmla="*/ 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47">
                    <a:moveTo>
                      <a:pt x="3" y="6"/>
                    </a:moveTo>
                    <a:cubicBezTo>
                      <a:pt x="31" y="18"/>
                      <a:pt x="59" y="37"/>
                      <a:pt x="90" y="45"/>
                    </a:cubicBezTo>
                    <a:cubicBezTo>
                      <a:pt x="95" y="47"/>
                      <a:pt x="101" y="39"/>
                      <a:pt x="96" y="35"/>
                    </a:cubicBezTo>
                    <a:cubicBezTo>
                      <a:pt x="70" y="15"/>
                      <a:pt x="36" y="3"/>
                      <a:pt x="4" y="0"/>
                    </a:cubicBezTo>
                    <a:cubicBezTo>
                      <a:pt x="1" y="0"/>
                      <a:pt x="0" y="4"/>
                      <a:pt x="3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6" name="Freeform 87"/>
              <p:cNvSpPr/>
              <p:nvPr/>
            </p:nvSpPr>
            <p:spPr bwMode="auto">
              <a:xfrm>
                <a:off x="7273926" y="1504951"/>
                <a:ext cx="114300" cy="74613"/>
              </a:xfrm>
              <a:custGeom>
                <a:avLst/>
                <a:gdLst>
                  <a:gd name="T0" fmla="*/ 6 w 110"/>
                  <a:gd name="T1" fmla="*/ 10 h 71"/>
                  <a:gd name="T2" fmla="*/ 55 w 110"/>
                  <a:gd name="T3" fmla="*/ 40 h 71"/>
                  <a:gd name="T4" fmla="*/ 99 w 110"/>
                  <a:gd name="T5" fmla="*/ 67 h 71"/>
                  <a:gd name="T6" fmla="*/ 104 w 110"/>
                  <a:gd name="T7" fmla="*/ 58 h 71"/>
                  <a:gd name="T8" fmla="*/ 9 w 110"/>
                  <a:gd name="T9" fmla="*/ 0 h 71"/>
                  <a:gd name="T10" fmla="*/ 6 w 110"/>
                  <a:gd name="T11" fmla="*/ 1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" h="71">
                    <a:moveTo>
                      <a:pt x="6" y="10"/>
                    </a:moveTo>
                    <a:cubicBezTo>
                      <a:pt x="24" y="16"/>
                      <a:pt x="41" y="28"/>
                      <a:pt x="55" y="40"/>
                    </a:cubicBezTo>
                    <a:cubicBezTo>
                      <a:pt x="69" y="51"/>
                      <a:pt x="83" y="59"/>
                      <a:pt x="99" y="67"/>
                    </a:cubicBezTo>
                    <a:cubicBezTo>
                      <a:pt x="105" y="71"/>
                      <a:pt x="110" y="62"/>
                      <a:pt x="104" y="58"/>
                    </a:cubicBezTo>
                    <a:cubicBezTo>
                      <a:pt x="73" y="35"/>
                      <a:pt x="49" y="6"/>
                      <a:pt x="9" y="0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7" name="Freeform 88"/>
              <p:cNvSpPr/>
              <p:nvPr/>
            </p:nvSpPr>
            <p:spPr bwMode="auto">
              <a:xfrm>
                <a:off x="7424738" y="1631951"/>
                <a:ext cx="88900" cy="96838"/>
              </a:xfrm>
              <a:custGeom>
                <a:avLst/>
                <a:gdLst>
                  <a:gd name="T0" fmla="*/ 3 w 85"/>
                  <a:gd name="T1" fmla="*/ 9 h 93"/>
                  <a:gd name="T2" fmla="*/ 75 w 85"/>
                  <a:gd name="T3" fmla="*/ 89 h 93"/>
                  <a:gd name="T4" fmla="*/ 83 w 85"/>
                  <a:gd name="T5" fmla="*/ 83 h 93"/>
                  <a:gd name="T6" fmla="*/ 8 w 85"/>
                  <a:gd name="T7" fmla="*/ 2 h 93"/>
                  <a:gd name="T8" fmla="*/ 3 w 85"/>
                  <a:gd name="T9" fmla="*/ 9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93">
                    <a:moveTo>
                      <a:pt x="3" y="9"/>
                    </a:moveTo>
                    <a:cubicBezTo>
                      <a:pt x="28" y="35"/>
                      <a:pt x="50" y="63"/>
                      <a:pt x="75" y="89"/>
                    </a:cubicBezTo>
                    <a:cubicBezTo>
                      <a:pt x="79" y="93"/>
                      <a:pt x="85" y="88"/>
                      <a:pt x="83" y="83"/>
                    </a:cubicBezTo>
                    <a:cubicBezTo>
                      <a:pt x="64" y="52"/>
                      <a:pt x="41" y="20"/>
                      <a:pt x="8" y="2"/>
                    </a:cubicBezTo>
                    <a:cubicBezTo>
                      <a:pt x="4" y="0"/>
                      <a:pt x="0" y="5"/>
                      <a:pt x="3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8" name="Freeform 89"/>
              <p:cNvSpPr/>
              <p:nvPr/>
            </p:nvSpPr>
            <p:spPr bwMode="auto">
              <a:xfrm>
                <a:off x="7540626" y="1792288"/>
                <a:ext cx="53975" cy="84138"/>
              </a:xfrm>
              <a:custGeom>
                <a:avLst/>
                <a:gdLst>
                  <a:gd name="T0" fmla="*/ 2 w 52"/>
                  <a:gd name="T1" fmla="*/ 4 h 81"/>
                  <a:gd name="T2" fmla="*/ 22 w 52"/>
                  <a:gd name="T3" fmla="*/ 44 h 81"/>
                  <a:gd name="T4" fmla="*/ 45 w 52"/>
                  <a:gd name="T5" fmla="*/ 78 h 81"/>
                  <a:gd name="T6" fmla="*/ 50 w 52"/>
                  <a:gd name="T7" fmla="*/ 74 h 81"/>
                  <a:gd name="T8" fmla="*/ 32 w 52"/>
                  <a:gd name="T9" fmla="*/ 39 h 81"/>
                  <a:gd name="T10" fmla="*/ 6 w 52"/>
                  <a:gd name="T11" fmla="*/ 2 h 81"/>
                  <a:gd name="T12" fmla="*/ 2 w 52"/>
                  <a:gd name="T13" fmla="*/ 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81">
                    <a:moveTo>
                      <a:pt x="2" y="4"/>
                    </a:moveTo>
                    <a:cubicBezTo>
                      <a:pt x="9" y="17"/>
                      <a:pt x="15" y="31"/>
                      <a:pt x="22" y="44"/>
                    </a:cubicBezTo>
                    <a:cubicBezTo>
                      <a:pt x="29" y="56"/>
                      <a:pt x="36" y="67"/>
                      <a:pt x="45" y="78"/>
                    </a:cubicBezTo>
                    <a:cubicBezTo>
                      <a:pt x="47" y="81"/>
                      <a:pt x="52" y="77"/>
                      <a:pt x="50" y="74"/>
                    </a:cubicBezTo>
                    <a:cubicBezTo>
                      <a:pt x="44" y="62"/>
                      <a:pt x="38" y="50"/>
                      <a:pt x="32" y="39"/>
                    </a:cubicBezTo>
                    <a:cubicBezTo>
                      <a:pt x="24" y="25"/>
                      <a:pt x="14" y="14"/>
                      <a:pt x="6" y="2"/>
                    </a:cubicBezTo>
                    <a:cubicBezTo>
                      <a:pt x="4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9" name="Freeform 90"/>
              <p:cNvSpPr/>
              <p:nvPr/>
            </p:nvSpPr>
            <p:spPr bwMode="auto">
              <a:xfrm>
                <a:off x="7627938" y="1963738"/>
                <a:ext cx="57150" cy="109538"/>
              </a:xfrm>
              <a:custGeom>
                <a:avLst/>
                <a:gdLst>
                  <a:gd name="T0" fmla="*/ 2 w 55"/>
                  <a:gd name="T1" fmla="*/ 6 h 106"/>
                  <a:gd name="T2" fmla="*/ 45 w 55"/>
                  <a:gd name="T3" fmla="*/ 102 h 106"/>
                  <a:gd name="T4" fmla="*/ 53 w 55"/>
                  <a:gd name="T5" fmla="*/ 98 h 106"/>
                  <a:gd name="T6" fmla="*/ 9 w 55"/>
                  <a:gd name="T7" fmla="*/ 3 h 106"/>
                  <a:gd name="T8" fmla="*/ 2 w 55"/>
                  <a:gd name="T9" fmla="*/ 6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06">
                    <a:moveTo>
                      <a:pt x="2" y="6"/>
                    </a:moveTo>
                    <a:cubicBezTo>
                      <a:pt x="14" y="39"/>
                      <a:pt x="30" y="70"/>
                      <a:pt x="45" y="102"/>
                    </a:cubicBezTo>
                    <a:cubicBezTo>
                      <a:pt x="47" y="106"/>
                      <a:pt x="55" y="103"/>
                      <a:pt x="53" y="98"/>
                    </a:cubicBezTo>
                    <a:cubicBezTo>
                      <a:pt x="42" y="65"/>
                      <a:pt x="28" y="33"/>
                      <a:pt x="9" y="3"/>
                    </a:cubicBezTo>
                    <a:cubicBezTo>
                      <a:pt x="7" y="0"/>
                      <a:pt x="0" y="2"/>
                      <a:pt x="2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90" name="Freeform 91"/>
              <p:cNvSpPr/>
              <p:nvPr/>
            </p:nvSpPr>
            <p:spPr bwMode="auto">
              <a:xfrm>
                <a:off x="7700963" y="2119313"/>
                <a:ext cx="49213" cy="73025"/>
              </a:xfrm>
              <a:custGeom>
                <a:avLst/>
                <a:gdLst>
                  <a:gd name="T0" fmla="*/ 2 w 47"/>
                  <a:gd name="T1" fmla="*/ 9 h 70"/>
                  <a:gd name="T2" fmla="*/ 32 w 47"/>
                  <a:gd name="T3" fmla="*/ 63 h 70"/>
                  <a:gd name="T4" fmla="*/ 43 w 47"/>
                  <a:gd name="T5" fmla="*/ 54 h 70"/>
                  <a:gd name="T6" fmla="*/ 13 w 47"/>
                  <a:gd name="T7" fmla="*/ 4 h 70"/>
                  <a:gd name="T8" fmla="*/ 2 w 47"/>
                  <a:gd name="T9" fmla="*/ 9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70">
                    <a:moveTo>
                      <a:pt x="2" y="9"/>
                    </a:moveTo>
                    <a:cubicBezTo>
                      <a:pt x="9" y="29"/>
                      <a:pt x="18" y="47"/>
                      <a:pt x="32" y="63"/>
                    </a:cubicBezTo>
                    <a:cubicBezTo>
                      <a:pt x="37" y="70"/>
                      <a:pt x="47" y="61"/>
                      <a:pt x="43" y="54"/>
                    </a:cubicBezTo>
                    <a:cubicBezTo>
                      <a:pt x="34" y="37"/>
                      <a:pt x="24" y="20"/>
                      <a:pt x="13" y="4"/>
                    </a:cubicBezTo>
                    <a:cubicBezTo>
                      <a:pt x="9" y="0"/>
                      <a:pt x="0" y="2"/>
                      <a:pt x="2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91" name="Freeform 92"/>
              <p:cNvSpPr/>
              <p:nvPr/>
            </p:nvSpPr>
            <p:spPr bwMode="auto">
              <a:xfrm>
                <a:off x="8164513" y="3827463"/>
                <a:ext cx="123825" cy="60325"/>
              </a:xfrm>
              <a:custGeom>
                <a:avLst/>
                <a:gdLst>
                  <a:gd name="T0" fmla="*/ 1 w 118"/>
                  <a:gd name="T1" fmla="*/ 59 h 59"/>
                  <a:gd name="T2" fmla="*/ 115 w 118"/>
                  <a:gd name="T3" fmla="*/ 6 h 59"/>
                  <a:gd name="T4" fmla="*/ 112 w 118"/>
                  <a:gd name="T5" fmla="*/ 0 h 59"/>
                  <a:gd name="T6" fmla="*/ 0 w 118"/>
                  <a:gd name="T7" fmla="*/ 58 h 59"/>
                  <a:gd name="T8" fmla="*/ 1 w 118"/>
                  <a:gd name="T9" fmla="*/ 5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59">
                    <a:moveTo>
                      <a:pt x="1" y="59"/>
                    </a:moveTo>
                    <a:cubicBezTo>
                      <a:pt x="41" y="56"/>
                      <a:pt x="81" y="26"/>
                      <a:pt x="115" y="6"/>
                    </a:cubicBezTo>
                    <a:cubicBezTo>
                      <a:pt x="118" y="4"/>
                      <a:pt x="116" y="0"/>
                      <a:pt x="112" y="0"/>
                    </a:cubicBezTo>
                    <a:cubicBezTo>
                      <a:pt x="73" y="9"/>
                      <a:pt x="33" y="35"/>
                      <a:pt x="0" y="58"/>
                    </a:cubicBezTo>
                    <a:cubicBezTo>
                      <a:pt x="0" y="58"/>
                      <a:pt x="0" y="59"/>
                      <a:pt x="1" y="5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</p:grpSp>
      </p:grpSp>
      <p:grpSp>
        <p:nvGrpSpPr>
          <p:cNvPr id="92" name="组合 91"/>
          <p:cNvGrpSpPr/>
          <p:nvPr/>
        </p:nvGrpSpPr>
        <p:grpSpPr>
          <a:xfrm>
            <a:off x="994820" y="610692"/>
            <a:ext cx="5886671" cy="625183"/>
            <a:chOff x="994820" y="496392"/>
            <a:chExt cx="5886671" cy="625183"/>
          </a:xfrm>
        </p:grpSpPr>
        <p:grpSp>
          <p:nvGrpSpPr>
            <p:cNvPr id="93" name="组合 92"/>
            <p:cNvGrpSpPr/>
            <p:nvPr/>
          </p:nvGrpSpPr>
          <p:grpSpPr>
            <a:xfrm>
              <a:off x="994820" y="626210"/>
              <a:ext cx="5886671" cy="495365"/>
              <a:chOff x="3532280" y="5381090"/>
              <a:chExt cx="5886671" cy="495365"/>
            </a:xfrm>
          </p:grpSpPr>
          <p:sp>
            <p:nvSpPr>
              <p:cNvPr id="95" name="Freeform 34"/>
              <p:cNvSpPr>
                <a:spLocks noEditPoints="1"/>
              </p:cNvSpPr>
              <p:nvPr/>
            </p:nvSpPr>
            <p:spPr bwMode="auto">
              <a:xfrm>
                <a:off x="8625557" y="5381090"/>
                <a:ext cx="793394" cy="459363"/>
              </a:xfrm>
              <a:custGeom>
                <a:avLst/>
                <a:gdLst>
                  <a:gd name="T0" fmla="*/ 97 w 97"/>
                  <a:gd name="T1" fmla="*/ 16 h 63"/>
                  <a:gd name="T2" fmla="*/ 90 w 97"/>
                  <a:gd name="T3" fmla="*/ 22 h 63"/>
                  <a:gd name="T4" fmla="*/ 75 w 97"/>
                  <a:gd name="T5" fmla="*/ 33 h 63"/>
                  <a:gd name="T6" fmla="*/ 46 w 97"/>
                  <a:gd name="T7" fmla="*/ 51 h 63"/>
                  <a:gd name="T8" fmla="*/ 29 w 97"/>
                  <a:gd name="T9" fmla="*/ 63 h 63"/>
                  <a:gd name="T10" fmla="*/ 26 w 97"/>
                  <a:gd name="T11" fmla="*/ 62 h 63"/>
                  <a:gd name="T12" fmla="*/ 16 w 97"/>
                  <a:gd name="T13" fmla="*/ 47 h 63"/>
                  <a:gd name="T14" fmla="*/ 2 w 97"/>
                  <a:gd name="T15" fmla="*/ 48 h 63"/>
                  <a:gd name="T16" fmla="*/ 10 w 97"/>
                  <a:gd name="T17" fmla="*/ 28 h 63"/>
                  <a:gd name="T18" fmla="*/ 10 w 97"/>
                  <a:gd name="T19" fmla="*/ 26 h 63"/>
                  <a:gd name="T20" fmla="*/ 18 w 97"/>
                  <a:gd name="T21" fmla="*/ 0 h 63"/>
                  <a:gd name="T22" fmla="*/ 40 w 97"/>
                  <a:gd name="T23" fmla="*/ 5 h 63"/>
                  <a:gd name="T24" fmla="*/ 75 w 97"/>
                  <a:gd name="T25" fmla="*/ 13 h 63"/>
                  <a:gd name="T26" fmla="*/ 94 w 97"/>
                  <a:gd name="T27" fmla="*/ 15 h 63"/>
                  <a:gd name="T28" fmla="*/ 97 w 97"/>
                  <a:gd name="T29" fmla="*/ 16 h 63"/>
                  <a:gd name="T30" fmla="*/ 20 w 97"/>
                  <a:gd name="T31" fmla="*/ 3 h 63"/>
                  <a:gd name="T32" fmla="*/ 16 w 97"/>
                  <a:gd name="T33" fmla="*/ 18 h 63"/>
                  <a:gd name="T34" fmla="*/ 14 w 97"/>
                  <a:gd name="T35" fmla="*/ 26 h 63"/>
                  <a:gd name="T36" fmla="*/ 65 w 97"/>
                  <a:gd name="T37" fmla="*/ 20 h 63"/>
                  <a:gd name="T38" fmla="*/ 86 w 97"/>
                  <a:gd name="T39" fmla="*/ 17 h 63"/>
                  <a:gd name="T40" fmla="*/ 20 w 97"/>
                  <a:gd name="T41" fmla="*/ 3 h 63"/>
                  <a:gd name="T42" fmla="*/ 14 w 97"/>
                  <a:gd name="T43" fmla="*/ 38 h 63"/>
                  <a:gd name="T44" fmla="*/ 28 w 97"/>
                  <a:gd name="T45" fmla="*/ 60 h 63"/>
                  <a:gd name="T46" fmla="*/ 82 w 97"/>
                  <a:gd name="T47" fmla="*/ 24 h 63"/>
                  <a:gd name="T48" fmla="*/ 82 w 97"/>
                  <a:gd name="T49" fmla="*/ 23 h 63"/>
                  <a:gd name="T50" fmla="*/ 14 w 97"/>
                  <a:gd name="T51" fmla="*/ 38 h 63"/>
                  <a:gd name="T52" fmla="*/ 13 w 97"/>
                  <a:gd name="T53" fmla="*/ 29 h 63"/>
                  <a:gd name="T54" fmla="*/ 7 w 97"/>
                  <a:gd name="T55" fmla="*/ 40 h 63"/>
                  <a:gd name="T56" fmla="*/ 12 w 97"/>
                  <a:gd name="T57" fmla="*/ 35 h 63"/>
                  <a:gd name="T58" fmla="*/ 15 w 97"/>
                  <a:gd name="T59" fmla="*/ 36 h 63"/>
                  <a:gd name="T60" fmla="*/ 57 w 97"/>
                  <a:gd name="T61" fmla="*/ 27 h 63"/>
                  <a:gd name="T62" fmla="*/ 77 w 97"/>
                  <a:gd name="T63" fmla="*/ 21 h 63"/>
                  <a:gd name="T64" fmla="*/ 13 w 97"/>
                  <a:gd name="T65" fmla="*/ 29 h 63"/>
                  <a:gd name="T66" fmla="*/ 6 w 97"/>
                  <a:gd name="T67" fmla="*/ 45 h 63"/>
                  <a:gd name="T68" fmla="*/ 14 w 97"/>
                  <a:gd name="T69" fmla="*/ 44 h 63"/>
                  <a:gd name="T70" fmla="*/ 11 w 97"/>
                  <a:gd name="T71" fmla="*/ 39 h 63"/>
                  <a:gd name="T72" fmla="*/ 6 w 97"/>
                  <a:gd name="T73" fmla="*/ 4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97" h="63">
                    <a:moveTo>
                      <a:pt x="97" y="16"/>
                    </a:moveTo>
                    <a:cubicBezTo>
                      <a:pt x="96" y="20"/>
                      <a:pt x="92" y="19"/>
                      <a:pt x="90" y="22"/>
                    </a:cubicBezTo>
                    <a:cubicBezTo>
                      <a:pt x="85" y="24"/>
                      <a:pt x="80" y="29"/>
                      <a:pt x="75" y="33"/>
                    </a:cubicBezTo>
                    <a:cubicBezTo>
                      <a:pt x="65" y="38"/>
                      <a:pt x="56" y="45"/>
                      <a:pt x="46" y="51"/>
                    </a:cubicBezTo>
                    <a:cubicBezTo>
                      <a:pt x="40" y="54"/>
                      <a:pt x="35" y="58"/>
                      <a:pt x="29" y="63"/>
                    </a:cubicBezTo>
                    <a:cubicBezTo>
                      <a:pt x="28" y="62"/>
                      <a:pt x="27" y="62"/>
                      <a:pt x="26" y="62"/>
                    </a:cubicBezTo>
                    <a:cubicBezTo>
                      <a:pt x="22" y="57"/>
                      <a:pt x="20" y="52"/>
                      <a:pt x="16" y="47"/>
                    </a:cubicBezTo>
                    <a:cubicBezTo>
                      <a:pt x="12" y="47"/>
                      <a:pt x="6" y="49"/>
                      <a:pt x="2" y="48"/>
                    </a:cubicBezTo>
                    <a:cubicBezTo>
                      <a:pt x="0" y="42"/>
                      <a:pt x="7" y="35"/>
                      <a:pt x="10" y="28"/>
                    </a:cubicBezTo>
                    <a:cubicBezTo>
                      <a:pt x="10" y="27"/>
                      <a:pt x="10" y="26"/>
                      <a:pt x="10" y="26"/>
                    </a:cubicBezTo>
                    <a:cubicBezTo>
                      <a:pt x="13" y="17"/>
                      <a:pt x="15" y="8"/>
                      <a:pt x="18" y="0"/>
                    </a:cubicBezTo>
                    <a:cubicBezTo>
                      <a:pt x="25" y="0"/>
                      <a:pt x="33" y="4"/>
                      <a:pt x="40" y="5"/>
                    </a:cubicBezTo>
                    <a:cubicBezTo>
                      <a:pt x="51" y="8"/>
                      <a:pt x="63" y="10"/>
                      <a:pt x="75" y="13"/>
                    </a:cubicBezTo>
                    <a:cubicBezTo>
                      <a:pt x="81" y="13"/>
                      <a:pt x="88" y="15"/>
                      <a:pt x="94" y="15"/>
                    </a:cubicBezTo>
                    <a:cubicBezTo>
                      <a:pt x="95" y="15"/>
                      <a:pt x="96" y="14"/>
                      <a:pt x="97" y="16"/>
                    </a:cubicBezTo>
                    <a:close/>
                    <a:moveTo>
                      <a:pt x="20" y="3"/>
                    </a:moveTo>
                    <a:cubicBezTo>
                      <a:pt x="18" y="8"/>
                      <a:pt x="16" y="13"/>
                      <a:pt x="16" y="18"/>
                    </a:cubicBezTo>
                    <a:cubicBezTo>
                      <a:pt x="15" y="21"/>
                      <a:pt x="13" y="23"/>
                      <a:pt x="14" y="26"/>
                    </a:cubicBezTo>
                    <a:cubicBezTo>
                      <a:pt x="31" y="24"/>
                      <a:pt x="48" y="21"/>
                      <a:pt x="65" y="20"/>
                    </a:cubicBezTo>
                    <a:cubicBezTo>
                      <a:pt x="72" y="18"/>
                      <a:pt x="80" y="19"/>
                      <a:pt x="86" y="17"/>
                    </a:cubicBezTo>
                    <a:cubicBezTo>
                      <a:pt x="64" y="14"/>
                      <a:pt x="41" y="7"/>
                      <a:pt x="20" y="3"/>
                    </a:cubicBezTo>
                    <a:close/>
                    <a:moveTo>
                      <a:pt x="14" y="38"/>
                    </a:moveTo>
                    <a:cubicBezTo>
                      <a:pt x="19" y="45"/>
                      <a:pt x="22" y="53"/>
                      <a:pt x="28" y="60"/>
                    </a:cubicBezTo>
                    <a:cubicBezTo>
                      <a:pt x="46" y="48"/>
                      <a:pt x="64" y="37"/>
                      <a:pt x="82" y="24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59" y="29"/>
                      <a:pt x="37" y="35"/>
                      <a:pt x="14" y="38"/>
                    </a:cubicBezTo>
                    <a:close/>
                    <a:moveTo>
                      <a:pt x="13" y="29"/>
                    </a:moveTo>
                    <a:cubicBezTo>
                      <a:pt x="11" y="33"/>
                      <a:pt x="8" y="37"/>
                      <a:pt x="7" y="40"/>
                    </a:cubicBezTo>
                    <a:cubicBezTo>
                      <a:pt x="9" y="39"/>
                      <a:pt x="9" y="36"/>
                      <a:pt x="12" y="35"/>
                    </a:cubicBezTo>
                    <a:cubicBezTo>
                      <a:pt x="13" y="35"/>
                      <a:pt x="14" y="35"/>
                      <a:pt x="15" y="36"/>
                    </a:cubicBezTo>
                    <a:cubicBezTo>
                      <a:pt x="29" y="33"/>
                      <a:pt x="43" y="30"/>
                      <a:pt x="57" y="27"/>
                    </a:cubicBezTo>
                    <a:cubicBezTo>
                      <a:pt x="64" y="24"/>
                      <a:pt x="70" y="23"/>
                      <a:pt x="77" y="21"/>
                    </a:cubicBezTo>
                    <a:cubicBezTo>
                      <a:pt x="55" y="23"/>
                      <a:pt x="34" y="25"/>
                      <a:pt x="13" y="29"/>
                    </a:cubicBezTo>
                    <a:close/>
                    <a:moveTo>
                      <a:pt x="6" y="45"/>
                    </a:moveTo>
                    <a:cubicBezTo>
                      <a:pt x="9" y="46"/>
                      <a:pt x="12" y="44"/>
                      <a:pt x="14" y="44"/>
                    </a:cubicBezTo>
                    <a:cubicBezTo>
                      <a:pt x="13" y="42"/>
                      <a:pt x="13" y="41"/>
                      <a:pt x="11" y="39"/>
                    </a:cubicBezTo>
                    <a:cubicBezTo>
                      <a:pt x="10" y="41"/>
                      <a:pt x="8" y="43"/>
                      <a:pt x="6" y="4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6" name="任意多边形 95"/>
              <p:cNvSpPr/>
              <p:nvPr/>
            </p:nvSpPr>
            <p:spPr>
              <a:xfrm>
                <a:off x="3532280" y="5475339"/>
                <a:ext cx="5024077" cy="401116"/>
              </a:xfrm>
              <a:custGeom>
                <a:avLst/>
                <a:gdLst>
                  <a:gd name="connsiteX0" fmla="*/ 0 w 6766560"/>
                  <a:gd name="connsiteY0" fmla="*/ 39809 h 361457"/>
                  <a:gd name="connsiteX1" fmla="*/ 4411980 w 6766560"/>
                  <a:gd name="connsiteY1" fmla="*/ 28379 h 361457"/>
                  <a:gd name="connsiteX2" fmla="*/ 4023360 w 6766560"/>
                  <a:gd name="connsiteY2" fmla="*/ 359849 h 361457"/>
                  <a:gd name="connsiteX3" fmla="*/ 6766560 w 6766560"/>
                  <a:gd name="connsiteY3" fmla="*/ 131249 h 361457"/>
                  <a:gd name="connsiteX0-1" fmla="*/ 0 w 6766560"/>
                  <a:gd name="connsiteY0-2" fmla="*/ 75291 h 398381"/>
                  <a:gd name="connsiteX1-3" fmla="*/ 4369154 w 6766560"/>
                  <a:gd name="connsiteY1-4" fmla="*/ 18141 h 398381"/>
                  <a:gd name="connsiteX2-5" fmla="*/ 4023360 w 6766560"/>
                  <a:gd name="connsiteY2-6" fmla="*/ 395331 h 398381"/>
                  <a:gd name="connsiteX3-7" fmla="*/ 6766560 w 6766560"/>
                  <a:gd name="connsiteY3-8" fmla="*/ 166731 h 398381"/>
                  <a:gd name="connsiteX0-9" fmla="*/ 0 w 6766560"/>
                  <a:gd name="connsiteY0-10" fmla="*/ 71354 h 339035"/>
                  <a:gd name="connsiteX1-11" fmla="*/ 4369154 w 6766560"/>
                  <a:gd name="connsiteY1-12" fmla="*/ 14204 h 339035"/>
                  <a:gd name="connsiteX2-13" fmla="*/ 4351696 w 6766560"/>
                  <a:gd name="connsiteY2-14" fmla="*/ 334244 h 339035"/>
                  <a:gd name="connsiteX3-15" fmla="*/ 6766560 w 6766560"/>
                  <a:gd name="connsiteY3-16" fmla="*/ 162794 h 339035"/>
                  <a:gd name="connsiteX0-17" fmla="*/ 0 w 7194823"/>
                  <a:gd name="connsiteY0-18" fmla="*/ 71354 h 334304"/>
                  <a:gd name="connsiteX1-19" fmla="*/ 4369154 w 7194823"/>
                  <a:gd name="connsiteY1-20" fmla="*/ 14204 h 334304"/>
                  <a:gd name="connsiteX2-21" fmla="*/ 4351696 w 7194823"/>
                  <a:gd name="connsiteY2-22" fmla="*/ 334244 h 334304"/>
                  <a:gd name="connsiteX3-23" fmla="*/ 7194823 w 7194823"/>
                  <a:gd name="connsiteY3-24" fmla="*/ 37064 h 334304"/>
                  <a:gd name="connsiteX0-25" fmla="*/ 0 w 7194823"/>
                  <a:gd name="connsiteY0-26" fmla="*/ 72918 h 358721"/>
                  <a:gd name="connsiteX1-27" fmla="*/ 4369154 w 7194823"/>
                  <a:gd name="connsiteY1-28" fmla="*/ 15768 h 358721"/>
                  <a:gd name="connsiteX2-29" fmla="*/ 4051911 w 7194823"/>
                  <a:gd name="connsiteY2-30" fmla="*/ 358668 h 358721"/>
                  <a:gd name="connsiteX3-31" fmla="*/ 7194823 w 7194823"/>
                  <a:gd name="connsiteY3-32" fmla="*/ 38628 h 358721"/>
                  <a:gd name="connsiteX0-33" fmla="*/ 0 w 6454042"/>
                  <a:gd name="connsiteY0-34" fmla="*/ 72918 h 359955"/>
                  <a:gd name="connsiteX1-35" fmla="*/ 4369154 w 6454042"/>
                  <a:gd name="connsiteY1-36" fmla="*/ 15768 h 359955"/>
                  <a:gd name="connsiteX2-37" fmla="*/ 4051911 w 6454042"/>
                  <a:gd name="connsiteY2-38" fmla="*/ 358668 h 359955"/>
                  <a:gd name="connsiteX3-39" fmla="*/ 6454042 w 6454042"/>
                  <a:gd name="connsiteY3-40" fmla="*/ 112769 h 359955"/>
                  <a:gd name="connsiteX0-41" fmla="*/ 0 w 6454042"/>
                  <a:gd name="connsiteY0-42" fmla="*/ 62493 h 349247"/>
                  <a:gd name="connsiteX1-43" fmla="*/ 4122228 w 6454042"/>
                  <a:gd name="connsiteY1-44" fmla="*/ 17700 h 349247"/>
                  <a:gd name="connsiteX2-45" fmla="*/ 4051911 w 6454042"/>
                  <a:gd name="connsiteY2-46" fmla="*/ 348243 h 349247"/>
                  <a:gd name="connsiteX3-47" fmla="*/ 6454042 w 6454042"/>
                  <a:gd name="connsiteY3-48" fmla="*/ 102344 h 349247"/>
                  <a:gd name="connsiteX0-49" fmla="*/ 0 w 4341830"/>
                  <a:gd name="connsiteY0-50" fmla="*/ 62493 h 348243"/>
                  <a:gd name="connsiteX1-51" fmla="*/ 4122228 w 4341830"/>
                  <a:gd name="connsiteY1-52" fmla="*/ 17700 h 348243"/>
                  <a:gd name="connsiteX2-53" fmla="*/ 4051911 w 4341830"/>
                  <a:gd name="connsiteY2-54" fmla="*/ 348243 h 348243"/>
                  <a:gd name="connsiteX0-55" fmla="*/ 0 w 4122228"/>
                  <a:gd name="connsiteY0-56" fmla="*/ 62493 h 62493"/>
                  <a:gd name="connsiteX1-57" fmla="*/ 4122228 w 4122228"/>
                  <a:gd name="connsiteY1-58" fmla="*/ 17700 h 62493"/>
                  <a:gd name="connsiteX0-59" fmla="*/ 0 w 4122228"/>
                  <a:gd name="connsiteY0-60" fmla="*/ 44793 h 66159"/>
                  <a:gd name="connsiteX1-61" fmla="*/ 4122228 w 4122228"/>
                  <a:gd name="connsiteY1-62" fmla="*/ 0 h 66159"/>
                  <a:gd name="connsiteX0-63" fmla="*/ 0 w 4245691"/>
                  <a:gd name="connsiteY0-64" fmla="*/ 156004 h 156004"/>
                  <a:gd name="connsiteX1-65" fmla="*/ 4245691 w 4245691"/>
                  <a:gd name="connsiteY1-66" fmla="*/ 0 h 156004"/>
                  <a:gd name="connsiteX0-67" fmla="*/ 0 w 4245691"/>
                  <a:gd name="connsiteY0-68" fmla="*/ 156004 h 163985"/>
                  <a:gd name="connsiteX1-69" fmla="*/ 4245691 w 4245691"/>
                  <a:gd name="connsiteY1-70" fmla="*/ 0 h 163985"/>
                  <a:gd name="connsiteX0-71" fmla="*/ 0 w 5449458"/>
                  <a:gd name="connsiteY0-72" fmla="*/ 143648 h 143648"/>
                  <a:gd name="connsiteX1-73" fmla="*/ 5449458 w 5449458"/>
                  <a:gd name="connsiteY1-74" fmla="*/ 0 h 143648"/>
                  <a:gd name="connsiteX0-75" fmla="*/ 0 w 5449458"/>
                  <a:gd name="connsiteY0-76" fmla="*/ 143648 h 260913"/>
                  <a:gd name="connsiteX1-77" fmla="*/ 1990356 w 5449458"/>
                  <a:gd name="connsiteY1-78" fmla="*/ 260339 h 260913"/>
                  <a:gd name="connsiteX2-79" fmla="*/ 5449458 w 5449458"/>
                  <a:gd name="connsiteY2-80" fmla="*/ 0 h 260913"/>
                  <a:gd name="connsiteX0-81" fmla="*/ 0 w 4693246"/>
                  <a:gd name="connsiteY0-82" fmla="*/ 169 h 463018"/>
                  <a:gd name="connsiteX1-83" fmla="*/ 1234144 w 4693246"/>
                  <a:gd name="connsiteY1-84" fmla="*/ 462849 h 463018"/>
                  <a:gd name="connsiteX2-85" fmla="*/ 4693246 w 4693246"/>
                  <a:gd name="connsiteY2-86" fmla="*/ 202510 h 463018"/>
                  <a:gd name="connsiteX0-87" fmla="*/ 153395 w 4846641"/>
                  <a:gd name="connsiteY0-88" fmla="*/ 0 h 462988"/>
                  <a:gd name="connsiteX1-89" fmla="*/ 1387539 w 4846641"/>
                  <a:gd name="connsiteY1-90" fmla="*/ 462680 h 462988"/>
                  <a:gd name="connsiteX2-91" fmla="*/ 4846641 w 4846641"/>
                  <a:gd name="connsiteY2-92" fmla="*/ 202341 h 462988"/>
                  <a:gd name="connsiteX0-93" fmla="*/ 212160 w 4457851"/>
                  <a:gd name="connsiteY0-94" fmla="*/ 0 h 462988"/>
                  <a:gd name="connsiteX1-95" fmla="*/ 998749 w 4457851"/>
                  <a:gd name="connsiteY1-96" fmla="*/ 462680 h 462988"/>
                  <a:gd name="connsiteX2-97" fmla="*/ 4457851 w 4457851"/>
                  <a:gd name="connsiteY2-98" fmla="*/ 202341 h 462988"/>
                  <a:gd name="connsiteX0-99" fmla="*/ 238795 w 4484486"/>
                  <a:gd name="connsiteY0-100" fmla="*/ 0 h 462868"/>
                  <a:gd name="connsiteX1-101" fmla="*/ 1025384 w 4484486"/>
                  <a:gd name="connsiteY1-102" fmla="*/ 462680 h 462868"/>
                  <a:gd name="connsiteX2-103" fmla="*/ 4484486 w 4484486"/>
                  <a:gd name="connsiteY2-104" fmla="*/ 202341 h 462868"/>
                  <a:gd name="connsiteX0-105" fmla="*/ 410770 w 4656461"/>
                  <a:gd name="connsiteY0-106" fmla="*/ 0 h 425815"/>
                  <a:gd name="connsiteX1-107" fmla="*/ 595476 w 4656461"/>
                  <a:gd name="connsiteY1-108" fmla="*/ 425610 h 425815"/>
                  <a:gd name="connsiteX2-109" fmla="*/ 4656461 w 4656461"/>
                  <a:gd name="connsiteY2-110" fmla="*/ 202341 h 425815"/>
                  <a:gd name="connsiteX0-111" fmla="*/ 410770 w 4656461"/>
                  <a:gd name="connsiteY0-112" fmla="*/ 0 h 364069"/>
                  <a:gd name="connsiteX1-113" fmla="*/ 595476 w 4656461"/>
                  <a:gd name="connsiteY1-114" fmla="*/ 363827 h 364069"/>
                  <a:gd name="connsiteX2-115" fmla="*/ 4656461 w 4656461"/>
                  <a:gd name="connsiteY2-116" fmla="*/ 202341 h 364069"/>
                  <a:gd name="connsiteX0-117" fmla="*/ 558636 w 4511100"/>
                  <a:gd name="connsiteY0-118" fmla="*/ 0 h 388767"/>
                  <a:gd name="connsiteX1-119" fmla="*/ 450115 w 4511100"/>
                  <a:gd name="connsiteY1-120" fmla="*/ 388541 h 388767"/>
                  <a:gd name="connsiteX2-121" fmla="*/ 4511100 w 4511100"/>
                  <a:gd name="connsiteY2-122" fmla="*/ 227055 h 388767"/>
                  <a:gd name="connsiteX0-123" fmla="*/ 445007 w 4613533"/>
                  <a:gd name="connsiteY0-124" fmla="*/ 0 h 413467"/>
                  <a:gd name="connsiteX1-125" fmla="*/ 552548 w 4613533"/>
                  <a:gd name="connsiteY1-126" fmla="*/ 413255 h 413467"/>
                  <a:gd name="connsiteX2-127" fmla="*/ 4613533 w 4613533"/>
                  <a:gd name="connsiteY2-128" fmla="*/ 251769 h 413467"/>
                  <a:gd name="connsiteX0-129" fmla="*/ 437894 w 4606420"/>
                  <a:gd name="connsiteY0-130" fmla="*/ 0 h 351722"/>
                  <a:gd name="connsiteX1-131" fmla="*/ 560868 w 4606420"/>
                  <a:gd name="connsiteY1-132" fmla="*/ 351471 h 351722"/>
                  <a:gd name="connsiteX2-133" fmla="*/ 4606420 w 4606420"/>
                  <a:gd name="connsiteY2-134" fmla="*/ 251769 h 351722"/>
                  <a:gd name="connsiteX0-135" fmla="*/ 424068 w 4592594"/>
                  <a:gd name="connsiteY0-136" fmla="*/ 0 h 401116"/>
                  <a:gd name="connsiteX1-137" fmla="*/ 577907 w 4592594"/>
                  <a:gd name="connsiteY1-138" fmla="*/ 400898 h 401116"/>
                  <a:gd name="connsiteX2-139" fmla="*/ 4592594 w 4592594"/>
                  <a:gd name="connsiteY2-140" fmla="*/ 251769 h 401116"/>
                  <a:gd name="connsiteX0-141" fmla="*/ 424068 w 4592594"/>
                  <a:gd name="connsiteY0-142" fmla="*/ 0 h 401116"/>
                  <a:gd name="connsiteX1-143" fmla="*/ 577907 w 4592594"/>
                  <a:gd name="connsiteY1-144" fmla="*/ 400898 h 401116"/>
                  <a:gd name="connsiteX2-145" fmla="*/ 4592594 w 4592594"/>
                  <a:gd name="connsiteY2-146" fmla="*/ 338266 h 401116"/>
                  <a:gd name="connsiteX0-147" fmla="*/ 391353 w 4638179"/>
                  <a:gd name="connsiteY0-148" fmla="*/ 0 h 401116"/>
                  <a:gd name="connsiteX1-149" fmla="*/ 623492 w 4638179"/>
                  <a:gd name="connsiteY1-150" fmla="*/ 400898 h 401116"/>
                  <a:gd name="connsiteX2-151" fmla="*/ 4638179 w 4638179"/>
                  <a:gd name="connsiteY2-152" fmla="*/ 338266 h 401116"/>
                  <a:gd name="connsiteX0-153" fmla="*/ 391353 w 4904398"/>
                  <a:gd name="connsiteY0-154" fmla="*/ 0 h 401116"/>
                  <a:gd name="connsiteX1-155" fmla="*/ 623492 w 4904398"/>
                  <a:gd name="connsiteY1-156" fmla="*/ 400898 h 401116"/>
                  <a:gd name="connsiteX2-157" fmla="*/ 4904398 w 4904398"/>
                  <a:gd name="connsiteY2-158" fmla="*/ 322224 h 401116"/>
                </a:gdLst>
                <a:ahLst/>
                <a:cxnLst>
                  <a:cxn ang="0">
                    <a:pos x="connsiteX0-153" y="connsiteY0-154"/>
                  </a:cxn>
                  <a:cxn ang="0">
                    <a:pos x="connsiteX1-155" y="connsiteY1-156"/>
                  </a:cxn>
                  <a:cxn ang="0">
                    <a:pos x="connsiteX2-157" y="connsiteY2-158"/>
                  </a:cxn>
                </a:cxnLst>
                <a:rect l="l" t="t" r="r" b="b"/>
                <a:pathLst>
                  <a:path w="4904398" h="401116">
                    <a:moveTo>
                      <a:pt x="391353" y="0"/>
                    </a:moveTo>
                    <a:cubicBezTo>
                      <a:pt x="-226127" y="38897"/>
                      <a:pt x="-86259" y="411428"/>
                      <a:pt x="623492" y="400898"/>
                    </a:cubicBezTo>
                    <a:lnTo>
                      <a:pt x="4904398" y="322224"/>
                    </a:lnTo>
                  </a:path>
                </a:pathLst>
              </a:custGeom>
              <a:noFill/>
              <a:ln w="25400" cap="rnd">
                <a:solidFill>
                  <a:schemeClr val="bg1"/>
                </a:solidFill>
                <a:prstDash val="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94" name="文本框 93"/>
            <p:cNvSpPr txBox="1"/>
            <p:nvPr/>
          </p:nvSpPr>
          <p:spPr>
            <a:xfrm>
              <a:off x="1595870" y="496392"/>
              <a:ext cx="290015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2.Nước </a:t>
              </a:r>
              <a:r>
                <a:rPr lang="en-US" altLang="zh-CN" sz="3200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ngầm</a:t>
              </a:r>
              <a:endParaRPr lang="zh-CN" altLang="en-US" sz="3200" dirty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endParaRPr>
            </a:p>
          </p:txBody>
        </p:sp>
      </p:grpSp>
      <p:grpSp>
        <p:nvGrpSpPr>
          <p:cNvPr id="97" name="组合 96"/>
          <p:cNvGrpSpPr/>
          <p:nvPr/>
        </p:nvGrpSpPr>
        <p:grpSpPr>
          <a:xfrm>
            <a:off x="6259992" y="952501"/>
            <a:ext cx="5236683" cy="5019674"/>
            <a:chOff x="1375849" y="1901211"/>
            <a:chExt cx="4233329" cy="3678765"/>
          </a:xfrm>
        </p:grpSpPr>
        <p:sp>
          <p:nvSpPr>
            <p:cNvPr id="99" name="任意多边形 98"/>
            <p:cNvSpPr/>
            <p:nvPr/>
          </p:nvSpPr>
          <p:spPr>
            <a:xfrm>
              <a:off x="1375849" y="1901211"/>
              <a:ext cx="4233329" cy="3227560"/>
            </a:xfrm>
            <a:custGeom>
              <a:avLst/>
              <a:gdLst>
                <a:gd name="connsiteX0" fmla="*/ 692107 w 4233329"/>
                <a:gd name="connsiteY0" fmla="*/ 230189 h 3227560"/>
                <a:gd name="connsiteX1" fmla="*/ 606311 w 4233329"/>
                <a:gd name="connsiteY1" fmla="*/ 232933 h 3227560"/>
                <a:gd name="connsiteX2" fmla="*/ 330515 w 4233329"/>
                <a:gd name="connsiteY2" fmla="*/ 632928 h 3227560"/>
                <a:gd name="connsiteX3" fmla="*/ 403145 w 4233329"/>
                <a:gd name="connsiteY3" fmla="*/ 2772901 h 3227560"/>
                <a:gd name="connsiteX4" fmla="*/ 1440706 w 4233329"/>
                <a:gd name="connsiteY4" fmla="*/ 2952899 h 3227560"/>
                <a:gd name="connsiteX5" fmla="*/ 3703068 w 4233329"/>
                <a:gd name="connsiteY5" fmla="*/ 2920902 h 3227560"/>
                <a:gd name="connsiteX6" fmla="*/ 3906009 w 4233329"/>
                <a:gd name="connsiteY6" fmla="*/ 1782913 h 3227560"/>
                <a:gd name="connsiteX7" fmla="*/ 3775220 w 4233329"/>
                <a:gd name="connsiteY7" fmla="*/ 332932 h 3227560"/>
                <a:gd name="connsiteX8" fmla="*/ 1824604 w 4233329"/>
                <a:gd name="connsiteY8" fmla="*/ 262933 h 3227560"/>
                <a:gd name="connsiteX9" fmla="*/ 692107 w 4233329"/>
                <a:gd name="connsiteY9" fmla="*/ 230189 h 3227560"/>
                <a:gd name="connsiteX10" fmla="*/ 442503 w 4233329"/>
                <a:gd name="connsiteY10" fmla="*/ 300 h 3227560"/>
                <a:gd name="connsiteX11" fmla="*/ 1773431 w 4233329"/>
                <a:gd name="connsiteY11" fmla="*/ 38781 h 3227560"/>
                <a:gd name="connsiteX12" fmla="*/ 4065824 w 4233329"/>
                <a:gd name="connsiteY12" fmla="*/ 121045 h 3227560"/>
                <a:gd name="connsiteX13" fmla="*/ 4219530 w 4233329"/>
                <a:gd name="connsiteY13" fmla="*/ 1825085 h 3227560"/>
                <a:gd name="connsiteX14" fmla="*/ 3981031 w 4233329"/>
                <a:gd name="connsiteY14" fmla="*/ 3162467 h 3227560"/>
                <a:gd name="connsiteX15" fmla="*/ 1322268 w 4233329"/>
                <a:gd name="connsiteY15" fmla="*/ 3200070 h 3227560"/>
                <a:gd name="connsiteX16" fmla="*/ 102910 w 4233329"/>
                <a:gd name="connsiteY16" fmla="*/ 2988535 h 3227560"/>
                <a:gd name="connsiteX17" fmla="*/ 17555 w 4233329"/>
                <a:gd name="connsiteY17" fmla="*/ 473605 h 3227560"/>
                <a:gd name="connsiteX18" fmla="*/ 341674 w 4233329"/>
                <a:gd name="connsiteY18" fmla="*/ 3525 h 3227560"/>
                <a:gd name="connsiteX19" fmla="*/ 442503 w 4233329"/>
                <a:gd name="connsiteY19" fmla="*/ 300 h 3227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233329" h="3227560">
                  <a:moveTo>
                    <a:pt x="692107" y="230189"/>
                  </a:moveTo>
                  <a:cubicBezTo>
                    <a:pt x="659083" y="230589"/>
                    <a:pt x="630305" y="231475"/>
                    <a:pt x="606311" y="232933"/>
                  </a:cubicBezTo>
                  <a:cubicBezTo>
                    <a:pt x="414362" y="244600"/>
                    <a:pt x="374752" y="437931"/>
                    <a:pt x="330515" y="632928"/>
                  </a:cubicBezTo>
                  <a:cubicBezTo>
                    <a:pt x="296654" y="1056256"/>
                    <a:pt x="320155" y="2603079"/>
                    <a:pt x="403145" y="2772901"/>
                  </a:cubicBezTo>
                  <a:cubicBezTo>
                    <a:pt x="486134" y="2942724"/>
                    <a:pt x="890719" y="2928232"/>
                    <a:pt x="1440706" y="2952899"/>
                  </a:cubicBezTo>
                  <a:cubicBezTo>
                    <a:pt x="1990693" y="2977566"/>
                    <a:pt x="3547289" y="3001102"/>
                    <a:pt x="3703068" y="2920902"/>
                  </a:cubicBezTo>
                  <a:cubicBezTo>
                    <a:pt x="3858848" y="2840703"/>
                    <a:pt x="3893984" y="2214242"/>
                    <a:pt x="3906009" y="1782913"/>
                  </a:cubicBezTo>
                  <a:cubicBezTo>
                    <a:pt x="3918035" y="1351585"/>
                    <a:pt x="3956302" y="484220"/>
                    <a:pt x="3775220" y="332932"/>
                  </a:cubicBezTo>
                  <a:cubicBezTo>
                    <a:pt x="3594137" y="181645"/>
                    <a:pt x="2352755" y="279599"/>
                    <a:pt x="1824604" y="262933"/>
                  </a:cubicBezTo>
                  <a:cubicBezTo>
                    <a:pt x="1362472" y="248350"/>
                    <a:pt x="923276" y="227386"/>
                    <a:pt x="692107" y="230189"/>
                  </a:cubicBezTo>
                  <a:close/>
                  <a:moveTo>
                    <a:pt x="442503" y="300"/>
                  </a:moveTo>
                  <a:cubicBezTo>
                    <a:pt x="714176" y="-2994"/>
                    <a:pt x="1230326" y="21643"/>
                    <a:pt x="1773431" y="38781"/>
                  </a:cubicBezTo>
                  <a:cubicBezTo>
                    <a:pt x="2394122" y="58367"/>
                    <a:pt x="3853013" y="-56751"/>
                    <a:pt x="4065824" y="121045"/>
                  </a:cubicBezTo>
                  <a:cubicBezTo>
                    <a:pt x="4278635" y="298840"/>
                    <a:pt x="4233662" y="1318182"/>
                    <a:pt x="4219530" y="1825085"/>
                  </a:cubicBezTo>
                  <a:cubicBezTo>
                    <a:pt x="4205397" y="2331989"/>
                    <a:pt x="4164105" y="3068215"/>
                    <a:pt x="3981031" y="3162467"/>
                  </a:cubicBezTo>
                  <a:cubicBezTo>
                    <a:pt x="3797956" y="3256719"/>
                    <a:pt x="1968621" y="3229059"/>
                    <a:pt x="1322268" y="3200070"/>
                  </a:cubicBezTo>
                  <a:cubicBezTo>
                    <a:pt x="675915" y="3171082"/>
                    <a:pt x="200440" y="3188112"/>
                    <a:pt x="102910" y="2988535"/>
                  </a:cubicBezTo>
                  <a:cubicBezTo>
                    <a:pt x="5380" y="2788957"/>
                    <a:pt x="-22240" y="971107"/>
                    <a:pt x="17555" y="473605"/>
                  </a:cubicBezTo>
                  <a:cubicBezTo>
                    <a:pt x="69542" y="244441"/>
                    <a:pt x="116093" y="17235"/>
                    <a:pt x="341674" y="3525"/>
                  </a:cubicBezTo>
                  <a:cubicBezTo>
                    <a:pt x="369872" y="1811"/>
                    <a:pt x="403693" y="770"/>
                    <a:pt x="442503" y="300"/>
                  </a:cubicBezTo>
                  <a:close/>
                </a:path>
              </a:pathLst>
            </a:custGeom>
            <a:solidFill>
              <a:schemeClr val="accent2"/>
            </a:solidFill>
            <a:ln w="28575" cap="rnd">
              <a:solidFill>
                <a:schemeClr val="bg1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100" name="任意多边形 99"/>
            <p:cNvSpPr/>
            <p:nvPr/>
          </p:nvSpPr>
          <p:spPr>
            <a:xfrm>
              <a:off x="2515205" y="5107435"/>
              <a:ext cx="1920382" cy="472541"/>
            </a:xfrm>
            <a:custGeom>
              <a:avLst/>
              <a:gdLst>
                <a:gd name="connsiteX0" fmla="*/ 735217 w 1920382"/>
                <a:gd name="connsiteY0" fmla="*/ 0 h 472541"/>
                <a:gd name="connsiteX1" fmla="*/ 750207 w 1920382"/>
                <a:gd name="connsiteY1" fmla="*/ 254833 h 472541"/>
                <a:gd name="connsiteX2" fmla="*/ 120620 w 1920382"/>
                <a:gd name="connsiteY2" fmla="*/ 254833 h 472541"/>
                <a:gd name="connsiteX3" fmla="*/ 699 w 1920382"/>
                <a:gd name="connsiteY3" fmla="*/ 449705 h 472541"/>
                <a:gd name="connsiteX4" fmla="*/ 1919440 w 1920382"/>
                <a:gd name="connsiteY4" fmla="*/ 464695 h 472541"/>
                <a:gd name="connsiteX5" fmla="*/ 1844489 w 1920382"/>
                <a:gd name="connsiteY5" fmla="*/ 254833 h 472541"/>
                <a:gd name="connsiteX6" fmla="*/ 1154941 w 1920382"/>
                <a:gd name="connsiteY6" fmla="*/ 224852 h 472541"/>
                <a:gd name="connsiteX7" fmla="*/ 1169931 w 1920382"/>
                <a:gd name="connsiteY7" fmla="*/ 14990 h 472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20382" h="472541">
                  <a:moveTo>
                    <a:pt x="735217" y="0"/>
                  </a:moveTo>
                  <a:lnTo>
                    <a:pt x="750207" y="254833"/>
                  </a:lnTo>
                  <a:cubicBezTo>
                    <a:pt x="540345" y="254833"/>
                    <a:pt x="245538" y="222354"/>
                    <a:pt x="120620" y="254833"/>
                  </a:cubicBezTo>
                  <a:cubicBezTo>
                    <a:pt x="-4298" y="287312"/>
                    <a:pt x="-1800" y="368508"/>
                    <a:pt x="699" y="449705"/>
                  </a:cubicBezTo>
                  <a:cubicBezTo>
                    <a:pt x="640279" y="454702"/>
                    <a:pt x="1609643" y="487180"/>
                    <a:pt x="1919440" y="464695"/>
                  </a:cubicBezTo>
                  <a:cubicBezTo>
                    <a:pt x="1894456" y="394741"/>
                    <a:pt x="1971906" y="294807"/>
                    <a:pt x="1844489" y="254833"/>
                  </a:cubicBezTo>
                  <a:lnTo>
                    <a:pt x="1154941" y="224852"/>
                  </a:lnTo>
                  <a:lnTo>
                    <a:pt x="1169931" y="14990"/>
                  </a:lnTo>
                </a:path>
              </a:pathLst>
            </a:custGeom>
            <a:noFill/>
            <a:ln w="25400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</p:grpSp>
      <p:sp>
        <p:nvSpPr>
          <p:cNvPr id="105" name="矩形 55"/>
          <p:cNvSpPr/>
          <p:nvPr/>
        </p:nvSpPr>
        <p:spPr>
          <a:xfrm>
            <a:off x="1287885" y="3083620"/>
            <a:ext cx="3229185" cy="9787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>
              <a:lnSpc>
                <a:spcPct val="120000"/>
              </a:lnSpc>
            </a:pPr>
            <a:r>
              <a:rPr lang="vi-VN" altLang="zh-CN" sz="2400" b="1" dirty="0" smtClean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Vai trò của nước ngầm</a:t>
            </a:r>
            <a:endParaRPr lang="zh-CN" altLang="en-US" sz="2400" b="1" dirty="0">
              <a:solidFill>
                <a:schemeClr val="bg1"/>
              </a:solidFill>
              <a:latin typeface="汉仪喵魂体W" panose="00020600040101010101" pitchFamily="18" charset="-122"/>
              <a:ea typeface="汉仪喵魂体W" panose="00020600040101010101" pitchFamily="18" charset="-122"/>
            </a:endParaRPr>
          </a:p>
        </p:txBody>
      </p:sp>
      <p:pic>
        <p:nvPicPr>
          <p:cNvPr id="98" name="Picture 9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0205" y="1324770"/>
            <a:ext cx="4213359" cy="36509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327766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组合 48"/>
          <p:cNvGrpSpPr/>
          <p:nvPr/>
        </p:nvGrpSpPr>
        <p:grpSpPr>
          <a:xfrm>
            <a:off x="994820" y="610692"/>
            <a:ext cx="7465689" cy="625183"/>
            <a:chOff x="994820" y="496392"/>
            <a:chExt cx="5969827" cy="625183"/>
          </a:xfrm>
        </p:grpSpPr>
        <p:grpSp>
          <p:nvGrpSpPr>
            <p:cNvPr id="50" name="组合 49"/>
            <p:cNvGrpSpPr/>
            <p:nvPr/>
          </p:nvGrpSpPr>
          <p:grpSpPr>
            <a:xfrm>
              <a:off x="994820" y="626210"/>
              <a:ext cx="5886671" cy="495365"/>
              <a:chOff x="3532280" y="5381090"/>
              <a:chExt cx="5886671" cy="495365"/>
            </a:xfrm>
          </p:grpSpPr>
          <p:sp>
            <p:nvSpPr>
              <p:cNvPr id="52" name="Freeform 34"/>
              <p:cNvSpPr>
                <a:spLocks noEditPoints="1"/>
              </p:cNvSpPr>
              <p:nvPr/>
            </p:nvSpPr>
            <p:spPr bwMode="auto">
              <a:xfrm>
                <a:off x="8625557" y="5381090"/>
                <a:ext cx="793394" cy="459363"/>
              </a:xfrm>
              <a:custGeom>
                <a:avLst/>
                <a:gdLst>
                  <a:gd name="T0" fmla="*/ 97 w 97"/>
                  <a:gd name="T1" fmla="*/ 16 h 63"/>
                  <a:gd name="T2" fmla="*/ 90 w 97"/>
                  <a:gd name="T3" fmla="*/ 22 h 63"/>
                  <a:gd name="T4" fmla="*/ 75 w 97"/>
                  <a:gd name="T5" fmla="*/ 33 h 63"/>
                  <a:gd name="T6" fmla="*/ 46 w 97"/>
                  <a:gd name="T7" fmla="*/ 51 h 63"/>
                  <a:gd name="T8" fmla="*/ 29 w 97"/>
                  <a:gd name="T9" fmla="*/ 63 h 63"/>
                  <a:gd name="T10" fmla="*/ 26 w 97"/>
                  <a:gd name="T11" fmla="*/ 62 h 63"/>
                  <a:gd name="T12" fmla="*/ 16 w 97"/>
                  <a:gd name="T13" fmla="*/ 47 h 63"/>
                  <a:gd name="T14" fmla="*/ 2 w 97"/>
                  <a:gd name="T15" fmla="*/ 48 h 63"/>
                  <a:gd name="T16" fmla="*/ 10 w 97"/>
                  <a:gd name="T17" fmla="*/ 28 h 63"/>
                  <a:gd name="T18" fmla="*/ 10 w 97"/>
                  <a:gd name="T19" fmla="*/ 26 h 63"/>
                  <a:gd name="T20" fmla="*/ 18 w 97"/>
                  <a:gd name="T21" fmla="*/ 0 h 63"/>
                  <a:gd name="T22" fmla="*/ 40 w 97"/>
                  <a:gd name="T23" fmla="*/ 5 h 63"/>
                  <a:gd name="T24" fmla="*/ 75 w 97"/>
                  <a:gd name="T25" fmla="*/ 13 h 63"/>
                  <a:gd name="T26" fmla="*/ 94 w 97"/>
                  <a:gd name="T27" fmla="*/ 15 h 63"/>
                  <a:gd name="T28" fmla="*/ 97 w 97"/>
                  <a:gd name="T29" fmla="*/ 16 h 63"/>
                  <a:gd name="T30" fmla="*/ 20 w 97"/>
                  <a:gd name="T31" fmla="*/ 3 h 63"/>
                  <a:gd name="T32" fmla="*/ 16 w 97"/>
                  <a:gd name="T33" fmla="*/ 18 h 63"/>
                  <a:gd name="T34" fmla="*/ 14 w 97"/>
                  <a:gd name="T35" fmla="*/ 26 h 63"/>
                  <a:gd name="T36" fmla="*/ 65 w 97"/>
                  <a:gd name="T37" fmla="*/ 20 h 63"/>
                  <a:gd name="T38" fmla="*/ 86 w 97"/>
                  <a:gd name="T39" fmla="*/ 17 h 63"/>
                  <a:gd name="T40" fmla="*/ 20 w 97"/>
                  <a:gd name="T41" fmla="*/ 3 h 63"/>
                  <a:gd name="T42" fmla="*/ 14 w 97"/>
                  <a:gd name="T43" fmla="*/ 38 h 63"/>
                  <a:gd name="T44" fmla="*/ 28 w 97"/>
                  <a:gd name="T45" fmla="*/ 60 h 63"/>
                  <a:gd name="T46" fmla="*/ 82 w 97"/>
                  <a:gd name="T47" fmla="*/ 24 h 63"/>
                  <a:gd name="T48" fmla="*/ 82 w 97"/>
                  <a:gd name="T49" fmla="*/ 23 h 63"/>
                  <a:gd name="T50" fmla="*/ 14 w 97"/>
                  <a:gd name="T51" fmla="*/ 38 h 63"/>
                  <a:gd name="T52" fmla="*/ 13 w 97"/>
                  <a:gd name="T53" fmla="*/ 29 h 63"/>
                  <a:gd name="T54" fmla="*/ 7 w 97"/>
                  <a:gd name="T55" fmla="*/ 40 h 63"/>
                  <a:gd name="T56" fmla="*/ 12 w 97"/>
                  <a:gd name="T57" fmla="*/ 35 h 63"/>
                  <a:gd name="T58" fmla="*/ 15 w 97"/>
                  <a:gd name="T59" fmla="*/ 36 h 63"/>
                  <a:gd name="T60" fmla="*/ 57 w 97"/>
                  <a:gd name="T61" fmla="*/ 27 h 63"/>
                  <a:gd name="T62" fmla="*/ 77 w 97"/>
                  <a:gd name="T63" fmla="*/ 21 h 63"/>
                  <a:gd name="T64" fmla="*/ 13 w 97"/>
                  <a:gd name="T65" fmla="*/ 29 h 63"/>
                  <a:gd name="T66" fmla="*/ 6 w 97"/>
                  <a:gd name="T67" fmla="*/ 45 h 63"/>
                  <a:gd name="T68" fmla="*/ 14 w 97"/>
                  <a:gd name="T69" fmla="*/ 44 h 63"/>
                  <a:gd name="T70" fmla="*/ 11 w 97"/>
                  <a:gd name="T71" fmla="*/ 39 h 63"/>
                  <a:gd name="T72" fmla="*/ 6 w 97"/>
                  <a:gd name="T73" fmla="*/ 4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97" h="63">
                    <a:moveTo>
                      <a:pt x="97" y="16"/>
                    </a:moveTo>
                    <a:cubicBezTo>
                      <a:pt x="96" y="20"/>
                      <a:pt x="92" y="19"/>
                      <a:pt x="90" y="22"/>
                    </a:cubicBezTo>
                    <a:cubicBezTo>
                      <a:pt x="85" y="24"/>
                      <a:pt x="80" y="29"/>
                      <a:pt x="75" y="33"/>
                    </a:cubicBezTo>
                    <a:cubicBezTo>
                      <a:pt x="65" y="38"/>
                      <a:pt x="56" y="45"/>
                      <a:pt x="46" y="51"/>
                    </a:cubicBezTo>
                    <a:cubicBezTo>
                      <a:pt x="40" y="54"/>
                      <a:pt x="35" y="58"/>
                      <a:pt x="29" y="63"/>
                    </a:cubicBezTo>
                    <a:cubicBezTo>
                      <a:pt x="28" y="62"/>
                      <a:pt x="27" y="62"/>
                      <a:pt x="26" y="62"/>
                    </a:cubicBezTo>
                    <a:cubicBezTo>
                      <a:pt x="22" y="57"/>
                      <a:pt x="20" y="52"/>
                      <a:pt x="16" y="47"/>
                    </a:cubicBezTo>
                    <a:cubicBezTo>
                      <a:pt x="12" y="47"/>
                      <a:pt x="6" y="49"/>
                      <a:pt x="2" y="48"/>
                    </a:cubicBezTo>
                    <a:cubicBezTo>
                      <a:pt x="0" y="42"/>
                      <a:pt x="7" y="35"/>
                      <a:pt x="10" y="28"/>
                    </a:cubicBezTo>
                    <a:cubicBezTo>
                      <a:pt x="10" y="27"/>
                      <a:pt x="10" y="26"/>
                      <a:pt x="10" y="26"/>
                    </a:cubicBezTo>
                    <a:cubicBezTo>
                      <a:pt x="13" y="17"/>
                      <a:pt x="15" y="8"/>
                      <a:pt x="18" y="0"/>
                    </a:cubicBezTo>
                    <a:cubicBezTo>
                      <a:pt x="25" y="0"/>
                      <a:pt x="33" y="4"/>
                      <a:pt x="40" y="5"/>
                    </a:cubicBezTo>
                    <a:cubicBezTo>
                      <a:pt x="51" y="8"/>
                      <a:pt x="63" y="10"/>
                      <a:pt x="75" y="13"/>
                    </a:cubicBezTo>
                    <a:cubicBezTo>
                      <a:pt x="81" y="13"/>
                      <a:pt x="88" y="15"/>
                      <a:pt x="94" y="15"/>
                    </a:cubicBezTo>
                    <a:cubicBezTo>
                      <a:pt x="95" y="15"/>
                      <a:pt x="96" y="14"/>
                      <a:pt x="97" y="16"/>
                    </a:cubicBezTo>
                    <a:close/>
                    <a:moveTo>
                      <a:pt x="20" y="3"/>
                    </a:moveTo>
                    <a:cubicBezTo>
                      <a:pt x="18" y="8"/>
                      <a:pt x="16" y="13"/>
                      <a:pt x="16" y="18"/>
                    </a:cubicBezTo>
                    <a:cubicBezTo>
                      <a:pt x="15" y="21"/>
                      <a:pt x="13" y="23"/>
                      <a:pt x="14" y="26"/>
                    </a:cubicBezTo>
                    <a:cubicBezTo>
                      <a:pt x="31" y="24"/>
                      <a:pt x="48" y="21"/>
                      <a:pt x="65" y="20"/>
                    </a:cubicBezTo>
                    <a:cubicBezTo>
                      <a:pt x="72" y="18"/>
                      <a:pt x="80" y="19"/>
                      <a:pt x="86" y="17"/>
                    </a:cubicBezTo>
                    <a:cubicBezTo>
                      <a:pt x="64" y="14"/>
                      <a:pt x="41" y="7"/>
                      <a:pt x="20" y="3"/>
                    </a:cubicBezTo>
                    <a:close/>
                    <a:moveTo>
                      <a:pt x="14" y="38"/>
                    </a:moveTo>
                    <a:cubicBezTo>
                      <a:pt x="19" y="45"/>
                      <a:pt x="22" y="53"/>
                      <a:pt x="28" y="60"/>
                    </a:cubicBezTo>
                    <a:cubicBezTo>
                      <a:pt x="46" y="48"/>
                      <a:pt x="64" y="37"/>
                      <a:pt x="82" y="24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59" y="29"/>
                      <a:pt x="37" y="35"/>
                      <a:pt x="14" y="38"/>
                    </a:cubicBezTo>
                    <a:close/>
                    <a:moveTo>
                      <a:pt x="13" y="29"/>
                    </a:moveTo>
                    <a:cubicBezTo>
                      <a:pt x="11" y="33"/>
                      <a:pt x="8" y="37"/>
                      <a:pt x="7" y="40"/>
                    </a:cubicBezTo>
                    <a:cubicBezTo>
                      <a:pt x="9" y="39"/>
                      <a:pt x="9" y="36"/>
                      <a:pt x="12" y="35"/>
                    </a:cubicBezTo>
                    <a:cubicBezTo>
                      <a:pt x="13" y="35"/>
                      <a:pt x="14" y="35"/>
                      <a:pt x="15" y="36"/>
                    </a:cubicBezTo>
                    <a:cubicBezTo>
                      <a:pt x="29" y="33"/>
                      <a:pt x="43" y="30"/>
                      <a:pt x="57" y="27"/>
                    </a:cubicBezTo>
                    <a:cubicBezTo>
                      <a:pt x="64" y="24"/>
                      <a:pt x="70" y="23"/>
                      <a:pt x="77" y="21"/>
                    </a:cubicBezTo>
                    <a:cubicBezTo>
                      <a:pt x="55" y="23"/>
                      <a:pt x="34" y="25"/>
                      <a:pt x="13" y="29"/>
                    </a:cubicBezTo>
                    <a:close/>
                    <a:moveTo>
                      <a:pt x="6" y="45"/>
                    </a:moveTo>
                    <a:cubicBezTo>
                      <a:pt x="9" y="46"/>
                      <a:pt x="12" y="44"/>
                      <a:pt x="14" y="44"/>
                    </a:cubicBezTo>
                    <a:cubicBezTo>
                      <a:pt x="13" y="42"/>
                      <a:pt x="13" y="41"/>
                      <a:pt x="11" y="39"/>
                    </a:cubicBezTo>
                    <a:cubicBezTo>
                      <a:pt x="10" y="41"/>
                      <a:pt x="8" y="43"/>
                      <a:pt x="6" y="4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3" name="任意多边形 52"/>
              <p:cNvSpPr/>
              <p:nvPr/>
            </p:nvSpPr>
            <p:spPr>
              <a:xfrm>
                <a:off x="3532280" y="5475339"/>
                <a:ext cx="5024077" cy="401116"/>
              </a:xfrm>
              <a:custGeom>
                <a:avLst/>
                <a:gdLst>
                  <a:gd name="connsiteX0" fmla="*/ 0 w 6766560"/>
                  <a:gd name="connsiteY0" fmla="*/ 39809 h 361457"/>
                  <a:gd name="connsiteX1" fmla="*/ 4411980 w 6766560"/>
                  <a:gd name="connsiteY1" fmla="*/ 28379 h 361457"/>
                  <a:gd name="connsiteX2" fmla="*/ 4023360 w 6766560"/>
                  <a:gd name="connsiteY2" fmla="*/ 359849 h 361457"/>
                  <a:gd name="connsiteX3" fmla="*/ 6766560 w 6766560"/>
                  <a:gd name="connsiteY3" fmla="*/ 131249 h 361457"/>
                  <a:gd name="connsiteX0-1" fmla="*/ 0 w 6766560"/>
                  <a:gd name="connsiteY0-2" fmla="*/ 75291 h 398381"/>
                  <a:gd name="connsiteX1-3" fmla="*/ 4369154 w 6766560"/>
                  <a:gd name="connsiteY1-4" fmla="*/ 18141 h 398381"/>
                  <a:gd name="connsiteX2-5" fmla="*/ 4023360 w 6766560"/>
                  <a:gd name="connsiteY2-6" fmla="*/ 395331 h 398381"/>
                  <a:gd name="connsiteX3-7" fmla="*/ 6766560 w 6766560"/>
                  <a:gd name="connsiteY3-8" fmla="*/ 166731 h 398381"/>
                  <a:gd name="connsiteX0-9" fmla="*/ 0 w 6766560"/>
                  <a:gd name="connsiteY0-10" fmla="*/ 71354 h 339035"/>
                  <a:gd name="connsiteX1-11" fmla="*/ 4369154 w 6766560"/>
                  <a:gd name="connsiteY1-12" fmla="*/ 14204 h 339035"/>
                  <a:gd name="connsiteX2-13" fmla="*/ 4351696 w 6766560"/>
                  <a:gd name="connsiteY2-14" fmla="*/ 334244 h 339035"/>
                  <a:gd name="connsiteX3-15" fmla="*/ 6766560 w 6766560"/>
                  <a:gd name="connsiteY3-16" fmla="*/ 162794 h 339035"/>
                  <a:gd name="connsiteX0-17" fmla="*/ 0 w 7194823"/>
                  <a:gd name="connsiteY0-18" fmla="*/ 71354 h 334304"/>
                  <a:gd name="connsiteX1-19" fmla="*/ 4369154 w 7194823"/>
                  <a:gd name="connsiteY1-20" fmla="*/ 14204 h 334304"/>
                  <a:gd name="connsiteX2-21" fmla="*/ 4351696 w 7194823"/>
                  <a:gd name="connsiteY2-22" fmla="*/ 334244 h 334304"/>
                  <a:gd name="connsiteX3-23" fmla="*/ 7194823 w 7194823"/>
                  <a:gd name="connsiteY3-24" fmla="*/ 37064 h 334304"/>
                  <a:gd name="connsiteX0-25" fmla="*/ 0 w 7194823"/>
                  <a:gd name="connsiteY0-26" fmla="*/ 72918 h 358721"/>
                  <a:gd name="connsiteX1-27" fmla="*/ 4369154 w 7194823"/>
                  <a:gd name="connsiteY1-28" fmla="*/ 15768 h 358721"/>
                  <a:gd name="connsiteX2-29" fmla="*/ 4051911 w 7194823"/>
                  <a:gd name="connsiteY2-30" fmla="*/ 358668 h 358721"/>
                  <a:gd name="connsiteX3-31" fmla="*/ 7194823 w 7194823"/>
                  <a:gd name="connsiteY3-32" fmla="*/ 38628 h 358721"/>
                  <a:gd name="connsiteX0-33" fmla="*/ 0 w 6454042"/>
                  <a:gd name="connsiteY0-34" fmla="*/ 72918 h 359955"/>
                  <a:gd name="connsiteX1-35" fmla="*/ 4369154 w 6454042"/>
                  <a:gd name="connsiteY1-36" fmla="*/ 15768 h 359955"/>
                  <a:gd name="connsiteX2-37" fmla="*/ 4051911 w 6454042"/>
                  <a:gd name="connsiteY2-38" fmla="*/ 358668 h 359955"/>
                  <a:gd name="connsiteX3-39" fmla="*/ 6454042 w 6454042"/>
                  <a:gd name="connsiteY3-40" fmla="*/ 112769 h 359955"/>
                  <a:gd name="connsiteX0-41" fmla="*/ 0 w 6454042"/>
                  <a:gd name="connsiteY0-42" fmla="*/ 62493 h 349247"/>
                  <a:gd name="connsiteX1-43" fmla="*/ 4122228 w 6454042"/>
                  <a:gd name="connsiteY1-44" fmla="*/ 17700 h 349247"/>
                  <a:gd name="connsiteX2-45" fmla="*/ 4051911 w 6454042"/>
                  <a:gd name="connsiteY2-46" fmla="*/ 348243 h 349247"/>
                  <a:gd name="connsiteX3-47" fmla="*/ 6454042 w 6454042"/>
                  <a:gd name="connsiteY3-48" fmla="*/ 102344 h 349247"/>
                  <a:gd name="connsiteX0-49" fmla="*/ 0 w 4341830"/>
                  <a:gd name="connsiteY0-50" fmla="*/ 62493 h 348243"/>
                  <a:gd name="connsiteX1-51" fmla="*/ 4122228 w 4341830"/>
                  <a:gd name="connsiteY1-52" fmla="*/ 17700 h 348243"/>
                  <a:gd name="connsiteX2-53" fmla="*/ 4051911 w 4341830"/>
                  <a:gd name="connsiteY2-54" fmla="*/ 348243 h 348243"/>
                  <a:gd name="connsiteX0-55" fmla="*/ 0 w 4122228"/>
                  <a:gd name="connsiteY0-56" fmla="*/ 62493 h 62493"/>
                  <a:gd name="connsiteX1-57" fmla="*/ 4122228 w 4122228"/>
                  <a:gd name="connsiteY1-58" fmla="*/ 17700 h 62493"/>
                  <a:gd name="connsiteX0-59" fmla="*/ 0 w 4122228"/>
                  <a:gd name="connsiteY0-60" fmla="*/ 44793 h 66159"/>
                  <a:gd name="connsiteX1-61" fmla="*/ 4122228 w 4122228"/>
                  <a:gd name="connsiteY1-62" fmla="*/ 0 h 66159"/>
                  <a:gd name="connsiteX0-63" fmla="*/ 0 w 4245691"/>
                  <a:gd name="connsiteY0-64" fmla="*/ 156004 h 156004"/>
                  <a:gd name="connsiteX1-65" fmla="*/ 4245691 w 4245691"/>
                  <a:gd name="connsiteY1-66" fmla="*/ 0 h 156004"/>
                  <a:gd name="connsiteX0-67" fmla="*/ 0 w 4245691"/>
                  <a:gd name="connsiteY0-68" fmla="*/ 156004 h 163985"/>
                  <a:gd name="connsiteX1-69" fmla="*/ 4245691 w 4245691"/>
                  <a:gd name="connsiteY1-70" fmla="*/ 0 h 163985"/>
                  <a:gd name="connsiteX0-71" fmla="*/ 0 w 5449458"/>
                  <a:gd name="connsiteY0-72" fmla="*/ 143648 h 143648"/>
                  <a:gd name="connsiteX1-73" fmla="*/ 5449458 w 5449458"/>
                  <a:gd name="connsiteY1-74" fmla="*/ 0 h 143648"/>
                  <a:gd name="connsiteX0-75" fmla="*/ 0 w 5449458"/>
                  <a:gd name="connsiteY0-76" fmla="*/ 143648 h 260913"/>
                  <a:gd name="connsiteX1-77" fmla="*/ 1990356 w 5449458"/>
                  <a:gd name="connsiteY1-78" fmla="*/ 260339 h 260913"/>
                  <a:gd name="connsiteX2-79" fmla="*/ 5449458 w 5449458"/>
                  <a:gd name="connsiteY2-80" fmla="*/ 0 h 260913"/>
                  <a:gd name="connsiteX0-81" fmla="*/ 0 w 4693246"/>
                  <a:gd name="connsiteY0-82" fmla="*/ 169 h 463018"/>
                  <a:gd name="connsiteX1-83" fmla="*/ 1234144 w 4693246"/>
                  <a:gd name="connsiteY1-84" fmla="*/ 462849 h 463018"/>
                  <a:gd name="connsiteX2-85" fmla="*/ 4693246 w 4693246"/>
                  <a:gd name="connsiteY2-86" fmla="*/ 202510 h 463018"/>
                  <a:gd name="connsiteX0-87" fmla="*/ 153395 w 4846641"/>
                  <a:gd name="connsiteY0-88" fmla="*/ 0 h 462988"/>
                  <a:gd name="connsiteX1-89" fmla="*/ 1387539 w 4846641"/>
                  <a:gd name="connsiteY1-90" fmla="*/ 462680 h 462988"/>
                  <a:gd name="connsiteX2-91" fmla="*/ 4846641 w 4846641"/>
                  <a:gd name="connsiteY2-92" fmla="*/ 202341 h 462988"/>
                  <a:gd name="connsiteX0-93" fmla="*/ 212160 w 4457851"/>
                  <a:gd name="connsiteY0-94" fmla="*/ 0 h 462988"/>
                  <a:gd name="connsiteX1-95" fmla="*/ 998749 w 4457851"/>
                  <a:gd name="connsiteY1-96" fmla="*/ 462680 h 462988"/>
                  <a:gd name="connsiteX2-97" fmla="*/ 4457851 w 4457851"/>
                  <a:gd name="connsiteY2-98" fmla="*/ 202341 h 462988"/>
                  <a:gd name="connsiteX0-99" fmla="*/ 238795 w 4484486"/>
                  <a:gd name="connsiteY0-100" fmla="*/ 0 h 462868"/>
                  <a:gd name="connsiteX1-101" fmla="*/ 1025384 w 4484486"/>
                  <a:gd name="connsiteY1-102" fmla="*/ 462680 h 462868"/>
                  <a:gd name="connsiteX2-103" fmla="*/ 4484486 w 4484486"/>
                  <a:gd name="connsiteY2-104" fmla="*/ 202341 h 462868"/>
                  <a:gd name="connsiteX0-105" fmla="*/ 410770 w 4656461"/>
                  <a:gd name="connsiteY0-106" fmla="*/ 0 h 425815"/>
                  <a:gd name="connsiteX1-107" fmla="*/ 595476 w 4656461"/>
                  <a:gd name="connsiteY1-108" fmla="*/ 425610 h 425815"/>
                  <a:gd name="connsiteX2-109" fmla="*/ 4656461 w 4656461"/>
                  <a:gd name="connsiteY2-110" fmla="*/ 202341 h 425815"/>
                  <a:gd name="connsiteX0-111" fmla="*/ 410770 w 4656461"/>
                  <a:gd name="connsiteY0-112" fmla="*/ 0 h 364069"/>
                  <a:gd name="connsiteX1-113" fmla="*/ 595476 w 4656461"/>
                  <a:gd name="connsiteY1-114" fmla="*/ 363827 h 364069"/>
                  <a:gd name="connsiteX2-115" fmla="*/ 4656461 w 4656461"/>
                  <a:gd name="connsiteY2-116" fmla="*/ 202341 h 364069"/>
                  <a:gd name="connsiteX0-117" fmla="*/ 558636 w 4511100"/>
                  <a:gd name="connsiteY0-118" fmla="*/ 0 h 388767"/>
                  <a:gd name="connsiteX1-119" fmla="*/ 450115 w 4511100"/>
                  <a:gd name="connsiteY1-120" fmla="*/ 388541 h 388767"/>
                  <a:gd name="connsiteX2-121" fmla="*/ 4511100 w 4511100"/>
                  <a:gd name="connsiteY2-122" fmla="*/ 227055 h 388767"/>
                  <a:gd name="connsiteX0-123" fmla="*/ 445007 w 4613533"/>
                  <a:gd name="connsiteY0-124" fmla="*/ 0 h 413467"/>
                  <a:gd name="connsiteX1-125" fmla="*/ 552548 w 4613533"/>
                  <a:gd name="connsiteY1-126" fmla="*/ 413255 h 413467"/>
                  <a:gd name="connsiteX2-127" fmla="*/ 4613533 w 4613533"/>
                  <a:gd name="connsiteY2-128" fmla="*/ 251769 h 413467"/>
                  <a:gd name="connsiteX0-129" fmla="*/ 437894 w 4606420"/>
                  <a:gd name="connsiteY0-130" fmla="*/ 0 h 351722"/>
                  <a:gd name="connsiteX1-131" fmla="*/ 560868 w 4606420"/>
                  <a:gd name="connsiteY1-132" fmla="*/ 351471 h 351722"/>
                  <a:gd name="connsiteX2-133" fmla="*/ 4606420 w 4606420"/>
                  <a:gd name="connsiteY2-134" fmla="*/ 251769 h 351722"/>
                  <a:gd name="connsiteX0-135" fmla="*/ 424068 w 4592594"/>
                  <a:gd name="connsiteY0-136" fmla="*/ 0 h 401116"/>
                  <a:gd name="connsiteX1-137" fmla="*/ 577907 w 4592594"/>
                  <a:gd name="connsiteY1-138" fmla="*/ 400898 h 401116"/>
                  <a:gd name="connsiteX2-139" fmla="*/ 4592594 w 4592594"/>
                  <a:gd name="connsiteY2-140" fmla="*/ 251769 h 401116"/>
                  <a:gd name="connsiteX0-141" fmla="*/ 424068 w 4592594"/>
                  <a:gd name="connsiteY0-142" fmla="*/ 0 h 401116"/>
                  <a:gd name="connsiteX1-143" fmla="*/ 577907 w 4592594"/>
                  <a:gd name="connsiteY1-144" fmla="*/ 400898 h 401116"/>
                  <a:gd name="connsiteX2-145" fmla="*/ 4592594 w 4592594"/>
                  <a:gd name="connsiteY2-146" fmla="*/ 338266 h 401116"/>
                  <a:gd name="connsiteX0-147" fmla="*/ 391353 w 4638179"/>
                  <a:gd name="connsiteY0-148" fmla="*/ 0 h 401116"/>
                  <a:gd name="connsiteX1-149" fmla="*/ 623492 w 4638179"/>
                  <a:gd name="connsiteY1-150" fmla="*/ 400898 h 401116"/>
                  <a:gd name="connsiteX2-151" fmla="*/ 4638179 w 4638179"/>
                  <a:gd name="connsiteY2-152" fmla="*/ 338266 h 401116"/>
                  <a:gd name="connsiteX0-153" fmla="*/ 391353 w 4904398"/>
                  <a:gd name="connsiteY0-154" fmla="*/ 0 h 401116"/>
                  <a:gd name="connsiteX1-155" fmla="*/ 623492 w 4904398"/>
                  <a:gd name="connsiteY1-156" fmla="*/ 400898 h 401116"/>
                  <a:gd name="connsiteX2-157" fmla="*/ 4904398 w 4904398"/>
                  <a:gd name="connsiteY2-158" fmla="*/ 322224 h 401116"/>
                </a:gdLst>
                <a:ahLst/>
                <a:cxnLst>
                  <a:cxn ang="0">
                    <a:pos x="connsiteX0-153" y="connsiteY0-154"/>
                  </a:cxn>
                  <a:cxn ang="0">
                    <a:pos x="connsiteX1-155" y="connsiteY1-156"/>
                  </a:cxn>
                  <a:cxn ang="0">
                    <a:pos x="connsiteX2-157" y="connsiteY2-158"/>
                  </a:cxn>
                </a:cxnLst>
                <a:rect l="l" t="t" r="r" b="b"/>
                <a:pathLst>
                  <a:path w="4904398" h="401116">
                    <a:moveTo>
                      <a:pt x="391353" y="0"/>
                    </a:moveTo>
                    <a:cubicBezTo>
                      <a:pt x="-226127" y="38897"/>
                      <a:pt x="-86259" y="411428"/>
                      <a:pt x="623492" y="400898"/>
                    </a:cubicBezTo>
                    <a:lnTo>
                      <a:pt x="4904398" y="322224"/>
                    </a:lnTo>
                  </a:path>
                </a:pathLst>
              </a:custGeom>
              <a:noFill/>
              <a:ln w="25400" cap="rnd">
                <a:solidFill>
                  <a:schemeClr val="bg1"/>
                </a:solidFill>
                <a:prstDash val="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1" name="文本框 50"/>
            <p:cNvSpPr txBox="1"/>
            <p:nvPr/>
          </p:nvSpPr>
          <p:spPr>
            <a:xfrm>
              <a:off x="1595870" y="496392"/>
              <a:ext cx="536877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Vai</a:t>
              </a:r>
              <a:r>
                <a:rPr lang="en-US" altLang="zh-CN" sz="3200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 </a:t>
              </a:r>
              <a:r>
                <a:rPr lang="en-US" altLang="zh-CN" sz="3200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trò</a:t>
              </a:r>
              <a:r>
                <a:rPr lang="en-US" altLang="zh-CN" sz="3200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 </a:t>
              </a:r>
              <a:r>
                <a:rPr lang="en-US" altLang="zh-CN" sz="3200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của</a:t>
              </a:r>
              <a:r>
                <a:rPr lang="en-US" altLang="zh-CN" sz="3200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 </a:t>
              </a:r>
              <a:r>
                <a:rPr lang="en-US" altLang="zh-CN" sz="3200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nước</a:t>
              </a:r>
              <a:r>
                <a:rPr lang="en-US" altLang="zh-CN" sz="3200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 </a:t>
              </a:r>
              <a:r>
                <a:rPr lang="en-US" altLang="zh-CN" sz="3200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ngầm</a:t>
              </a:r>
              <a:endParaRPr lang="zh-CN" altLang="en-US" sz="3200" dirty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endParaRPr>
            </a:p>
          </p:txBody>
        </p:sp>
      </p:grpSp>
      <p:grpSp>
        <p:nvGrpSpPr>
          <p:cNvPr id="64" name="组合 63"/>
          <p:cNvGrpSpPr/>
          <p:nvPr/>
        </p:nvGrpSpPr>
        <p:grpSpPr>
          <a:xfrm>
            <a:off x="956720" y="2235669"/>
            <a:ext cx="10449468" cy="658642"/>
            <a:chOff x="956720" y="2235669"/>
            <a:chExt cx="10449468" cy="658642"/>
          </a:xfrm>
        </p:grpSpPr>
        <p:sp>
          <p:nvSpPr>
            <p:cNvPr id="56" name="矩形 55"/>
            <p:cNvSpPr/>
            <p:nvPr/>
          </p:nvSpPr>
          <p:spPr>
            <a:xfrm>
              <a:off x="956720" y="2235669"/>
              <a:ext cx="9212516" cy="53553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r>
                <a:rPr lang="en-US" sz="24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 </a:t>
              </a:r>
              <a:r>
                <a:rPr lang="en-US" sz="24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Sử</a:t>
              </a:r>
              <a:r>
                <a:rPr lang="en-US" sz="24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dụng</a:t>
              </a:r>
              <a:r>
                <a:rPr 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làm</a:t>
              </a:r>
              <a:r>
                <a:rPr 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nước</a:t>
              </a:r>
              <a:r>
                <a:rPr 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ăn</a:t>
              </a:r>
              <a:r>
                <a:rPr 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uống</a:t>
              </a:r>
              <a:r>
                <a:rPr 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cho</a:t>
              </a:r>
              <a:r>
                <a:rPr 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người</a:t>
              </a:r>
              <a:r>
                <a:rPr 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dân</a:t>
              </a:r>
              <a:r>
                <a:rPr 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nước</a:t>
              </a:r>
              <a:r>
                <a:rPr 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sinh</a:t>
              </a:r>
              <a:r>
                <a:rPr 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</a:t>
              </a:r>
              <a:r>
                <a:rPr 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hàng</a:t>
              </a:r>
              <a:r>
                <a:rPr 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ngày</a:t>
              </a:r>
              <a:endParaRPr lang="zh-CN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汉仪喵魂体W" panose="00020600040101010101" pitchFamily="18" charset="-122"/>
                <a:cs typeface="Times New Roman" panose="02020603050405020304" pitchFamily="18" charset="0"/>
              </a:endParaRPr>
            </a:p>
          </p:txBody>
        </p:sp>
        <p:sp>
          <p:nvSpPr>
            <p:cNvPr id="60" name="矩形 59"/>
            <p:cNvSpPr/>
            <p:nvPr/>
          </p:nvSpPr>
          <p:spPr>
            <a:xfrm>
              <a:off x="9476178" y="2235669"/>
              <a:ext cx="1930010" cy="65864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endParaRPr lang="zh-CN" altLang="en-US" sz="3200" b="1" dirty="0">
                <a:solidFill>
                  <a:schemeClr val="accent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endParaRPr>
            </a:p>
          </p:txBody>
        </p:sp>
      </p:grpSp>
      <p:sp>
        <p:nvSpPr>
          <p:cNvPr id="57" name="矩形 56"/>
          <p:cNvSpPr/>
          <p:nvPr/>
        </p:nvSpPr>
        <p:spPr>
          <a:xfrm>
            <a:off x="1394690" y="3112315"/>
            <a:ext cx="9929091" cy="5355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0000"/>
              </a:lnSpc>
            </a:pP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tưới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ngành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endParaRPr lang="zh-CN" altLang="en-US" sz="3200" b="1" dirty="0">
              <a:solidFill>
                <a:schemeClr val="bg1"/>
              </a:solidFill>
              <a:latin typeface="Times New Roman" panose="02020603050405020304" pitchFamily="18" charset="0"/>
              <a:ea typeface="汉仪喵魂体W" panose="00020600040101010101" pitchFamily="18" charset="-122"/>
              <a:cs typeface="Times New Roman" panose="02020603050405020304" pitchFamily="18" charset="0"/>
            </a:endParaRPr>
          </a:p>
        </p:txBody>
      </p:sp>
      <p:sp>
        <p:nvSpPr>
          <p:cNvPr id="58" name="矩形 57"/>
          <p:cNvSpPr/>
          <p:nvPr/>
        </p:nvSpPr>
        <p:spPr>
          <a:xfrm>
            <a:off x="956720" y="3938267"/>
            <a:ext cx="10016080" cy="49686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0000"/>
              </a:lnSpc>
            </a:pP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-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suối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ao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endParaRPr lang="zh-CN" altLang="en-US" sz="3200" b="1" dirty="0">
              <a:solidFill>
                <a:schemeClr val="bg1"/>
              </a:solidFill>
              <a:latin typeface="Times New Roman" panose="02020603050405020304" pitchFamily="18" charset="0"/>
              <a:ea typeface="汉仪喵魂体W" panose="00020600040101010101" pitchFamily="18" charset="-122"/>
              <a:cs typeface="Times New Roman" panose="02020603050405020304" pitchFamily="18" charset="0"/>
            </a:endParaRPr>
          </a:p>
        </p:txBody>
      </p:sp>
      <p:sp>
        <p:nvSpPr>
          <p:cNvPr id="59" name="矩形 58"/>
          <p:cNvSpPr/>
          <p:nvPr/>
        </p:nvSpPr>
        <p:spPr>
          <a:xfrm>
            <a:off x="1394690" y="4662135"/>
            <a:ext cx="10367061" cy="94006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0000"/>
              </a:lnSpc>
            </a:pP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chảy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ngòi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sông,đồng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sạt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lở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sụt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en-US" sz="3200" b="1" dirty="0">
              <a:solidFill>
                <a:schemeClr val="bg1"/>
              </a:solidFill>
              <a:latin typeface="Times New Roman" panose="02020603050405020304" pitchFamily="18" charset="0"/>
              <a:ea typeface="汉仪喵魂体W" panose="00020600040101010101" pitchFamily="18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7564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"/>
          <p:cNvGrpSpPr>
            <a:grpSpLocks noChangeAspect="1"/>
          </p:cNvGrpSpPr>
          <p:nvPr/>
        </p:nvGrpSpPr>
        <p:grpSpPr bwMode="auto">
          <a:xfrm>
            <a:off x="5267320" y="1587064"/>
            <a:ext cx="1657360" cy="1899846"/>
            <a:chOff x="6092" y="2755"/>
            <a:chExt cx="704" cy="807"/>
          </a:xfrm>
          <a:solidFill>
            <a:schemeClr val="accent2"/>
          </a:solidFill>
        </p:grpSpPr>
        <p:sp>
          <p:nvSpPr>
            <p:cNvPr id="4" name="Freeform 16"/>
            <p:cNvSpPr>
              <a:spLocks/>
            </p:cNvSpPr>
            <p:nvPr/>
          </p:nvSpPr>
          <p:spPr bwMode="auto">
            <a:xfrm>
              <a:off x="6092" y="2822"/>
              <a:ext cx="420" cy="378"/>
            </a:xfrm>
            <a:custGeom>
              <a:avLst/>
              <a:gdLst>
                <a:gd name="T0" fmla="*/ 4 w 188"/>
                <a:gd name="T1" fmla="*/ 89 h 169"/>
                <a:gd name="T2" fmla="*/ 137 w 188"/>
                <a:gd name="T3" fmla="*/ 141 h 169"/>
                <a:gd name="T4" fmla="*/ 159 w 188"/>
                <a:gd name="T5" fmla="*/ 3 h 169"/>
                <a:gd name="T6" fmla="*/ 154 w 188"/>
                <a:gd name="T7" fmla="*/ 0 h 169"/>
                <a:gd name="T8" fmla="*/ 6 w 188"/>
                <a:gd name="T9" fmla="*/ 80 h 169"/>
                <a:gd name="T10" fmla="*/ 15 w 188"/>
                <a:gd name="T11" fmla="*/ 89 h 169"/>
                <a:gd name="T12" fmla="*/ 95 w 188"/>
                <a:gd name="T13" fmla="*/ 28 h 169"/>
                <a:gd name="T14" fmla="*/ 140 w 188"/>
                <a:gd name="T15" fmla="*/ 13 h 169"/>
                <a:gd name="T16" fmla="*/ 156 w 188"/>
                <a:gd name="T17" fmla="*/ 25 h 169"/>
                <a:gd name="T18" fmla="*/ 164 w 188"/>
                <a:gd name="T19" fmla="*/ 57 h 169"/>
                <a:gd name="T20" fmla="*/ 112 w 188"/>
                <a:gd name="T21" fmla="*/ 138 h 169"/>
                <a:gd name="T22" fmla="*/ 15 w 188"/>
                <a:gd name="T23" fmla="*/ 83 h 169"/>
                <a:gd name="T24" fmla="*/ 4 w 188"/>
                <a:gd name="T25" fmla="*/ 89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8" h="169">
                  <a:moveTo>
                    <a:pt x="4" y="89"/>
                  </a:moveTo>
                  <a:cubicBezTo>
                    <a:pt x="33" y="136"/>
                    <a:pt x="83" y="169"/>
                    <a:pt x="137" y="141"/>
                  </a:cubicBezTo>
                  <a:cubicBezTo>
                    <a:pt x="188" y="113"/>
                    <a:pt x="180" y="46"/>
                    <a:pt x="159" y="3"/>
                  </a:cubicBezTo>
                  <a:cubicBezTo>
                    <a:pt x="158" y="1"/>
                    <a:pt x="155" y="0"/>
                    <a:pt x="154" y="0"/>
                  </a:cubicBezTo>
                  <a:cubicBezTo>
                    <a:pt x="99" y="2"/>
                    <a:pt x="40" y="39"/>
                    <a:pt x="6" y="80"/>
                  </a:cubicBezTo>
                  <a:cubicBezTo>
                    <a:pt x="2" y="86"/>
                    <a:pt x="10" y="95"/>
                    <a:pt x="15" y="89"/>
                  </a:cubicBezTo>
                  <a:cubicBezTo>
                    <a:pt x="37" y="62"/>
                    <a:pt x="65" y="43"/>
                    <a:pt x="95" y="28"/>
                  </a:cubicBezTo>
                  <a:cubicBezTo>
                    <a:pt x="110" y="21"/>
                    <a:pt x="125" y="16"/>
                    <a:pt x="140" y="13"/>
                  </a:cubicBezTo>
                  <a:cubicBezTo>
                    <a:pt x="152" y="11"/>
                    <a:pt x="151" y="13"/>
                    <a:pt x="156" y="25"/>
                  </a:cubicBezTo>
                  <a:cubicBezTo>
                    <a:pt x="160" y="35"/>
                    <a:pt x="162" y="46"/>
                    <a:pt x="164" y="57"/>
                  </a:cubicBezTo>
                  <a:cubicBezTo>
                    <a:pt x="168" y="94"/>
                    <a:pt x="148" y="128"/>
                    <a:pt x="112" y="138"/>
                  </a:cubicBezTo>
                  <a:cubicBezTo>
                    <a:pt x="70" y="149"/>
                    <a:pt x="35" y="116"/>
                    <a:pt x="15" y="83"/>
                  </a:cubicBezTo>
                  <a:cubicBezTo>
                    <a:pt x="11" y="77"/>
                    <a:pt x="0" y="83"/>
                    <a:pt x="4" y="8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" name="Freeform 17"/>
            <p:cNvSpPr>
              <a:spLocks/>
            </p:cNvSpPr>
            <p:nvPr/>
          </p:nvSpPr>
          <p:spPr bwMode="auto">
            <a:xfrm>
              <a:off x="6148" y="2891"/>
              <a:ext cx="648" cy="671"/>
            </a:xfrm>
            <a:custGeom>
              <a:avLst/>
              <a:gdLst>
                <a:gd name="T0" fmla="*/ 1 w 290"/>
                <a:gd name="T1" fmla="*/ 89 h 300"/>
                <a:gd name="T2" fmla="*/ 17 w 290"/>
                <a:gd name="T3" fmla="*/ 199 h 300"/>
                <a:gd name="T4" fmla="*/ 55 w 290"/>
                <a:gd name="T5" fmla="*/ 271 h 300"/>
                <a:gd name="T6" fmla="*/ 198 w 290"/>
                <a:gd name="T7" fmla="*/ 259 h 300"/>
                <a:gd name="T8" fmla="*/ 277 w 290"/>
                <a:gd name="T9" fmla="*/ 142 h 300"/>
                <a:gd name="T10" fmla="*/ 231 w 290"/>
                <a:gd name="T11" fmla="*/ 74 h 300"/>
                <a:gd name="T12" fmla="*/ 146 w 290"/>
                <a:gd name="T13" fmla="*/ 4 h 300"/>
                <a:gd name="T14" fmla="*/ 137 w 290"/>
                <a:gd name="T15" fmla="*/ 13 h 300"/>
                <a:gd name="T16" fmla="*/ 258 w 290"/>
                <a:gd name="T17" fmla="*/ 126 h 300"/>
                <a:gd name="T18" fmla="*/ 192 w 290"/>
                <a:gd name="T19" fmla="*/ 249 h 300"/>
                <a:gd name="T20" fmla="*/ 55 w 290"/>
                <a:gd name="T21" fmla="*/ 256 h 300"/>
                <a:gd name="T22" fmla="*/ 25 w 290"/>
                <a:gd name="T23" fmla="*/ 175 h 300"/>
                <a:gd name="T24" fmla="*/ 13 w 290"/>
                <a:gd name="T25" fmla="*/ 86 h 300"/>
                <a:gd name="T26" fmla="*/ 1 w 290"/>
                <a:gd name="T27" fmla="*/ 89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0" h="300">
                  <a:moveTo>
                    <a:pt x="1" y="89"/>
                  </a:moveTo>
                  <a:cubicBezTo>
                    <a:pt x="8" y="126"/>
                    <a:pt x="10" y="163"/>
                    <a:pt x="17" y="199"/>
                  </a:cubicBezTo>
                  <a:cubicBezTo>
                    <a:pt x="23" y="227"/>
                    <a:pt x="31" y="254"/>
                    <a:pt x="55" y="271"/>
                  </a:cubicBezTo>
                  <a:cubicBezTo>
                    <a:pt x="96" y="300"/>
                    <a:pt x="158" y="278"/>
                    <a:pt x="198" y="259"/>
                  </a:cubicBezTo>
                  <a:cubicBezTo>
                    <a:pt x="243" y="238"/>
                    <a:pt x="289" y="198"/>
                    <a:pt x="277" y="142"/>
                  </a:cubicBezTo>
                  <a:cubicBezTo>
                    <a:pt x="271" y="115"/>
                    <a:pt x="250" y="92"/>
                    <a:pt x="231" y="74"/>
                  </a:cubicBezTo>
                  <a:cubicBezTo>
                    <a:pt x="204" y="49"/>
                    <a:pt x="174" y="27"/>
                    <a:pt x="146" y="4"/>
                  </a:cubicBezTo>
                  <a:cubicBezTo>
                    <a:pt x="140" y="0"/>
                    <a:pt x="131" y="8"/>
                    <a:pt x="137" y="13"/>
                  </a:cubicBezTo>
                  <a:cubicBezTo>
                    <a:pt x="180" y="46"/>
                    <a:pt x="231" y="78"/>
                    <a:pt x="258" y="126"/>
                  </a:cubicBezTo>
                  <a:cubicBezTo>
                    <a:pt x="290" y="182"/>
                    <a:pt x="237" y="227"/>
                    <a:pt x="192" y="249"/>
                  </a:cubicBezTo>
                  <a:cubicBezTo>
                    <a:pt x="153" y="268"/>
                    <a:pt x="92" y="287"/>
                    <a:pt x="55" y="256"/>
                  </a:cubicBezTo>
                  <a:cubicBezTo>
                    <a:pt x="33" y="238"/>
                    <a:pt x="29" y="202"/>
                    <a:pt x="25" y="175"/>
                  </a:cubicBezTo>
                  <a:cubicBezTo>
                    <a:pt x="20" y="146"/>
                    <a:pt x="18" y="116"/>
                    <a:pt x="13" y="86"/>
                  </a:cubicBezTo>
                  <a:cubicBezTo>
                    <a:pt x="11" y="78"/>
                    <a:pt x="0" y="82"/>
                    <a:pt x="1" y="8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" name="Freeform 18"/>
            <p:cNvSpPr>
              <a:spLocks/>
            </p:cNvSpPr>
            <p:nvPr/>
          </p:nvSpPr>
          <p:spPr bwMode="auto">
            <a:xfrm>
              <a:off x="6300" y="3146"/>
              <a:ext cx="356" cy="345"/>
            </a:xfrm>
            <a:custGeom>
              <a:avLst/>
              <a:gdLst>
                <a:gd name="T0" fmla="*/ 2 w 159"/>
                <a:gd name="T1" fmla="*/ 75 h 154"/>
                <a:gd name="T2" fmla="*/ 113 w 159"/>
                <a:gd name="T3" fmla="*/ 134 h 154"/>
                <a:gd name="T4" fmla="*/ 152 w 159"/>
                <a:gd name="T5" fmla="*/ 86 h 154"/>
                <a:gd name="T6" fmla="*/ 126 w 159"/>
                <a:gd name="T7" fmla="*/ 7 h 154"/>
                <a:gd name="T8" fmla="*/ 115 w 159"/>
                <a:gd name="T9" fmla="*/ 13 h 154"/>
                <a:gd name="T10" fmla="*/ 114 w 159"/>
                <a:gd name="T11" fmla="*/ 121 h 154"/>
                <a:gd name="T12" fmla="*/ 13 w 159"/>
                <a:gd name="T13" fmla="*/ 72 h 154"/>
                <a:gd name="T14" fmla="*/ 2 w 159"/>
                <a:gd name="T15" fmla="*/ 75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9" h="154">
                  <a:moveTo>
                    <a:pt x="2" y="75"/>
                  </a:moveTo>
                  <a:cubicBezTo>
                    <a:pt x="15" y="126"/>
                    <a:pt x="63" y="154"/>
                    <a:pt x="113" y="134"/>
                  </a:cubicBezTo>
                  <a:cubicBezTo>
                    <a:pt x="134" y="126"/>
                    <a:pt x="148" y="108"/>
                    <a:pt x="152" y="86"/>
                  </a:cubicBezTo>
                  <a:cubicBezTo>
                    <a:pt x="157" y="57"/>
                    <a:pt x="140" y="30"/>
                    <a:pt x="126" y="7"/>
                  </a:cubicBezTo>
                  <a:cubicBezTo>
                    <a:pt x="122" y="0"/>
                    <a:pt x="111" y="6"/>
                    <a:pt x="115" y="13"/>
                  </a:cubicBezTo>
                  <a:cubicBezTo>
                    <a:pt x="137" y="47"/>
                    <a:pt x="159" y="95"/>
                    <a:pt x="114" y="121"/>
                  </a:cubicBezTo>
                  <a:cubicBezTo>
                    <a:pt x="70" y="146"/>
                    <a:pt x="25" y="115"/>
                    <a:pt x="13" y="72"/>
                  </a:cubicBezTo>
                  <a:cubicBezTo>
                    <a:pt x="11" y="64"/>
                    <a:pt x="0" y="68"/>
                    <a:pt x="2" y="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" name="Freeform 19"/>
            <p:cNvSpPr>
              <a:spLocks/>
            </p:cNvSpPr>
            <p:nvPr/>
          </p:nvSpPr>
          <p:spPr bwMode="auto">
            <a:xfrm>
              <a:off x="6300" y="3149"/>
              <a:ext cx="293" cy="221"/>
            </a:xfrm>
            <a:custGeom>
              <a:avLst/>
              <a:gdLst>
                <a:gd name="T0" fmla="*/ 5 w 131"/>
                <a:gd name="T1" fmla="*/ 75 h 99"/>
                <a:gd name="T2" fmla="*/ 88 w 131"/>
                <a:gd name="T3" fmla="*/ 90 h 99"/>
                <a:gd name="T4" fmla="*/ 125 w 131"/>
                <a:gd name="T5" fmla="*/ 7 h 99"/>
                <a:gd name="T6" fmla="*/ 114 w 131"/>
                <a:gd name="T7" fmla="*/ 10 h 99"/>
                <a:gd name="T8" fmla="*/ 76 w 131"/>
                <a:gd name="T9" fmla="*/ 81 h 99"/>
                <a:gd name="T10" fmla="*/ 14 w 131"/>
                <a:gd name="T11" fmla="*/ 67 h 99"/>
                <a:gd name="T12" fmla="*/ 5 w 131"/>
                <a:gd name="T13" fmla="*/ 75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1" h="99">
                  <a:moveTo>
                    <a:pt x="5" y="75"/>
                  </a:moveTo>
                  <a:cubicBezTo>
                    <a:pt x="28" y="95"/>
                    <a:pt x="60" y="99"/>
                    <a:pt x="88" y="90"/>
                  </a:cubicBezTo>
                  <a:cubicBezTo>
                    <a:pt x="123" y="78"/>
                    <a:pt x="131" y="41"/>
                    <a:pt x="125" y="7"/>
                  </a:cubicBezTo>
                  <a:cubicBezTo>
                    <a:pt x="124" y="0"/>
                    <a:pt x="112" y="3"/>
                    <a:pt x="114" y="10"/>
                  </a:cubicBezTo>
                  <a:cubicBezTo>
                    <a:pt x="119" y="43"/>
                    <a:pt x="110" y="72"/>
                    <a:pt x="76" y="81"/>
                  </a:cubicBezTo>
                  <a:cubicBezTo>
                    <a:pt x="56" y="86"/>
                    <a:pt x="30" y="81"/>
                    <a:pt x="14" y="67"/>
                  </a:cubicBezTo>
                  <a:cubicBezTo>
                    <a:pt x="8" y="62"/>
                    <a:pt x="0" y="70"/>
                    <a:pt x="5" y="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" name="Freeform 20"/>
            <p:cNvSpPr>
              <a:spLocks/>
            </p:cNvSpPr>
            <p:nvPr/>
          </p:nvSpPr>
          <p:spPr bwMode="auto">
            <a:xfrm>
              <a:off x="6300" y="3146"/>
              <a:ext cx="288" cy="181"/>
            </a:xfrm>
            <a:custGeom>
              <a:avLst/>
              <a:gdLst>
                <a:gd name="T0" fmla="*/ 14 w 129"/>
                <a:gd name="T1" fmla="*/ 76 h 81"/>
                <a:gd name="T2" fmla="*/ 121 w 129"/>
                <a:gd name="T3" fmla="*/ 14 h 81"/>
                <a:gd name="T4" fmla="*/ 118 w 129"/>
                <a:gd name="T5" fmla="*/ 3 h 81"/>
                <a:gd name="T6" fmla="*/ 5 w 129"/>
                <a:gd name="T7" fmla="*/ 68 h 81"/>
                <a:gd name="T8" fmla="*/ 14 w 129"/>
                <a:gd name="T9" fmla="*/ 76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81">
                  <a:moveTo>
                    <a:pt x="14" y="76"/>
                  </a:moveTo>
                  <a:cubicBezTo>
                    <a:pt x="45" y="48"/>
                    <a:pt x="82" y="28"/>
                    <a:pt x="121" y="14"/>
                  </a:cubicBezTo>
                  <a:cubicBezTo>
                    <a:pt x="129" y="12"/>
                    <a:pt x="126" y="0"/>
                    <a:pt x="118" y="3"/>
                  </a:cubicBezTo>
                  <a:cubicBezTo>
                    <a:pt x="76" y="17"/>
                    <a:pt x="38" y="38"/>
                    <a:pt x="5" y="68"/>
                  </a:cubicBezTo>
                  <a:cubicBezTo>
                    <a:pt x="0" y="73"/>
                    <a:pt x="8" y="81"/>
                    <a:pt x="14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" name="Freeform 21"/>
            <p:cNvSpPr>
              <a:spLocks/>
            </p:cNvSpPr>
            <p:nvPr/>
          </p:nvSpPr>
          <p:spPr bwMode="auto">
            <a:xfrm>
              <a:off x="6354" y="3066"/>
              <a:ext cx="73" cy="127"/>
            </a:xfrm>
            <a:custGeom>
              <a:avLst/>
              <a:gdLst>
                <a:gd name="T0" fmla="*/ 1 w 33"/>
                <a:gd name="T1" fmla="*/ 10 h 57"/>
                <a:gd name="T2" fmla="*/ 18 w 33"/>
                <a:gd name="T3" fmla="*/ 51 h 57"/>
                <a:gd name="T4" fmla="*/ 29 w 33"/>
                <a:gd name="T5" fmla="*/ 45 h 57"/>
                <a:gd name="T6" fmla="*/ 13 w 33"/>
                <a:gd name="T7" fmla="*/ 7 h 57"/>
                <a:gd name="T8" fmla="*/ 1 w 33"/>
                <a:gd name="T9" fmla="*/ 1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57">
                  <a:moveTo>
                    <a:pt x="1" y="10"/>
                  </a:moveTo>
                  <a:cubicBezTo>
                    <a:pt x="4" y="25"/>
                    <a:pt x="9" y="39"/>
                    <a:pt x="18" y="51"/>
                  </a:cubicBezTo>
                  <a:cubicBezTo>
                    <a:pt x="23" y="57"/>
                    <a:pt x="33" y="51"/>
                    <a:pt x="29" y="45"/>
                  </a:cubicBezTo>
                  <a:cubicBezTo>
                    <a:pt x="20" y="33"/>
                    <a:pt x="15" y="21"/>
                    <a:pt x="13" y="7"/>
                  </a:cubicBezTo>
                  <a:cubicBezTo>
                    <a:pt x="12" y="0"/>
                    <a:pt x="0" y="3"/>
                    <a:pt x="1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" name="Freeform 22"/>
            <p:cNvSpPr>
              <a:spLocks/>
            </p:cNvSpPr>
            <p:nvPr/>
          </p:nvSpPr>
          <p:spPr bwMode="auto">
            <a:xfrm>
              <a:off x="6454" y="3285"/>
              <a:ext cx="81" cy="110"/>
            </a:xfrm>
            <a:custGeom>
              <a:avLst/>
              <a:gdLst>
                <a:gd name="T0" fmla="*/ 5 w 36"/>
                <a:gd name="T1" fmla="*/ 12 h 49"/>
                <a:gd name="T2" fmla="*/ 22 w 36"/>
                <a:gd name="T3" fmla="*/ 42 h 49"/>
                <a:gd name="T4" fmla="*/ 33 w 36"/>
                <a:gd name="T5" fmla="*/ 39 h 49"/>
                <a:gd name="T6" fmla="*/ 15 w 36"/>
                <a:gd name="T7" fmla="*/ 6 h 49"/>
                <a:gd name="T8" fmla="*/ 5 w 36"/>
                <a:gd name="T9" fmla="*/ 1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49">
                  <a:moveTo>
                    <a:pt x="5" y="12"/>
                  </a:moveTo>
                  <a:cubicBezTo>
                    <a:pt x="11" y="22"/>
                    <a:pt x="17" y="31"/>
                    <a:pt x="22" y="42"/>
                  </a:cubicBezTo>
                  <a:cubicBezTo>
                    <a:pt x="25" y="49"/>
                    <a:pt x="36" y="46"/>
                    <a:pt x="33" y="39"/>
                  </a:cubicBezTo>
                  <a:cubicBezTo>
                    <a:pt x="29" y="27"/>
                    <a:pt x="22" y="17"/>
                    <a:pt x="15" y="6"/>
                  </a:cubicBezTo>
                  <a:cubicBezTo>
                    <a:pt x="11" y="0"/>
                    <a:pt x="0" y="6"/>
                    <a:pt x="5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" name="Freeform 23"/>
            <p:cNvSpPr>
              <a:spLocks/>
            </p:cNvSpPr>
            <p:nvPr/>
          </p:nvSpPr>
          <p:spPr bwMode="auto">
            <a:xfrm>
              <a:off x="6094" y="2755"/>
              <a:ext cx="289" cy="226"/>
            </a:xfrm>
            <a:custGeom>
              <a:avLst/>
              <a:gdLst>
                <a:gd name="T0" fmla="*/ 34 w 129"/>
                <a:gd name="T1" fmla="*/ 88 h 101"/>
                <a:gd name="T2" fmla="*/ 48 w 129"/>
                <a:gd name="T3" fmla="*/ 24 h 101"/>
                <a:gd name="T4" fmla="*/ 115 w 129"/>
                <a:gd name="T5" fmla="*/ 42 h 101"/>
                <a:gd name="T6" fmla="*/ 126 w 129"/>
                <a:gd name="T7" fmla="*/ 36 h 101"/>
                <a:gd name="T8" fmla="*/ 38 w 129"/>
                <a:gd name="T9" fmla="*/ 15 h 101"/>
                <a:gd name="T10" fmla="*/ 25 w 129"/>
                <a:gd name="T11" fmla="*/ 96 h 101"/>
                <a:gd name="T12" fmla="*/ 34 w 129"/>
                <a:gd name="T13" fmla="*/ 88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" h="101">
                  <a:moveTo>
                    <a:pt x="34" y="88"/>
                  </a:moveTo>
                  <a:cubicBezTo>
                    <a:pt x="11" y="66"/>
                    <a:pt x="23" y="37"/>
                    <a:pt x="48" y="24"/>
                  </a:cubicBezTo>
                  <a:cubicBezTo>
                    <a:pt x="69" y="11"/>
                    <a:pt x="105" y="19"/>
                    <a:pt x="115" y="42"/>
                  </a:cubicBezTo>
                  <a:cubicBezTo>
                    <a:pt x="119" y="49"/>
                    <a:pt x="129" y="43"/>
                    <a:pt x="126" y="36"/>
                  </a:cubicBezTo>
                  <a:cubicBezTo>
                    <a:pt x="111" y="4"/>
                    <a:pt x="66" y="0"/>
                    <a:pt x="38" y="15"/>
                  </a:cubicBezTo>
                  <a:cubicBezTo>
                    <a:pt x="8" y="33"/>
                    <a:pt x="0" y="72"/>
                    <a:pt x="25" y="96"/>
                  </a:cubicBezTo>
                  <a:cubicBezTo>
                    <a:pt x="31" y="101"/>
                    <a:pt x="40" y="93"/>
                    <a:pt x="34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" name="Freeform 24"/>
            <p:cNvSpPr>
              <a:spLocks/>
            </p:cNvSpPr>
            <p:nvPr/>
          </p:nvSpPr>
          <p:spPr bwMode="auto">
            <a:xfrm>
              <a:off x="6139" y="2782"/>
              <a:ext cx="197" cy="179"/>
            </a:xfrm>
            <a:custGeom>
              <a:avLst/>
              <a:gdLst>
                <a:gd name="T0" fmla="*/ 27 w 88"/>
                <a:gd name="T1" fmla="*/ 70 h 80"/>
                <a:gd name="T2" fmla="*/ 74 w 88"/>
                <a:gd name="T3" fmla="*/ 37 h 80"/>
                <a:gd name="T4" fmla="*/ 82 w 88"/>
                <a:gd name="T5" fmla="*/ 28 h 80"/>
                <a:gd name="T6" fmla="*/ 15 w 88"/>
                <a:gd name="T7" fmla="*/ 73 h 80"/>
                <a:gd name="T8" fmla="*/ 27 w 88"/>
                <a:gd name="T9" fmla="*/ 7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80">
                  <a:moveTo>
                    <a:pt x="27" y="70"/>
                  </a:moveTo>
                  <a:cubicBezTo>
                    <a:pt x="16" y="43"/>
                    <a:pt x="51" y="16"/>
                    <a:pt x="74" y="37"/>
                  </a:cubicBezTo>
                  <a:cubicBezTo>
                    <a:pt x="79" y="42"/>
                    <a:pt x="88" y="34"/>
                    <a:pt x="82" y="28"/>
                  </a:cubicBezTo>
                  <a:cubicBezTo>
                    <a:pt x="52" y="0"/>
                    <a:pt x="0" y="34"/>
                    <a:pt x="15" y="73"/>
                  </a:cubicBezTo>
                  <a:cubicBezTo>
                    <a:pt x="18" y="80"/>
                    <a:pt x="30" y="77"/>
                    <a:pt x="27" y="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3899037" y="5284074"/>
            <a:ext cx="29578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600" dirty="0" smtClean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03.Băng </a:t>
            </a:r>
            <a:r>
              <a:rPr lang="en-US" altLang="zh-CN" sz="3600" dirty="0" err="1" smtClean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hà</a:t>
            </a:r>
            <a:endParaRPr lang="zh-CN" altLang="en-US" sz="3600" dirty="0">
              <a:solidFill>
                <a:schemeClr val="bg1"/>
              </a:solidFill>
              <a:latin typeface="汉仪喵魂体W" panose="00020600040101010101" pitchFamily="18" charset="-122"/>
              <a:ea typeface="汉仪喵魂体W" panose="00020600040101010101" pitchFamily="18" charset="-122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363" y="539304"/>
            <a:ext cx="4163492" cy="328915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8829" y="539304"/>
            <a:ext cx="4496080" cy="337206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027828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833679" y="2059404"/>
            <a:ext cx="4900887" cy="3459918"/>
            <a:chOff x="3246438" y="1068388"/>
            <a:chExt cx="5711825" cy="4678363"/>
          </a:xfrm>
          <a:solidFill>
            <a:schemeClr val="bg1"/>
          </a:solidFill>
        </p:grpSpPr>
        <p:sp>
          <p:nvSpPr>
            <p:cNvPr id="3" name="Freeform 5"/>
            <p:cNvSpPr/>
            <p:nvPr/>
          </p:nvSpPr>
          <p:spPr bwMode="auto">
            <a:xfrm>
              <a:off x="3251201" y="3335338"/>
              <a:ext cx="1773238" cy="1609725"/>
            </a:xfrm>
            <a:custGeom>
              <a:avLst/>
              <a:gdLst>
                <a:gd name="T0" fmla="*/ 1697 w 1708"/>
                <a:gd name="T1" fmla="*/ 1365 h 1551"/>
                <a:gd name="T2" fmla="*/ 1422 w 1708"/>
                <a:gd name="T3" fmla="*/ 1470 h 1551"/>
                <a:gd name="T4" fmla="*/ 1072 w 1708"/>
                <a:gd name="T5" fmla="*/ 1471 h 1551"/>
                <a:gd name="T6" fmla="*/ 478 w 1708"/>
                <a:gd name="T7" fmla="*/ 1262 h 1551"/>
                <a:gd name="T8" fmla="*/ 166 w 1708"/>
                <a:gd name="T9" fmla="*/ 672 h 1551"/>
                <a:gd name="T10" fmla="*/ 422 w 1708"/>
                <a:gd name="T11" fmla="*/ 54 h 1551"/>
                <a:gd name="T12" fmla="*/ 393 w 1708"/>
                <a:gd name="T13" fmla="*/ 16 h 1551"/>
                <a:gd name="T14" fmla="*/ 349 w 1708"/>
                <a:gd name="T15" fmla="*/ 1214 h 1551"/>
                <a:gd name="T16" fmla="*/ 906 w 1708"/>
                <a:gd name="T17" fmla="*/ 1500 h 1551"/>
                <a:gd name="T18" fmla="*/ 1579 w 1708"/>
                <a:gd name="T19" fmla="*/ 1467 h 1551"/>
                <a:gd name="T20" fmla="*/ 1704 w 1708"/>
                <a:gd name="T21" fmla="*/ 1373 h 1551"/>
                <a:gd name="T22" fmla="*/ 1697 w 1708"/>
                <a:gd name="T23" fmla="*/ 1365 h 1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08" h="1551">
                  <a:moveTo>
                    <a:pt x="1697" y="1365"/>
                  </a:moveTo>
                  <a:cubicBezTo>
                    <a:pt x="1630" y="1437"/>
                    <a:pt x="1515" y="1458"/>
                    <a:pt x="1422" y="1470"/>
                  </a:cubicBezTo>
                  <a:cubicBezTo>
                    <a:pt x="1307" y="1486"/>
                    <a:pt x="1188" y="1481"/>
                    <a:pt x="1072" y="1471"/>
                  </a:cubicBezTo>
                  <a:cubicBezTo>
                    <a:pt x="854" y="1452"/>
                    <a:pt x="649" y="1407"/>
                    <a:pt x="478" y="1262"/>
                  </a:cubicBezTo>
                  <a:cubicBezTo>
                    <a:pt x="305" y="1115"/>
                    <a:pt x="190" y="898"/>
                    <a:pt x="166" y="672"/>
                  </a:cubicBezTo>
                  <a:cubicBezTo>
                    <a:pt x="142" y="434"/>
                    <a:pt x="242" y="210"/>
                    <a:pt x="422" y="54"/>
                  </a:cubicBezTo>
                  <a:cubicBezTo>
                    <a:pt x="442" y="36"/>
                    <a:pt x="414" y="0"/>
                    <a:pt x="393" y="16"/>
                  </a:cubicBezTo>
                  <a:cubicBezTo>
                    <a:pt x="0" y="317"/>
                    <a:pt x="41" y="866"/>
                    <a:pt x="349" y="1214"/>
                  </a:cubicBezTo>
                  <a:cubicBezTo>
                    <a:pt x="495" y="1380"/>
                    <a:pt x="690" y="1468"/>
                    <a:pt x="906" y="1500"/>
                  </a:cubicBezTo>
                  <a:cubicBezTo>
                    <a:pt x="1121" y="1532"/>
                    <a:pt x="1372" y="1551"/>
                    <a:pt x="1579" y="1467"/>
                  </a:cubicBezTo>
                  <a:cubicBezTo>
                    <a:pt x="1629" y="1447"/>
                    <a:pt x="1671" y="1415"/>
                    <a:pt x="1704" y="1373"/>
                  </a:cubicBezTo>
                  <a:cubicBezTo>
                    <a:pt x="1708" y="1368"/>
                    <a:pt x="1702" y="1361"/>
                    <a:pt x="1697" y="136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4" name="Freeform 6"/>
            <p:cNvSpPr/>
            <p:nvPr/>
          </p:nvSpPr>
          <p:spPr bwMode="auto">
            <a:xfrm>
              <a:off x="3246438" y="1457326"/>
              <a:ext cx="2112963" cy="1933575"/>
            </a:xfrm>
            <a:custGeom>
              <a:avLst/>
              <a:gdLst>
                <a:gd name="T0" fmla="*/ 394 w 2035"/>
                <a:gd name="T1" fmla="*/ 1839 h 1862"/>
                <a:gd name="T2" fmla="*/ 299 w 2035"/>
                <a:gd name="T3" fmla="*/ 1656 h 1862"/>
                <a:gd name="T4" fmla="*/ 221 w 2035"/>
                <a:gd name="T5" fmla="*/ 1452 h 1862"/>
                <a:gd name="T6" fmla="*/ 241 w 2035"/>
                <a:gd name="T7" fmla="*/ 997 h 1862"/>
                <a:gd name="T8" fmla="*/ 650 w 2035"/>
                <a:gd name="T9" fmla="*/ 365 h 1862"/>
                <a:gd name="T10" fmla="*/ 1301 w 2035"/>
                <a:gd name="T11" fmla="*/ 65 h 1862"/>
                <a:gd name="T12" fmla="*/ 1991 w 2035"/>
                <a:gd name="T13" fmla="*/ 323 h 1862"/>
                <a:gd name="T14" fmla="*/ 2019 w 2035"/>
                <a:gd name="T15" fmla="*/ 295 h 1862"/>
                <a:gd name="T16" fmla="*/ 1371 w 2035"/>
                <a:gd name="T17" fmla="*/ 0 h 1862"/>
                <a:gd name="T18" fmla="*/ 709 w 2035"/>
                <a:gd name="T19" fmla="*/ 241 h 1862"/>
                <a:gd name="T20" fmla="*/ 226 w 2035"/>
                <a:gd name="T21" fmla="*/ 1619 h 1862"/>
                <a:gd name="T22" fmla="*/ 375 w 2035"/>
                <a:gd name="T23" fmla="*/ 1851 h 1862"/>
                <a:gd name="T24" fmla="*/ 394 w 2035"/>
                <a:gd name="T25" fmla="*/ 1839 h 1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35" h="1862">
                  <a:moveTo>
                    <a:pt x="394" y="1839"/>
                  </a:moveTo>
                  <a:cubicBezTo>
                    <a:pt x="360" y="1781"/>
                    <a:pt x="330" y="1716"/>
                    <a:pt x="299" y="1656"/>
                  </a:cubicBezTo>
                  <a:cubicBezTo>
                    <a:pt x="266" y="1591"/>
                    <a:pt x="240" y="1523"/>
                    <a:pt x="221" y="1452"/>
                  </a:cubicBezTo>
                  <a:cubicBezTo>
                    <a:pt x="181" y="1301"/>
                    <a:pt x="199" y="1146"/>
                    <a:pt x="241" y="997"/>
                  </a:cubicBezTo>
                  <a:cubicBezTo>
                    <a:pt x="310" y="752"/>
                    <a:pt x="461" y="533"/>
                    <a:pt x="650" y="365"/>
                  </a:cubicBezTo>
                  <a:cubicBezTo>
                    <a:pt x="830" y="204"/>
                    <a:pt x="1059" y="88"/>
                    <a:pt x="1301" y="65"/>
                  </a:cubicBezTo>
                  <a:cubicBezTo>
                    <a:pt x="1565" y="40"/>
                    <a:pt x="1795" y="154"/>
                    <a:pt x="1991" y="323"/>
                  </a:cubicBezTo>
                  <a:cubicBezTo>
                    <a:pt x="2010" y="340"/>
                    <a:pt x="2035" y="315"/>
                    <a:pt x="2019" y="295"/>
                  </a:cubicBezTo>
                  <a:cubicBezTo>
                    <a:pt x="1859" y="102"/>
                    <a:pt x="1621" y="0"/>
                    <a:pt x="1371" y="0"/>
                  </a:cubicBezTo>
                  <a:cubicBezTo>
                    <a:pt x="1131" y="0"/>
                    <a:pt x="899" y="101"/>
                    <a:pt x="709" y="241"/>
                  </a:cubicBezTo>
                  <a:cubicBezTo>
                    <a:pt x="298" y="545"/>
                    <a:pt x="0" y="1121"/>
                    <a:pt x="226" y="1619"/>
                  </a:cubicBezTo>
                  <a:cubicBezTo>
                    <a:pt x="266" y="1706"/>
                    <a:pt x="320" y="1775"/>
                    <a:pt x="375" y="1851"/>
                  </a:cubicBezTo>
                  <a:cubicBezTo>
                    <a:pt x="384" y="1862"/>
                    <a:pt x="402" y="1852"/>
                    <a:pt x="394" y="183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5" name="Freeform 7"/>
            <p:cNvSpPr/>
            <p:nvPr/>
          </p:nvSpPr>
          <p:spPr bwMode="auto">
            <a:xfrm>
              <a:off x="5292726" y="1068388"/>
              <a:ext cx="2541588" cy="1016000"/>
            </a:xfrm>
            <a:custGeom>
              <a:avLst/>
              <a:gdLst>
                <a:gd name="T0" fmla="*/ 38 w 2447"/>
                <a:gd name="T1" fmla="*/ 664 h 979"/>
                <a:gd name="T2" fmla="*/ 1375 w 2447"/>
                <a:gd name="T3" fmla="*/ 104 h 979"/>
                <a:gd name="T4" fmla="*/ 2005 w 2447"/>
                <a:gd name="T5" fmla="*/ 373 h 979"/>
                <a:gd name="T6" fmla="*/ 2402 w 2447"/>
                <a:gd name="T7" fmla="*/ 953 h 979"/>
                <a:gd name="T8" fmla="*/ 2442 w 2447"/>
                <a:gd name="T9" fmla="*/ 943 h 979"/>
                <a:gd name="T10" fmla="*/ 1377 w 2447"/>
                <a:gd name="T11" fmla="*/ 41 h 979"/>
                <a:gd name="T12" fmla="*/ 622 w 2447"/>
                <a:gd name="T13" fmla="*/ 99 h 979"/>
                <a:gd name="T14" fmla="*/ 15 w 2447"/>
                <a:gd name="T15" fmla="*/ 622 h 979"/>
                <a:gd name="T16" fmla="*/ 6 w 2447"/>
                <a:gd name="T17" fmla="*/ 656 h 979"/>
                <a:gd name="T18" fmla="*/ 38 w 2447"/>
                <a:gd name="T19" fmla="*/ 664 h 9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47" h="979">
                  <a:moveTo>
                    <a:pt x="38" y="664"/>
                  </a:moveTo>
                  <a:cubicBezTo>
                    <a:pt x="235" y="159"/>
                    <a:pt x="897" y="25"/>
                    <a:pt x="1375" y="104"/>
                  </a:cubicBezTo>
                  <a:cubicBezTo>
                    <a:pt x="1602" y="141"/>
                    <a:pt x="1823" y="231"/>
                    <a:pt x="2005" y="373"/>
                  </a:cubicBezTo>
                  <a:cubicBezTo>
                    <a:pt x="2195" y="521"/>
                    <a:pt x="2325" y="727"/>
                    <a:pt x="2402" y="953"/>
                  </a:cubicBezTo>
                  <a:cubicBezTo>
                    <a:pt x="2411" y="979"/>
                    <a:pt x="2447" y="968"/>
                    <a:pt x="2442" y="943"/>
                  </a:cubicBezTo>
                  <a:cubicBezTo>
                    <a:pt x="2340" y="436"/>
                    <a:pt x="1862" y="118"/>
                    <a:pt x="1377" y="41"/>
                  </a:cubicBezTo>
                  <a:cubicBezTo>
                    <a:pt x="1125" y="0"/>
                    <a:pt x="864" y="21"/>
                    <a:pt x="622" y="99"/>
                  </a:cubicBezTo>
                  <a:cubicBezTo>
                    <a:pt x="370" y="180"/>
                    <a:pt x="103" y="360"/>
                    <a:pt x="15" y="622"/>
                  </a:cubicBezTo>
                  <a:cubicBezTo>
                    <a:pt x="13" y="633"/>
                    <a:pt x="10" y="645"/>
                    <a:pt x="6" y="656"/>
                  </a:cubicBezTo>
                  <a:cubicBezTo>
                    <a:pt x="0" y="676"/>
                    <a:pt x="30" y="683"/>
                    <a:pt x="38" y="66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6" name="Freeform 8"/>
            <p:cNvSpPr/>
            <p:nvPr/>
          </p:nvSpPr>
          <p:spPr bwMode="auto">
            <a:xfrm>
              <a:off x="7777163" y="1998663"/>
              <a:ext cx="1181100" cy="2060575"/>
            </a:xfrm>
            <a:custGeom>
              <a:avLst/>
              <a:gdLst>
                <a:gd name="T0" fmla="*/ 20 w 1137"/>
                <a:gd name="T1" fmla="*/ 63 h 1984"/>
                <a:gd name="T2" fmla="*/ 215 w 1137"/>
                <a:gd name="T3" fmla="*/ 53 h 1984"/>
                <a:gd name="T4" fmla="*/ 400 w 1137"/>
                <a:gd name="T5" fmla="*/ 98 h 1984"/>
                <a:gd name="T6" fmla="*/ 735 w 1137"/>
                <a:gd name="T7" fmla="*/ 336 h 1984"/>
                <a:gd name="T8" fmla="*/ 1044 w 1137"/>
                <a:gd name="T9" fmla="*/ 988 h 1984"/>
                <a:gd name="T10" fmla="*/ 897 w 1137"/>
                <a:gd name="T11" fmla="*/ 1554 h 1984"/>
                <a:gd name="T12" fmla="*/ 343 w 1137"/>
                <a:gd name="T13" fmla="*/ 1942 h 1984"/>
                <a:gd name="T14" fmla="*/ 358 w 1137"/>
                <a:gd name="T15" fmla="*/ 1980 h 1984"/>
                <a:gd name="T16" fmla="*/ 953 w 1137"/>
                <a:gd name="T17" fmla="*/ 1587 h 1984"/>
                <a:gd name="T18" fmla="*/ 1107 w 1137"/>
                <a:gd name="T19" fmla="*/ 964 h 1984"/>
                <a:gd name="T20" fmla="*/ 752 w 1137"/>
                <a:gd name="T21" fmla="*/ 266 h 1984"/>
                <a:gd name="T22" fmla="*/ 415 w 1137"/>
                <a:gd name="T23" fmla="*/ 44 h 1984"/>
                <a:gd name="T24" fmla="*/ 215 w 1137"/>
                <a:gd name="T25" fmla="*/ 2 h 1984"/>
                <a:gd name="T26" fmla="*/ 119 w 1137"/>
                <a:gd name="T27" fmla="*/ 7 h 1984"/>
                <a:gd name="T28" fmla="*/ 14 w 1137"/>
                <a:gd name="T29" fmla="*/ 41 h 1984"/>
                <a:gd name="T30" fmla="*/ 20 w 1137"/>
                <a:gd name="T31" fmla="*/ 63 h 19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7" h="1984">
                  <a:moveTo>
                    <a:pt x="20" y="63"/>
                  </a:moveTo>
                  <a:cubicBezTo>
                    <a:pt x="80" y="48"/>
                    <a:pt x="154" y="49"/>
                    <a:pt x="215" y="53"/>
                  </a:cubicBezTo>
                  <a:cubicBezTo>
                    <a:pt x="278" y="57"/>
                    <a:pt x="341" y="76"/>
                    <a:pt x="400" y="98"/>
                  </a:cubicBezTo>
                  <a:cubicBezTo>
                    <a:pt x="528" y="148"/>
                    <a:pt x="641" y="238"/>
                    <a:pt x="735" y="336"/>
                  </a:cubicBezTo>
                  <a:cubicBezTo>
                    <a:pt x="900" y="510"/>
                    <a:pt x="1016" y="750"/>
                    <a:pt x="1044" y="988"/>
                  </a:cubicBezTo>
                  <a:cubicBezTo>
                    <a:pt x="1069" y="1190"/>
                    <a:pt x="1016" y="1389"/>
                    <a:pt x="897" y="1554"/>
                  </a:cubicBezTo>
                  <a:cubicBezTo>
                    <a:pt x="757" y="1747"/>
                    <a:pt x="548" y="1839"/>
                    <a:pt x="343" y="1942"/>
                  </a:cubicBezTo>
                  <a:cubicBezTo>
                    <a:pt x="321" y="1953"/>
                    <a:pt x="337" y="1984"/>
                    <a:pt x="358" y="1980"/>
                  </a:cubicBezTo>
                  <a:cubicBezTo>
                    <a:pt x="592" y="1933"/>
                    <a:pt x="812" y="1776"/>
                    <a:pt x="953" y="1587"/>
                  </a:cubicBezTo>
                  <a:cubicBezTo>
                    <a:pt x="1086" y="1410"/>
                    <a:pt x="1137" y="1182"/>
                    <a:pt x="1107" y="964"/>
                  </a:cubicBezTo>
                  <a:cubicBezTo>
                    <a:pt x="1071" y="703"/>
                    <a:pt x="938" y="452"/>
                    <a:pt x="752" y="266"/>
                  </a:cubicBezTo>
                  <a:cubicBezTo>
                    <a:pt x="656" y="170"/>
                    <a:pt x="542" y="93"/>
                    <a:pt x="415" y="44"/>
                  </a:cubicBezTo>
                  <a:cubicBezTo>
                    <a:pt x="351" y="19"/>
                    <a:pt x="283" y="6"/>
                    <a:pt x="215" y="2"/>
                  </a:cubicBezTo>
                  <a:cubicBezTo>
                    <a:pt x="183" y="0"/>
                    <a:pt x="150" y="2"/>
                    <a:pt x="119" y="7"/>
                  </a:cubicBezTo>
                  <a:cubicBezTo>
                    <a:pt x="78" y="13"/>
                    <a:pt x="52" y="27"/>
                    <a:pt x="14" y="41"/>
                  </a:cubicBezTo>
                  <a:cubicBezTo>
                    <a:pt x="0" y="46"/>
                    <a:pt x="6" y="66"/>
                    <a:pt x="20" y="6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7" name="Freeform 9"/>
            <p:cNvSpPr/>
            <p:nvPr/>
          </p:nvSpPr>
          <p:spPr bwMode="auto">
            <a:xfrm>
              <a:off x="7016751" y="4010026"/>
              <a:ext cx="1208088" cy="1095375"/>
            </a:xfrm>
            <a:custGeom>
              <a:avLst/>
              <a:gdLst>
                <a:gd name="T0" fmla="*/ 1056 w 1164"/>
                <a:gd name="T1" fmla="*/ 16 h 1055"/>
                <a:gd name="T2" fmla="*/ 1085 w 1164"/>
                <a:gd name="T3" fmla="*/ 64 h 1055"/>
                <a:gd name="T4" fmla="*/ 1110 w 1164"/>
                <a:gd name="T5" fmla="*/ 176 h 1055"/>
                <a:gd name="T6" fmla="*/ 1081 w 1164"/>
                <a:gd name="T7" fmla="*/ 362 h 1055"/>
                <a:gd name="T8" fmla="*/ 828 w 1164"/>
                <a:gd name="T9" fmla="*/ 714 h 1055"/>
                <a:gd name="T10" fmla="*/ 30 w 1164"/>
                <a:gd name="T11" fmla="*/ 996 h 1055"/>
                <a:gd name="T12" fmla="*/ 30 w 1164"/>
                <a:gd name="T13" fmla="*/ 1042 h 1055"/>
                <a:gd name="T14" fmla="*/ 893 w 1164"/>
                <a:gd name="T15" fmla="*/ 736 h 1055"/>
                <a:gd name="T16" fmla="*/ 1143 w 1164"/>
                <a:gd name="T17" fmla="*/ 346 h 1055"/>
                <a:gd name="T18" fmla="*/ 1154 w 1164"/>
                <a:gd name="T19" fmla="*/ 140 h 1055"/>
                <a:gd name="T20" fmla="*/ 1121 w 1164"/>
                <a:gd name="T21" fmla="*/ 43 h 1055"/>
                <a:gd name="T22" fmla="*/ 1066 w 1164"/>
                <a:gd name="T23" fmla="*/ 4 h 1055"/>
                <a:gd name="T24" fmla="*/ 1056 w 1164"/>
                <a:gd name="T25" fmla="*/ 16 h 1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64" h="1055">
                  <a:moveTo>
                    <a:pt x="1056" y="16"/>
                  </a:moveTo>
                  <a:cubicBezTo>
                    <a:pt x="1068" y="25"/>
                    <a:pt x="1078" y="52"/>
                    <a:pt x="1085" y="64"/>
                  </a:cubicBezTo>
                  <a:cubicBezTo>
                    <a:pt x="1104" y="97"/>
                    <a:pt x="1108" y="139"/>
                    <a:pt x="1110" y="176"/>
                  </a:cubicBezTo>
                  <a:cubicBezTo>
                    <a:pt x="1115" y="240"/>
                    <a:pt x="1103" y="302"/>
                    <a:pt x="1081" y="362"/>
                  </a:cubicBezTo>
                  <a:cubicBezTo>
                    <a:pt x="1032" y="501"/>
                    <a:pt x="939" y="620"/>
                    <a:pt x="828" y="714"/>
                  </a:cubicBezTo>
                  <a:cubicBezTo>
                    <a:pt x="609" y="901"/>
                    <a:pt x="312" y="981"/>
                    <a:pt x="30" y="996"/>
                  </a:cubicBezTo>
                  <a:cubicBezTo>
                    <a:pt x="0" y="998"/>
                    <a:pt x="0" y="1041"/>
                    <a:pt x="30" y="1042"/>
                  </a:cubicBezTo>
                  <a:cubicBezTo>
                    <a:pt x="339" y="1055"/>
                    <a:pt x="661" y="941"/>
                    <a:pt x="893" y="736"/>
                  </a:cubicBezTo>
                  <a:cubicBezTo>
                    <a:pt x="1011" y="632"/>
                    <a:pt x="1097" y="496"/>
                    <a:pt x="1143" y="346"/>
                  </a:cubicBezTo>
                  <a:cubicBezTo>
                    <a:pt x="1163" y="279"/>
                    <a:pt x="1164" y="208"/>
                    <a:pt x="1154" y="140"/>
                  </a:cubicBezTo>
                  <a:cubicBezTo>
                    <a:pt x="1150" y="106"/>
                    <a:pt x="1138" y="73"/>
                    <a:pt x="1121" y="43"/>
                  </a:cubicBezTo>
                  <a:cubicBezTo>
                    <a:pt x="1105" y="16"/>
                    <a:pt x="1089" y="17"/>
                    <a:pt x="1066" y="4"/>
                  </a:cubicBezTo>
                  <a:cubicBezTo>
                    <a:pt x="1058" y="0"/>
                    <a:pt x="1049" y="11"/>
                    <a:pt x="1056" y="1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8" name="Freeform 10"/>
            <p:cNvSpPr/>
            <p:nvPr/>
          </p:nvSpPr>
          <p:spPr bwMode="auto">
            <a:xfrm>
              <a:off x="4975226" y="4775201"/>
              <a:ext cx="1274763" cy="733425"/>
            </a:xfrm>
            <a:custGeom>
              <a:avLst/>
              <a:gdLst>
                <a:gd name="T0" fmla="*/ 28 w 1229"/>
                <a:gd name="T1" fmla="*/ 8 h 706"/>
                <a:gd name="T2" fmla="*/ 139 w 1229"/>
                <a:gd name="T3" fmla="*/ 371 h 706"/>
                <a:gd name="T4" fmla="*/ 420 w 1229"/>
                <a:gd name="T5" fmla="*/ 595 h 706"/>
                <a:gd name="T6" fmla="*/ 1199 w 1229"/>
                <a:gd name="T7" fmla="*/ 617 h 706"/>
                <a:gd name="T8" fmla="*/ 1186 w 1229"/>
                <a:gd name="T9" fmla="*/ 571 h 706"/>
                <a:gd name="T10" fmla="*/ 469 w 1229"/>
                <a:gd name="T11" fmla="*/ 549 h 706"/>
                <a:gd name="T12" fmla="*/ 191 w 1229"/>
                <a:gd name="T13" fmla="*/ 341 h 706"/>
                <a:gd name="T14" fmla="*/ 105 w 1229"/>
                <a:gd name="T15" fmla="*/ 187 h 706"/>
                <a:gd name="T16" fmla="*/ 43 w 1229"/>
                <a:gd name="T17" fmla="*/ 7 h 706"/>
                <a:gd name="T18" fmla="*/ 28 w 1229"/>
                <a:gd name="T19" fmla="*/ 8 h 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29" h="706">
                  <a:moveTo>
                    <a:pt x="28" y="8"/>
                  </a:moveTo>
                  <a:cubicBezTo>
                    <a:pt x="0" y="129"/>
                    <a:pt x="72" y="275"/>
                    <a:pt x="139" y="371"/>
                  </a:cubicBezTo>
                  <a:cubicBezTo>
                    <a:pt x="210" y="470"/>
                    <a:pt x="310" y="545"/>
                    <a:pt x="420" y="595"/>
                  </a:cubicBezTo>
                  <a:cubicBezTo>
                    <a:pt x="664" y="706"/>
                    <a:pt x="948" y="698"/>
                    <a:pt x="1199" y="617"/>
                  </a:cubicBezTo>
                  <a:cubicBezTo>
                    <a:pt x="1229" y="608"/>
                    <a:pt x="1217" y="563"/>
                    <a:pt x="1186" y="571"/>
                  </a:cubicBezTo>
                  <a:cubicBezTo>
                    <a:pt x="954" y="630"/>
                    <a:pt x="695" y="637"/>
                    <a:pt x="469" y="549"/>
                  </a:cubicBezTo>
                  <a:cubicBezTo>
                    <a:pt x="360" y="506"/>
                    <a:pt x="262" y="433"/>
                    <a:pt x="191" y="341"/>
                  </a:cubicBezTo>
                  <a:cubicBezTo>
                    <a:pt x="155" y="294"/>
                    <a:pt x="127" y="241"/>
                    <a:pt x="105" y="187"/>
                  </a:cubicBezTo>
                  <a:cubicBezTo>
                    <a:pt x="81" y="128"/>
                    <a:pt x="72" y="63"/>
                    <a:pt x="43" y="7"/>
                  </a:cubicBezTo>
                  <a:cubicBezTo>
                    <a:pt x="40" y="0"/>
                    <a:pt x="30" y="2"/>
                    <a:pt x="28" y="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9" name="Freeform 11"/>
            <p:cNvSpPr/>
            <p:nvPr/>
          </p:nvSpPr>
          <p:spPr bwMode="auto">
            <a:xfrm>
              <a:off x="6203951" y="5040313"/>
              <a:ext cx="1285875" cy="706438"/>
            </a:xfrm>
            <a:custGeom>
              <a:avLst/>
              <a:gdLst>
                <a:gd name="T0" fmla="*/ 9 w 1238"/>
                <a:gd name="T1" fmla="*/ 343 h 681"/>
                <a:gd name="T2" fmla="*/ 575 w 1238"/>
                <a:gd name="T3" fmla="*/ 605 h 681"/>
                <a:gd name="T4" fmla="*/ 1222 w 1238"/>
                <a:gd name="T5" fmla="*/ 529 h 681"/>
                <a:gd name="T6" fmla="*/ 1222 w 1238"/>
                <a:gd name="T7" fmla="*/ 485 h 681"/>
                <a:gd name="T8" fmla="*/ 968 w 1238"/>
                <a:gd name="T9" fmla="*/ 314 h 681"/>
                <a:gd name="T10" fmla="*/ 825 w 1238"/>
                <a:gd name="T11" fmla="*/ 32 h 681"/>
                <a:gd name="T12" fmla="*/ 776 w 1238"/>
                <a:gd name="T13" fmla="*/ 46 h 681"/>
                <a:gd name="T14" fmla="*/ 921 w 1238"/>
                <a:gd name="T15" fmla="*/ 340 h 681"/>
                <a:gd name="T16" fmla="*/ 1196 w 1238"/>
                <a:gd name="T17" fmla="*/ 529 h 681"/>
                <a:gd name="T18" fmla="*/ 1196 w 1238"/>
                <a:gd name="T19" fmla="*/ 485 h 681"/>
                <a:gd name="T20" fmla="*/ 23 w 1238"/>
                <a:gd name="T21" fmla="*/ 324 h 681"/>
                <a:gd name="T22" fmla="*/ 9 w 1238"/>
                <a:gd name="T23" fmla="*/ 343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38" h="681">
                  <a:moveTo>
                    <a:pt x="9" y="343"/>
                  </a:moveTo>
                  <a:cubicBezTo>
                    <a:pt x="152" y="493"/>
                    <a:pt x="376" y="569"/>
                    <a:pt x="575" y="605"/>
                  </a:cubicBezTo>
                  <a:cubicBezTo>
                    <a:pt x="792" y="644"/>
                    <a:pt x="1024" y="631"/>
                    <a:pt x="1222" y="529"/>
                  </a:cubicBezTo>
                  <a:cubicBezTo>
                    <a:pt x="1238" y="520"/>
                    <a:pt x="1238" y="494"/>
                    <a:pt x="1222" y="485"/>
                  </a:cubicBezTo>
                  <a:cubicBezTo>
                    <a:pt x="1131" y="437"/>
                    <a:pt x="1041" y="387"/>
                    <a:pt x="968" y="314"/>
                  </a:cubicBezTo>
                  <a:cubicBezTo>
                    <a:pt x="889" y="238"/>
                    <a:pt x="847" y="138"/>
                    <a:pt x="825" y="32"/>
                  </a:cubicBezTo>
                  <a:cubicBezTo>
                    <a:pt x="819" y="0"/>
                    <a:pt x="770" y="14"/>
                    <a:pt x="776" y="46"/>
                  </a:cubicBezTo>
                  <a:cubicBezTo>
                    <a:pt x="799" y="157"/>
                    <a:pt x="844" y="256"/>
                    <a:pt x="921" y="340"/>
                  </a:cubicBezTo>
                  <a:cubicBezTo>
                    <a:pt x="997" y="422"/>
                    <a:pt x="1098" y="479"/>
                    <a:pt x="1196" y="529"/>
                  </a:cubicBezTo>
                  <a:cubicBezTo>
                    <a:pt x="1196" y="514"/>
                    <a:pt x="1196" y="500"/>
                    <a:pt x="1196" y="485"/>
                  </a:cubicBezTo>
                  <a:cubicBezTo>
                    <a:pt x="821" y="681"/>
                    <a:pt x="352" y="551"/>
                    <a:pt x="23" y="324"/>
                  </a:cubicBezTo>
                  <a:cubicBezTo>
                    <a:pt x="12" y="316"/>
                    <a:pt x="0" y="333"/>
                    <a:pt x="9" y="34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3517901" y="1225551"/>
              <a:ext cx="5260975" cy="4090987"/>
              <a:chOff x="3517901" y="1225551"/>
              <a:chExt cx="5260975" cy="4090987"/>
            </a:xfrm>
            <a:grpFill/>
          </p:grpSpPr>
          <p:sp>
            <p:nvSpPr>
              <p:cNvPr id="11" name="Freeform 12"/>
              <p:cNvSpPr/>
              <p:nvPr/>
            </p:nvSpPr>
            <p:spPr bwMode="auto">
              <a:xfrm>
                <a:off x="7805738" y="2135188"/>
                <a:ext cx="109538" cy="38100"/>
              </a:xfrm>
              <a:custGeom>
                <a:avLst/>
                <a:gdLst>
                  <a:gd name="T0" fmla="*/ 6 w 106"/>
                  <a:gd name="T1" fmla="*/ 35 h 37"/>
                  <a:gd name="T2" fmla="*/ 45 w 106"/>
                  <a:gd name="T3" fmla="*/ 33 h 37"/>
                  <a:gd name="T4" fmla="*/ 97 w 106"/>
                  <a:gd name="T5" fmla="*/ 22 h 37"/>
                  <a:gd name="T6" fmla="*/ 97 w 106"/>
                  <a:gd name="T7" fmla="*/ 6 h 37"/>
                  <a:gd name="T8" fmla="*/ 52 w 106"/>
                  <a:gd name="T9" fmla="*/ 6 h 37"/>
                  <a:gd name="T10" fmla="*/ 4 w 106"/>
                  <a:gd name="T11" fmla="*/ 24 h 37"/>
                  <a:gd name="T12" fmla="*/ 6 w 106"/>
                  <a:gd name="T13" fmla="*/ 35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37">
                    <a:moveTo>
                      <a:pt x="6" y="35"/>
                    </a:moveTo>
                    <a:cubicBezTo>
                      <a:pt x="20" y="37"/>
                      <a:pt x="32" y="35"/>
                      <a:pt x="45" y="33"/>
                    </a:cubicBezTo>
                    <a:cubicBezTo>
                      <a:pt x="63" y="30"/>
                      <a:pt x="80" y="29"/>
                      <a:pt x="97" y="22"/>
                    </a:cubicBezTo>
                    <a:cubicBezTo>
                      <a:pt x="105" y="19"/>
                      <a:pt x="106" y="9"/>
                      <a:pt x="97" y="6"/>
                    </a:cubicBezTo>
                    <a:cubicBezTo>
                      <a:pt x="81" y="0"/>
                      <a:pt x="68" y="2"/>
                      <a:pt x="52" y="6"/>
                    </a:cubicBezTo>
                    <a:cubicBezTo>
                      <a:pt x="34" y="9"/>
                      <a:pt x="17" y="13"/>
                      <a:pt x="4" y="24"/>
                    </a:cubicBezTo>
                    <a:cubicBezTo>
                      <a:pt x="0" y="27"/>
                      <a:pt x="2" y="34"/>
                      <a:pt x="6" y="3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2" name="Freeform 13"/>
              <p:cNvSpPr/>
              <p:nvPr/>
            </p:nvSpPr>
            <p:spPr bwMode="auto">
              <a:xfrm>
                <a:off x="8018463" y="2144713"/>
                <a:ext cx="92075" cy="34925"/>
              </a:xfrm>
              <a:custGeom>
                <a:avLst/>
                <a:gdLst>
                  <a:gd name="T0" fmla="*/ 4 w 89"/>
                  <a:gd name="T1" fmla="*/ 9 h 35"/>
                  <a:gd name="T2" fmla="*/ 79 w 89"/>
                  <a:gd name="T3" fmla="*/ 34 h 35"/>
                  <a:gd name="T4" fmla="*/ 83 w 89"/>
                  <a:gd name="T5" fmla="*/ 20 h 35"/>
                  <a:gd name="T6" fmla="*/ 7 w 89"/>
                  <a:gd name="T7" fmla="*/ 0 h 35"/>
                  <a:gd name="T8" fmla="*/ 4 w 89"/>
                  <a:gd name="T9" fmla="*/ 9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35">
                    <a:moveTo>
                      <a:pt x="4" y="9"/>
                    </a:moveTo>
                    <a:cubicBezTo>
                      <a:pt x="28" y="23"/>
                      <a:pt x="52" y="31"/>
                      <a:pt x="79" y="34"/>
                    </a:cubicBezTo>
                    <a:cubicBezTo>
                      <a:pt x="87" y="35"/>
                      <a:pt x="89" y="24"/>
                      <a:pt x="83" y="20"/>
                    </a:cubicBezTo>
                    <a:cubicBezTo>
                      <a:pt x="59" y="6"/>
                      <a:pt x="34" y="3"/>
                      <a:pt x="7" y="0"/>
                    </a:cubicBezTo>
                    <a:cubicBezTo>
                      <a:pt x="2" y="0"/>
                      <a:pt x="0" y="7"/>
                      <a:pt x="4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3" name="Freeform 14"/>
              <p:cNvSpPr/>
              <p:nvPr/>
            </p:nvSpPr>
            <p:spPr bwMode="auto">
              <a:xfrm>
                <a:off x="8228013" y="2225676"/>
                <a:ext cx="107950" cy="61913"/>
              </a:xfrm>
              <a:custGeom>
                <a:avLst/>
                <a:gdLst>
                  <a:gd name="T0" fmla="*/ 6 w 105"/>
                  <a:gd name="T1" fmla="*/ 10 h 59"/>
                  <a:gd name="T2" fmla="*/ 91 w 105"/>
                  <a:gd name="T3" fmla="*/ 55 h 59"/>
                  <a:gd name="T4" fmla="*/ 99 w 105"/>
                  <a:gd name="T5" fmla="*/ 44 h 59"/>
                  <a:gd name="T6" fmla="*/ 9 w 105"/>
                  <a:gd name="T7" fmla="*/ 1 h 59"/>
                  <a:gd name="T8" fmla="*/ 6 w 105"/>
                  <a:gd name="T9" fmla="*/ 1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59">
                    <a:moveTo>
                      <a:pt x="6" y="10"/>
                    </a:moveTo>
                    <a:cubicBezTo>
                      <a:pt x="35" y="21"/>
                      <a:pt x="64" y="39"/>
                      <a:pt x="91" y="55"/>
                    </a:cubicBezTo>
                    <a:cubicBezTo>
                      <a:pt x="97" y="59"/>
                      <a:pt x="105" y="49"/>
                      <a:pt x="99" y="44"/>
                    </a:cubicBezTo>
                    <a:cubicBezTo>
                      <a:pt x="72" y="20"/>
                      <a:pt x="44" y="7"/>
                      <a:pt x="9" y="1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4" name="Freeform 15"/>
              <p:cNvSpPr/>
              <p:nvPr/>
            </p:nvSpPr>
            <p:spPr bwMode="auto">
              <a:xfrm>
                <a:off x="8421688" y="2389188"/>
                <a:ext cx="77788" cy="84138"/>
              </a:xfrm>
              <a:custGeom>
                <a:avLst/>
                <a:gdLst>
                  <a:gd name="T0" fmla="*/ 1 w 75"/>
                  <a:gd name="T1" fmla="*/ 1 h 81"/>
                  <a:gd name="T2" fmla="*/ 14 w 75"/>
                  <a:gd name="T3" fmla="*/ 20 h 81"/>
                  <a:gd name="T4" fmla="*/ 31 w 75"/>
                  <a:gd name="T5" fmla="*/ 42 h 81"/>
                  <a:gd name="T6" fmla="*/ 62 w 75"/>
                  <a:gd name="T7" fmla="*/ 77 h 81"/>
                  <a:gd name="T8" fmla="*/ 72 w 75"/>
                  <a:gd name="T9" fmla="*/ 71 h 81"/>
                  <a:gd name="T10" fmla="*/ 45 w 75"/>
                  <a:gd name="T11" fmla="*/ 35 h 81"/>
                  <a:gd name="T12" fmla="*/ 24 w 75"/>
                  <a:gd name="T13" fmla="*/ 16 h 81"/>
                  <a:gd name="T14" fmla="*/ 2 w 75"/>
                  <a:gd name="T15" fmla="*/ 0 h 81"/>
                  <a:gd name="T16" fmla="*/ 1 w 75"/>
                  <a:gd name="T17" fmla="*/ 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5" h="81">
                    <a:moveTo>
                      <a:pt x="1" y="1"/>
                    </a:moveTo>
                    <a:cubicBezTo>
                      <a:pt x="6" y="6"/>
                      <a:pt x="9" y="14"/>
                      <a:pt x="14" y="20"/>
                    </a:cubicBezTo>
                    <a:cubicBezTo>
                      <a:pt x="19" y="27"/>
                      <a:pt x="25" y="35"/>
                      <a:pt x="31" y="42"/>
                    </a:cubicBezTo>
                    <a:cubicBezTo>
                      <a:pt x="41" y="54"/>
                      <a:pt x="51" y="66"/>
                      <a:pt x="62" y="77"/>
                    </a:cubicBezTo>
                    <a:cubicBezTo>
                      <a:pt x="66" y="81"/>
                      <a:pt x="75" y="77"/>
                      <a:pt x="72" y="71"/>
                    </a:cubicBezTo>
                    <a:cubicBezTo>
                      <a:pt x="66" y="57"/>
                      <a:pt x="57" y="46"/>
                      <a:pt x="45" y="35"/>
                    </a:cubicBezTo>
                    <a:cubicBezTo>
                      <a:pt x="38" y="28"/>
                      <a:pt x="31" y="22"/>
                      <a:pt x="24" y="16"/>
                    </a:cubicBezTo>
                    <a:cubicBezTo>
                      <a:pt x="17" y="10"/>
                      <a:pt x="8" y="6"/>
                      <a:pt x="2" y="0"/>
                    </a:cubicBezTo>
                    <a:cubicBezTo>
                      <a:pt x="1" y="0"/>
                      <a:pt x="0" y="0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5" name="Freeform 16"/>
              <p:cNvSpPr/>
              <p:nvPr/>
            </p:nvSpPr>
            <p:spPr bwMode="auto">
              <a:xfrm>
                <a:off x="8572501" y="2570163"/>
                <a:ext cx="60325" cy="90488"/>
              </a:xfrm>
              <a:custGeom>
                <a:avLst/>
                <a:gdLst>
                  <a:gd name="T0" fmla="*/ 3 w 57"/>
                  <a:gd name="T1" fmla="*/ 10 h 88"/>
                  <a:gd name="T2" fmla="*/ 47 w 57"/>
                  <a:gd name="T3" fmla="*/ 83 h 88"/>
                  <a:gd name="T4" fmla="*/ 55 w 57"/>
                  <a:gd name="T5" fmla="*/ 77 h 88"/>
                  <a:gd name="T6" fmla="*/ 11 w 57"/>
                  <a:gd name="T7" fmla="*/ 5 h 88"/>
                  <a:gd name="T8" fmla="*/ 3 w 57"/>
                  <a:gd name="T9" fmla="*/ 1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88">
                    <a:moveTo>
                      <a:pt x="3" y="10"/>
                    </a:moveTo>
                    <a:cubicBezTo>
                      <a:pt x="17" y="35"/>
                      <a:pt x="27" y="63"/>
                      <a:pt x="47" y="83"/>
                    </a:cubicBezTo>
                    <a:cubicBezTo>
                      <a:pt x="51" y="88"/>
                      <a:pt x="57" y="82"/>
                      <a:pt x="55" y="77"/>
                    </a:cubicBezTo>
                    <a:cubicBezTo>
                      <a:pt x="44" y="51"/>
                      <a:pt x="28" y="27"/>
                      <a:pt x="11" y="5"/>
                    </a:cubicBezTo>
                    <a:cubicBezTo>
                      <a:pt x="8" y="0"/>
                      <a:pt x="0" y="4"/>
                      <a:pt x="3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6" name="Freeform 17"/>
              <p:cNvSpPr/>
              <p:nvPr/>
            </p:nvSpPr>
            <p:spPr bwMode="auto">
              <a:xfrm>
                <a:off x="8664576" y="2767013"/>
                <a:ext cx="42863" cy="88900"/>
              </a:xfrm>
              <a:custGeom>
                <a:avLst/>
                <a:gdLst>
                  <a:gd name="T0" fmla="*/ 3 w 41"/>
                  <a:gd name="T1" fmla="*/ 7 h 86"/>
                  <a:gd name="T2" fmla="*/ 30 w 41"/>
                  <a:gd name="T3" fmla="*/ 79 h 86"/>
                  <a:gd name="T4" fmla="*/ 40 w 41"/>
                  <a:gd name="T5" fmla="*/ 76 h 86"/>
                  <a:gd name="T6" fmla="*/ 9 w 41"/>
                  <a:gd name="T7" fmla="*/ 4 h 86"/>
                  <a:gd name="T8" fmla="*/ 3 w 41"/>
                  <a:gd name="T9" fmla="*/ 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86">
                    <a:moveTo>
                      <a:pt x="3" y="7"/>
                    </a:moveTo>
                    <a:cubicBezTo>
                      <a:pt x="16" y="29"/>
                      <a:pt x="21" y="56"/>
                      <a:pt x="30" y="79"/>
                    </a:cubicBezTo>
                    <a:cubicBezTo>
                      <a:pt x="32" y="86"/>
                      <a:pt x="41" y="83"/>
                      <a:pt x="40" y="76"/>
                    </a:cubicBezTo>
                    <a:cubicBezTo>
                      <a:pt x="36" y="48"/>
                      <a:pt x="25" y="27"/>
                      <a:pt x="9" y="4"/>
                    </a:cubicBezTo>
                    <a:cubicBezTo>
                      <a:pt x="7" y="0"/>
                      <a:pt x="0" y="3"/>
                      <a:pt x="3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7" name="Freeform 18"/>
              <p:cNvSpPr/>
              <p:nvPr/>
            </p:nvSpPr>
            <p:spPr bwMode="auto">
              <a:xfrm>
                <a:off x="8740776" y="2992438"/>
                <a:ext cx="26988" cy="107950"/>
              </a:xfrm>
              <a:custGeom>
                <a:avLst/>
                <a:gdLst>
                  <a:gd name="T0" fmla="*/ 2 w 27"/>
                  <a:gd name="T1" fmla="*/ 7 h 104"/>
                  <a:gd name="T2" fmla="*/ 17 w 27"/>
                  <a:gd name="T3" fmla="*/ 100 h 104"/>
                  <a:gd name="T4" fmla="*/ 23 w 27"/>
                  <a:gd name="T5" fmla="*/ 100 h 104"/>
                  <a:gd name="T6" fmla="*/ 9 w 27"/>
                  <a:gd name="T7" fmla="*/ 4 h 104"/>
                  <a:gd name="T8" fmla="*/ 2 w 27"/>
                  <a:gd name="T9" fmla="*/ 7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104">
                    <a:moveTo>
                      <a:pt x="2" y="7"/>
                    </a:moveTo>
                    <a:cubicBezTo>
                      <a:pt x="14" y="36"/>
                      <a:pt x="13" y="68"/>
                      <a:pt x="17" y="100"/>
                    </a:cubicBezTo>
                    <a:cubicBezTo>
                      <a:pt x="17" y="104"/>
                      <a:pt x="23" y="104"/>
                      <a:pt x="23" y="100"/>
                    </a:cubicBezTo>
                    <a:cubicBezTo>
                      <a:pt x="27" y="67"/>
                      <a:pt x="24" y="33"/>
                      <a:pt x="9" y="4"/>
                    </a:cubicBezTo>
                    <a:cubicBezTo>
                      <a:pt x="7" y="0"/>
                      <a:pt x="0" y="3"/>
                      <a:pt x="2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8" name="Freeform 19"/>
              <p:cNvSpPr/>
              <p:nvPr/>
            </p:nvSpPr>
            <p:spPr bwMode="auto">
              <a:xfrm>
                <a:off x="8753476" y="3206751"/>
                <a:ext cx="25400" cy="80963"/>
              </a:xfrm>
              <a:custGeom>
                <a:avLst/>
                <a:gdLst>
                  <a:gd name="T0" fmla="*/ 13 w 24"/>
                  <a:gd name="T1" fmla="*/ 2 h 78"/>
                  <a:gd name="T2" fmla="*/ 4 w 24"/>
                  <a:gd name="T3" fmla="*/ 32 h 78"/>
                  <a:gd name="T4" fmla="*/ 2 w 24"/>
                  <a:gd name="T5" fmla="*/ 46 h 78"/>
                  <a:gd name="T6" fmla="*/ 0 w 24"/>
                  <a:gd name="T7" fmla="*/ 66 h 78"/>
                  <a:gd name="T8" fmla="*/ 13 w 24"/>
                  <a:gd name="T9" fmla="*/ 71 h 78"/>
                  <a:gd name="T10" fmla="*/ 23 w 24"/>
                  <a:gd name="T11" fmla="*/ 39 h 78"/>
                  <a:gd name="T12" fmla="*/ 15 w 24"/>
                  <a:gd name="T13" fmla="*/ 2 h 78"/>
                  <a:gd name="T14" fmla="*/ 13 w 24"/>
                  <a:gd name="T15" fmla="*/ 2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78">
                    <a:moveTo>
                      <a:pt x="13" y="2"/>
                    </a:moveTo>
                    <a:cubicBezTo>
                      <a:pt x="9" y="12"/>
                      <a:pt x="6" y="21"/>
                      <a:pt x="4" y="32"/>
                    </a:cubicBezTo>
                    <a:cubicBezTo>
                      <a:pt x="3" y="37"/>
                      <a:pt x="2" y="41"/>
                      <a:pt x="2" y="46"/>
                    </a:cubicBezTo>
                    <a:cubicBezTo>
                      <a:pt x="1" y="53"/>
                      <a:pt x="1" y="59"/>
                      <a:pt x="0" y="66"/>
                    </a:cubicBezTo>
                    <a:cubicBezTo>
                      <a:pt x="0" y="72"/>
                      <a:pt x="9" y="78"/>
                      <a:pt x="13" y="71"/>
                    </a:cubicBezTo>
                    <a:cubicBezTo>
                      <a:pt x="18" y="60"/>
                      <a:pt x="21" y="52"/>
                      <a:pt x="23" y="39"/>
                    </a:cubicBezTo>
                    <a:cubicBezTo>
                      <a:pt x="24" y="25"/>
                      <a:pt x="20" y="15"/>
                      <a:pt x="15" y="2"/>
                    </a:cubicBezTo>
                    <a:cubicBezTo>
                      <a:pt x="15" y="0"/>
                      <a:pt x="13" y="1"/>
                      <a:pt x="13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9" name="Freeform 20"/>
              <p:cNvSpPr/>
              <p:nvPr/>
            </p:nvSpPr>
            <p:spPr bwMode="auto">
              <a:xfrm>
                <a:off x="8672513" y="3368676"/>
                <a:ext cx="61913" cy="100013"/>
              </a:xfrm>
              <a:custGeom>
                <a:avLst/>
                <a:gdLst>
                  <a:gd name="T0" fmla="*/ 46 w 61"/>
                  <a:gd name="T1" fmla="*/ 3 h 97"/>
                  <a:gd name="T2" fmla="*/ 6 w 61"/>
                  <a:gd name="T3" fmla="*/ 81 h 97"/>
                  <a:gd name="T4" fmla="*/ 20 w 61"/>
                  <a:gd name="T5" fmla="*/ 91 h 97"/>
                  <a:gd name="T6" fmla="*/ 52 w 61"/>
                  <a:gd name="T7" fmla="*/ 51 h 97"/>
                  <a:gd name="T8" fmla="*/ 53 w 61"/>
                  <a:gd name="T9" fmla="*/ 3 h 97"/>
                  <a:gd name="T10" fmla="*/ 46 w 61"/>
                  <a:gd name="T11" fmla="*/ 3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" h="97">
                    <a:moveTo>
                      <a:pt x="46" y="3"/>
                    </a:moveTo>
                    <a:cubicBezTo>
                      <a:pt x="33" y="29"/>
                      <a:pt x="23" y="57"/>
                      <a:pt x="6" y="81"/>
                    </a:cubicBezTo>
                    <a:cubicBezTo>
                      <a:pt x="0" y="89"/>
                      <a:pt x="13" y="97"/>
                      <a:pt x="20" y="91"/>
                    </a:cubicBezTo>
                    <a:cubicBezTo>
                      <a:pt x="34" y="80"/>
                      <a:pt x="45" y="69"/>
                      <a:pt x="52" y="51"/>
                    </a:cubicBezTo>
                    <a:cubicBezTo>
                      <a:pt x="58" y="35"/>
                      <a:pt x="61" y="20"/>
                      <a:pt x="53" y="3"/>
                    </a:cubicBezTo>
                    <a:cubicBezTo>
                      <a:pt x="52" y="0"/>
                      <a:pt x="47" y="1"/>
                      <a:pt x="46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0" name="Freeform 21"/>
              <p:cNvSpPr/>
              <p:nvPr/>
            </p:nvSpPr>
            <p:spPr bwMode="auto">
              <a:xfrm>
                <a:off x="8559801" y="3544888"/>
                <a:ext cx="68263" cy="84138"/>
              </a:xfrm>
              <a:custGeom>
                <a:avLst/>
                <a:gdLst>
                  <a:gd name="T0" fmla="*/ 51 w 66"/>
                  <a:gd name="T1" fmla="*/ 4 h 81"/>
                  <a:gd name="T2" fmla="*/ 24 w 66"/>
                  <a:gd name="T3" fmla="*/ 33 h 81"/>
                  <a:gd name="T4" fmla="*/ 14 w 66"/>
                  <a:gd name="T5" fmla="*/ 46 h 81"/>
                  <a:gd name="T6" fmla="*/ 5 w 66"/>
                  <a:gd name="T7" fmla="*/ 62 h 81"/>
                  <a:gd name="T8" fmla="*/ 18 w 66"/>
                  <a:gd name="T9" fmla="*/ 75 h 81"/>
                  <a:gd name="T10" fmla="*/ 32 w 66"/>
                  <a:gd name="T11" fmla="*/ 65 h 81"/>
                  <a:gd name="T12" fmla="*/ 45 w 66"/>
                  <a:gd name="T13" fmla="*/ 49 h 81"/>
                  <a:gd name="T14" fmla="*/ 63 w 66"/>
                  <a:gd name="T15" fmla="*/ 11 h 81"/>
                  <a:gd name="T16" fmla="*/ 51 w 66"/>
                  <a:gd name="T17" fmla="*/ 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6" h="81">
                    <a:moveTo>
                      <a:pt x="51" y="4"/>
                    </a:moveTo>
                    <a:cubicBezTo>
                      <a:pt x="41" y="13"/>
                      <a:pt x="32" y="22"/>
                      <a:pt x="24" y="33"/>
                    </a:cubicBezTo>
                    <a:cubicBezTo>
                      <a:pt x="21" y="37"/>
                      <a:pt x="17" y="41"/>
                      <a:pt x="14" y="46"/>
                    </a:cubicBezTo>
                    <a:cubicBezTo>
                      <a:pt x="10" y="51"/>
                      <a:pt x="9" y="57"/>
                      <a:pt x="5" y="62"/>
                    </a:cubicBezTo>
                    <a:cubicBezTo>
                      <a:pt x="0" y="70"/>
                      <a:pt x="10" y="81"/>
                      <a:pt x="18" y="75"/>
                    </a:cubicBezTo>
                    <a:cubicBezTo>
                      <a:pt x="22" y="72"/>
                      <a:pt x="29" y="69"/>
                      <a:pt x="32" y="65"/>
                    </a:cubicBezTo>
                    <a:cubicBezTo>
                      <a:pt x="37" y="60"/>
                      <a:pt x="41" y="55"/>
                      <a:pt x="45" y="49"/>
                    </a:cubicBezTo>
                    <a:cubicBezTo>
                      <a:pt x="53" y="37"/>
                      <a:pt x="59" y="25"/>
                      <a:pt x="63" y="11"/>
                    </a:cubicBezTo>
                    <a:cubicBezTo>
                      <a:pt x="66" y="4"/>
                      <a:pt x="56" y="0"/>
                      <a:pt x="51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1" name="Freeform 22"/>
              <p:cNvSpPr/>
              <p:nvPr/>
            </p:nvSpPr>
            <p:spPr bwMode="auto">
              <a:xfrm>
                <a:off x="8374063" y="3732213"/>
                <a:ext cx="80963" cy="65088"/>
              </a:xfrm>
              <a:custGeom>
                <a:avLst/>
                <a:gdLst>
                  <a:gd name="T0" fmla="*/ 66 w 79"/>
                  <a:gd name="T1" fmla="*/ 3 h 62"/>
                  <a:gd name="T2" fmla="*/ 35 w 79"/>
                  <a:gd name="T3" fmla="*/ 23 h 62"/>
                  <a:gd name="T4" fmla="*/ 6 w 79"/>
                  <a:gd name="T5" fmla="*/ 48 h 62"/>
                  <a:gd name="T6" fmla="*/ 14 w 79"/>
                  <a:gd name="T7" fmla="*/ 58 h 62"/>
                  <a:gd name="T8" fmla="*/ 45 w 79"/>
                  <a:gd name="T9" fmla="*/ 38 h 62"/>
                  <a:gd name="T10" fmla="*/ 73 w 79"/>
                  <a:gd name="T11" fmla="*/ 13 h 62"/>
                  <a:gd name="T12" fmla="*/ 66 w 79"/>
                  <a:gd name="T13" fmla="*/ 3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9" h="62">
                    <a:moveTo>
                      <a:pt x="66" y="3"/>
                    </a:moveTo>
                    <a:cubicBezTo>
                      <a:pt x="55" y="9"/>
                      <a:pt x="45" y="15"/>
                      <a:pt x="35" y="23"/>
                    </a:cubicBezTo>
                    <a:cubicBezTo>
                      <a:pt x="25" y="31"/>
                      <a:pt x="16" y="39"/>
                      <a:pt x="6" y="48"/>
                    </a:cubicBezTo>
                    <a:cubicBezTo>
                      <a:pt x="0" y="53"/>
                      <a:pt x="8" y="62"/>
                      <a:pt x="14" y="58"/>
                    </a:cubicBezTo>
                    <a:cubicBezTo>
                      <a:pt x="25" y="52"/>
                      <a:pt x="35" y="46"/>
                      <a:pt x="45" y="38"/>
                    </a:cubicBezTo>
                    <a:cubicBezTo>
                      <a:pt x="55" y="30"/>
                      <a:pt x="64" y="21"/>
                      <a:pt x="73" y="13"/>
                    </a:cubicBezTo>
                    <a:cubicBezTo>
                      <a:pt x="79" y="9"/>
                      <a:pt x="72" y="0"/>
                      <a:pt x="66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2" name="Freeform 23"/>
              <p:cNvSpPr/>
              <p:nvPr/>
            </p:nvSpPr>
            <p:spPr bwMode="auto">
              <a:xfrm>
                <a:off x="7953376" y="3932238"/>
                <a:ext cx="93663" cy="30163"/>
              </a:xfrm>
              <a:custGeom>
                <a:avLst/>
                <a:gdLst>
                  <a:gd name="T0" fmla="*/ 82 w 91"/>
                  <a:gd name="T1" fmla="*/ 1 h 30"/>
                  <a:gd name="T2" fmla="*/ 42 w 91"/>
                  <a:gd name="T3" fmla="*/ 5 h 30"/>
                  <a:gd name="T4" fmla="*/ 9 w 91"/>
                  <a:gd name="T5" fmla="*/ 11 h 30"/>
                  <a:gd name="T6" fmla="*/ 9 w 91"/>
                  <a:gd name="T7" fmla="*/ 28 h 30"/>
                  <a:gd name="T8" fmla="*/ 45 w 91"/>
                  <a:gd name="T9" fmla="*/ 27 h 30"/>
                  <a:gd name="T10" fmla="*/ 86 w 91"/>
                  <a:gd name="T11" fmla="*/ 9 h 30"/>
                  <a:gd name="T12" fmla="*/ 82 w 91"/>
                  <a:gd name="T13" fmla="*/ 1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1" h="30">
                    <a:moveTo>
                      <a:pt x="82" y="1"/>
                    </a:moveTo>
                    <a:cubicBezTo>
                      <a:pt x="69" y="3"/>
                      <a:pt x="55" y="3"/>
                      <a:pt x="42" y="5"/>
                    </a:cubicBezTo>
                    <a:cubicBezTo>
                      <a:pt x="31" y="6"/>
                      <a:pt x="20" y="9"/>
                      <a:pt x="9" y="11"/>
                    </a:cubicBezTo>
                    <a:cubicBezTo>
                      <a:pt x="0" y="13"/>
                      <a:pt x="0" y="27"/>
                      <a:pt x="9" y="28"/>
                    </a:cubicBezTo>
                    <a:cubicBezTo>
                      <a:pt x="22" y="30"/>
                      <a:pt x="32" y="30"/>
                      <a:pt x="45" y="27"/>
                    </a:cubicBezTo>
                    <a:cubicBezTo>
                      <a:pt x="60" y="23"/>
                      <a:pt x="72" y="15"/>
                      <a:pt x="86" y="9"/>
                    </a:cubicBezTo>
                    <a:cubicBezTo>
                      <a:pt x="91" y="7"/>
                      <a:pt x="87" y="0"/>
                      <a:pt x="82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3" name="Freeform 24"/>
              <p:cNvSpPr/>
              <p:nvPr/>
            </p:nvSpPr>
            <p:spPr bwMode="auto">
              <a:xfrm>
                <a:off x="7991476" y="3992563"/>
                <a:ext cx="65088" cy="77788"/>
              </a:xfrm>
              <a:custGeom>
                <a:avLst/>
                <a:gdLst>
                  <a:gd name="T0" fmla="*/ 2 w 63"/>
                  <a:gd name="T1" fmla="*/ 6 h 74"/>
                  <a:gd name="T2" fmla="*/ 12 w 63"/>
                  <a:gd name="T3" fmla="*/ 18 h 74"/>
                  <a:gd name="T4" fmla="*/ 24 w 63"/>
                  <a:gd name="T5" fmla="*/ 34 h 74"/>
                  <a:gd name="T6" fmla="*/ 36 w 63"/>
                  <a:gd name="T7" fmla="*/ 51 h 74"/>
                  <a:gd name="T8" fmla="*/ 47 w 63"/>
                  <a:gd name="T9" fmla="*/ 66 h 74"/>
                  <a:gd name="T10" fmla="*/ 61 w 63"/>
                  <a:gd name="T11" fmla="*/ 60 h 74"/>
                  <a:gd name="T12" fmla="*/ 37 w 63"/>
                  <a:gd name="T13" fmla="*/ 16 h 74"/>
                  <a:gd name="T14" fmla="*/ 18 w 63"/>
                  <a:gd name="T15" fmla="*/ 3 h 74"/>
                  <a:gd name="T16" fmla="*/ 3 w 63"/>
                  <a:gd name="T17" fmla="*/ 2 h 74"/>
                  <a:gd name="T18" fmla="*/ 2 w 63"/>
                  <a:gd name="T19" fmla="*/ 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74">
                    <a:moveTo>
                      <a:pt x="2" y="6"/>
                    </a:moveTo>
                    <a:cubicBezTo>
                      <a:pt x="6" y="7"/>
                      <a:pt x="10" y="15"/>
                      <a:pt x="12" y="18"/>
                    </a:cubicBezTo>
                    <a:cubicBezTo>
                      <a:pt x="15" y="24"/>
                      <a:pt x="20" y="29"/>
                      <a:pt x="24" y="34"/>
                    </a:cubicBezTo>
                    <a:cubicBezTo>
                      <a:pt x="29" y="39"/>
                      <a:pt x="32" y="45"/>
                      <a:pt x="36" y="51"/>
                    </a:cubicBezTo>
                    <a:cubicBezTo>
                      <a:pt x="39" y="56"/>
                      <a:pt x="44" y="60"/>
                      <a:pt x="47" y="66"/>
                    </a:cubicBezTo>
                    <a:cubicBezTo>
                      <a:pt x="51" y="74"/>
                      <a:pt x="63" y="68"/>
                      <a:pt x="61" y="60"/>
                    </a:cubicBezTo>
                    <a:cubicBezTo>
                      <a:pt x="57" y="43"/>
                      <a:pt x="50" y="29"/>
                      <a:pt x="37" y="16"/>
                    </a:cubicBezTo>
                    <a:cubicBezTo>
                      <a:pt x="32" y="10"/>
                      <a:pt x="26" y="6"/>
                      <a:pt x="18" y="3"/>
                    </a:cubicBezTo>
                    <a:cubicBezTo>
                      <a:pt x="13" y="0"/>
                      <a:pt x="8" y="1"/>
                      <a:pt x="3" y="2"/>
                    </a:cubicBezTo>
                    <a:cubicBezTo>
                      <a:pt x="0" y="2"/>
                      <a:pt x="0" y="6"/>
                      <a:pt x="2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4" name="Freeform 25"/>
              <p:cNvSpPr/>
              <p:nvPr/>
            </p:nvSpPr>
            <p:spPr bwMode="auto">
              <a:xfrm>
                <a:off x="8085138" y="4160838"/>
                <a:ext cx="26988" cy="95250"/>
              </a:xfrm>
              <a:custGeom>
                <a:avLst/>
                <a:gdLst>
                  <a:gd name="T0" fmla="*/ 0 w 26"/>
                  <a:gd name="T1" fmla="*/ 8 h 91"/>
                  <a:gd name="T2" fmla="*/ 6 w 26"/>
                  <a:gd name="T3" fmla="*/ 83 h 91"/>
                  <a:gd name="T4" fmla="*/ 22 w 26"/>
                  <a:gd name="T5" fmla="*/ 83 h 91"/>
                  <a:gd name="T6" fmla="*/ 13 w 26"/>
                  <a:gd name="T7" fmla="*/ 5 h 91"/>
                  <a:gd name="T8" fmla="*/ 0 w 26"/>
                  <a:gd name="T9" fmla="*/ 8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91">
                    <a:moveTo>
                      <a:pt x="0" y="8"/>
                    </a:moveTo>
                    <a:cubicBezTo>
                      <a:pt x="1" y="33"/>
                      <a:pt x="2" y="59"/>
                      <a:pt x="6" y="83"/>
                    </a:cubicBezTo>
                    <a:cubicBezTo>
                      <a:pt x="8" y="91"/>
                      <a:pt x="20" y="91"/>
                      <a:pt x="22" y="83"/>
                    </a:cubicBezTo>
                    <a:cubicBezTo>
                      <a:pt x="26" y="58"/>
                      <a:pt x="26" y="27"/>
                      <a:pt x="13" y="5"/>
                    </a:cubicBezTo>
                    <a:cubicBezTo>
                      <a:pt x="9" y="0"/>
                      <a:pt x="0" y="2"/>
                      <a:pt x="0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5" name="Freeform 26"/>
              <p:cNvSpPr/>
              <p:nvPr/>
            </p:nvSpPr>
            <p:spPr bwMode="auto">
              <a:xfrm>
                <a:off x="8034338" y="4348163"/>
                <a:ext cx="44450" cy="106363"/>
              </a:xfrm>
              <a:custGeom>
                <a:avLst/>
                <a:gdLst>
                  <a:gd name="T0" fmla="*/ 8 w 43"/>
                  <a:gd name="T1" fmla="*/ 99 h 102"/>
                  <a:gd name="T2" fmla="*/ 32 w 43"/>
                  <a:gd name="T3" fmla="*/ 61 h 102"/>
                  <a:gd name="T4" fmla="*/ 42 w 43"/>
                  <a:gd name="T5" fmla="*/ 9 h 102"/>
                  <a:gd name="T6" fmla="*/ 27 w 43"/>
                  <a:gd name="T7" fmla="*/ 7 h 102"/>
                  <a:gd name="T8" fmla="*/ 13 w 43"/>
                  <a:gd name="T9" fmla="*/ 50 h 102"/>
                  <a:gd name="T10" fmla="*/ 1 w 43"/>
                  <a:gd name="T11" fmla="*/ 95 h 102"/>
                  <a:gd name="T12" fmla="*/ 8 w 43"/>
                  <a:gd name="T13" fmla="*/ 99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102">
                    <a:moveTo>
                      <a:pt x="8" y="99"/>
                    </a:moveTo>
                    <a:cubicBezTo>
                      <a:pt x="19" y="87"/>
                      <a:pt x="26" y="76"/>
                      <a:pt x="32" y="61"/>
                    </a:cubicBezTo>
                    <a:cubicBezTo>
                      <a:pt x="38" y="44"/>
                      <a:pt x="40" y="27"/>
                      <a:pt x="42" y="9"/>
                    </a:cubicBezTo>
                    <a:cubicBezTo>
                      <a:pt x="43" y="0"/>
                      <a:pt x="30" y="0"/>
                      <a:pt x="27" y="7"/>
                    </a:cubicBezTo>
                    <a:cubicBezTo>
                      <a:pt x="21" y="22"/>
                      <a:pt x="16" y="35"/>
                      <a:pt x="13" y="50"/>
                    </a:cubicBezTo>
                    <a:cubicBezTo>
                      <a:pt x="9" y="64"/>
                      <a:pt x="7" y="81"/>
                      <a:pt x="1" y="95"/>
                    </a:cubicBezTo>
                    <a:cubicBezTo>
                      <a:pt x="0" y="99"/>
                      <a:pt x="6" y="102"/>
                      <a:pt x="8" y="9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6" name="Freeform 27"/>
              <p:cNvSpPr/>
              <p:nvPr/>
            </p:nvSpPr>
            <p:spPr bwMode="auto">
              <a:xfrm>
                <a:off x="7883526" y="4581526"/>
                <a:ext cx="80963" cy="74613"/>
              </a:xfrm>
              <a:custGeom>
                <a:avLst/>
                <a:gdLst>
                  <a:gd name="T0" fmla="*/ 7 w 78"/>
                  <a:gd name="T1" fmla="*/ 69 h 72"/>
                  <a:gd name="T2" fmla="*/ 45 w 78"/>
                  <a:gd name="T3" fmla="*/ 47 h 72"/>
                  <a:gd name="T4" fmla="*/ 75 w 78"/>
                  <a:gd name="T5" fmla="*/ 11 h 72"/>
                  <a:gd name="T6" fmla="*/ 67 w 78"/>
                  <a:gd name="T7" fmla="*/ 5 h 72"/>
                  <a:gd name="T8" fmla="*/ 37 w 78"/>
                  <a:gd name="T9" fmla="*/ 33 h 72"/>
                  <a:gd name="T10" fmla="*/ 4 w 78"/>
                  <a:gd name="T11" fmla="*/ 63 h 72"/>
                  <a:gd name="T12" fmla="*/ 7 w 78"/>
                  <a:gd name="T13" fmla="*/ 69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72">
                    <a:moveTo>
                      <a:pt x="7" y="69"/>
                    </a:moveTo>
                    <a:cubicBezTo>
                      <a:pt x="20" y="62"/>
                      <a:pt x="33" y="56"/>
                      <a:pt x="45" y="47"/>
                    </a:cubicBezTo>
                    <a:cubicBezTo>
                      <a:pt x="57" y="37"/>
                      <a:pt x="68" y="26"/>
                      <a:pt x="75" y="11"/>
                    </a:cubicBezTo>
                    <a:cubicBezTo>
                      <a:pt x="78" y="6"/>
                      <a:pt x="71" y="0"/>
                      <a:pt x="67" y="5"/>
                    </a:cubicBezTo>
                    <a:cubicBezTo>
                      <a:pt x="57" y="15"/>
                      <a:pt x="47" y="24"/>
                      <a:pt x="37" y="33"/>
                    </a:cubicBezTo>
                    <a:cubicBezTo>
                      <a:pt x="26" y="43"/>
                      <a:pt x="15" y="55"/>
                      <a:pt x="4" y="63"/>
                    </a:cubicBezTo>
                    <a:cubicBezTo>
                      <a:pt x="0" y="66"/>
                      <a:pt x="3" y="72"/>
                      <a:pt x="7" y="6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7" name="Freeform 28"/>
              <p:cNvSpPr/>
              <p:nvPr/>
            </p:nvSpPr>
            <p:spPr bwMode="auto">
              <a:xfrm>
                <a:off x="7666038" y="4762501"/>
                <a:ext cx="120650" cy="58738"/>
              </a:xfrm>
              <a:custGeom>
                <a:avLst/>
                <a:gdLst>
                  <a:gd name="T0" fmla="*/ 6 w 117"/>
                  <a:gd name="T1" fmla="*/ 56 h 56"/>
                  <a:gd name="T2" fmla="*/ 111 w 117"/>
                  <a:gd name="T3" fmla="*/ 13 h 56"/>
                  <a:gd name="T4" fmla="*/ 105 w 117"/>
                  <a:gd name="T5" fmla="*/ 2 h 56"/>
                  <a:gd name="T6" fmla="*/ 5 w 117"/>
                  <a:gd name="T7" fmla="*/ 48 h 56"/>
                  <a:gd name="T8" fmla="*/ 6 w 117"/>
                  <a:gd name="T9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56">
                    <a:moveTo>
                      <a:pt x="6" y="56"/>
                    </a:moveTo>
                    <a:cubicBezTo>
                      <a:pt x="44" y="51"/>
                      <a:pt x="81" y="37"/>
                      <a:pt x="111" y="13"/>
                    </a:cubicBezTo>
                    <a:cubicBezTo>
                      <a:pt x="117" y="9"/>
                      <a:pt x="111" y="0"/>
                      <a:pt x="105" y="2"/>
                    </a:cubicBezTo>
                    <a:cubicBezTo>
                      <a:pt x="70" y="12"/>
                      <a:pt x="40" y="36"/>
                      <a:pt x="5" y="48"/>
                    </a:cubicBezTo>
                    <a:cubicBezTo>
                      <a:pt x="0" y="49"/>
                      <a:pt x="1" y="56"/>
                      <a:pt x="6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8" name="Freeform 29"/>
              <p:cNvSpPr/>
              <p:nvPr/>
            </p:nvSpPr>
            <p:spPr bwMode="auto">
              <a:xfrm>
                <a:off x="7434263" y="4868863"/>
                <a:ext cx="123825" cy="47625"/>
              </a:xfrm>
              <a:custGeom>
                <a:avLst/>
                <a:gdLst>
                  <a:gd name="T0" fmla="*/ 4 w 120"/>
                  <a:gd name="T1" fmla="*/ 46 h 46"/>
                  <a:gd name="T2" fmla="*/ 117 w 120"/>
                  <a:gd name="T3" fmla="*/ 10 h 46"/>
                  <a:gd name="T4" fmla="*/ 112 w 120"/>
                  <a:gd name="T5" fmla="*/ 2 h 46"/>
                  <a:gd name="T6" fmla="*/ 3 w 120"/>
                  <a:gd name="T7" fmla="*/ 39 h 46"/>
                  <a:gd name="T8" fmla="*/ 4 w 120"/>
                  <a:gd name="T9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46">
                    <a:moveTo>
                      <a:pt x="4" y="46"/>
                    </a:moveTo>
                    <a:cubicBezTo>
                      <a:pt x="43" y="44"/>
                      <a:pt x="86" y="36"/>
                      <a:pt x="117" y="10"/>
                    </a:cubicBezTo>
                    <a:cubicBezTo>
                      <a:pt x="120" y="7"/>
                      <a:pt x="116" y="0"/>
                      <a:pt x="112" y="2"/>
                    </a:cubicBezTo>
                    <a:cubicBezTo>
                      <a:pt x="75" y="14"/>
                      <a:pt x="40" y="27"/>
                      <a:pt x="3" y="39"/>
                    </a:cubicBezTo>
                    <a:cubicBezTo>
                      <a:pt x="0" y="40"/>
                      <a:pt x="0" y="46"/>
                      <a:pt x="4" y="4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9" name="Freeform 30"/>
              <p:cNvSpPr/>
              <p:nvPr/>
            </p:nvSpPr>
            <p:spPr bwMode="auto">
              <a:xfrm>
                <a:off x="7192963" y="4932363"/>
                <a:ext cx="153988" cy="38100"/>
              </a:xfrm>
              <a:custGeom>
                <a:avLst/>
                <a:gdLst>
                  <a:gd name="T0" fmla="*/ 6 w 148"/>
                  <a:gd name="T1" fmla="*/ 36 h 37"/>
                  <a:gd name="T2" fmla="*/ 137 w 148"/>
                  <a:gd name="T3" fmla="*/ 20 h 37"/>
                  <a:gd name="T4" fmla="*/ 133 w 148"/>
                  <a:gd name="T5" fmla="*/ 3 h 37"/>
                  <a:gd name="T6" fmla="*/ 3 w 148"/>
                  <a:gd name="T7" fmla="*/ 31 h 37"/>
                  <a:gd name="T8" fmla="*/ 6 w 148"/>
                  <a:gd name="T9" fmla="*/ 3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8" h="37">
                    <a:moveTo>
                      <a:pt x="6" y="36"/>
                    </a:moveTo>
                    <a:cubicBezTo>
                      <a:pt x="51" y="28"/>
                      <a:pt x="94" y="36"/>
                      <a:pt x="137" y="20"/>
                    </a:cubicBezTo>
                    <a:cubicBezTo>
                      <a:pt x="148" y="16"/>
                      <a:pt x="144" y="0"/>
                      <a:pt x="133" y="3"/>
                    </a:cubicBezTo>
                    <a:cubicBezTo>
                      <a:pt x="88" y="13"/>
                      <a:pt x="46" y="13"/>
                      <a:pt x="3" y="31"/>
                    </a:cubicBezTo>
                    <a:cubicBezTo>
                      <a:pt x="0" y="32"/>
                      <a:pt x="2" y="37"/>
                      <a:pt x="6" y="3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0" name="Freeform 31"/>
              <p:cNvSpPr/>
              <p:nvPr/>
            </p:nvSpPr>
            <p:spPr bwMode="auto">
              <a:xfrm>
                <a:off x="6989763" y="4945063"/>
                <a:ext cx="88900" cy="22225"/>
              </a:xfrm>
              <a:custGeom>
                <a:avLst/>
                <a:gdLst>
                  <a:gd name="T0" fmla="*/ 4 w 86"/>
                  <a:gd name="T1" fmla="*/ 18 h 22"/>
                  <a:gd name="T2" fmla="*/ 80 w 86"/>
                  <a:gd name="T3" fmla="*/ 10 h 22"/>
                  <a:gd name="T4" fmla="*/ 77 w 86"/>
                  <a:gd name="T5" fmla="*/ 1 h 22"/>
                  <a:gd name="T6" fmla="*/ 4 w 86"/>
                  <a:gd name="T7" fmla="*/ 8 h 22"/>
                  <a:gd name="T8" fmla="*/ 4 w 86"/>
                  <a:gd name="T9" fmla="*/ 18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22">
                    <a:moveTo>
                      <a:pt x="4" y="18"/>
                    </a:moveTo>
                    <a:cubicBezTo>
                      <a:pt x="30" y="22"/>
                      <a:pt x="56" y="21"/>
                      <a:pt x="80" y="10"/>
                    </a:cubicBezTo>
                    <a:cubicBezTo>
                      <a:pt x="86" y="8"/>
                      <a:pt x="82" y="0"/>
                      <a:pt x="77" y="1"/>
                    </a:cubicBezTo>
                    <a:cubicBezTo>
                      <a:pt x="53" y="5"/>
                      <a:pt x="28" y="5"/>
                      <a:pt x="4" y="8"/>
                    </a:cubicBezTo>
                    <a:cubicBezTo>
                      <a:pt x="0" y="9"/>
                      <a:pt x="0" y="17"/>
                      <a:pt x="4" y="1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1" name="Freeform 32"/>
              <p:cNvSpPr/>
              <p:nvPr/>
            </p:nvSpPr>
            <p:spPr bwMode="auto">
              <a:xfrm>
                <a:off x="6748463" y="4924426"/>
                <a:ext cx="80963" cy="31750"/>
              </a:xfrm>
              <a:custGeom>
                <a:avLst/>
                <a:gdLst>
                  <a:gd name="T0" fmla="*/ 6 w 79"/>
                  <a:gd name="T1" fmla="*/ 17 h 31"/>
                  <a:gd name="T2" fmla="*/ 37 w 79"/>
                  <a:gd name="T3" fmla="*/ 24 h 31"/>
                  <a:gd name="T4" fmla="*/ 72 w 79"/>
                  <a:gd name="T5" fmla="*/ 31 h 31"/>
                  <a:gd name="T6" fmla="*/ 75 w 79"/>
                  <a:gd name="T7" fmla="*/ 21 h 31"/>
                  <a:gd name="T8" fmla="*/ 6 w 79"/>
                  <a:gd name="T9" fmla="*/ 6 h 31"/>
                  <a:gd name="T10" fmla="*/ 6 w 79"/>
                  <a:gd name="T11" fmla="*/ 17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31">
                    <a:moveTo>
                      <a:pt x="6" y="17"/>
                    </a:moveTo>
                    <a:cubicBezTo>
                      <a:pt x="16" y="20"/>
                      <a:pt x="27" y="22"/>
                      <a:pt x="37" y="24"/>
                    </a:cubicBezTo>
                    <a:cubicBezTo>
                      <a:pt x="49" y="27"/>
                      <a:pt x="60" y="31"/>
                      <a:pt x="72" y="31"/>
                    </a:cubicBezTo>
                    <a:cubicBezTo>
                      <a:pt x="78" y="31"/>
                      <a:pt x="79" y="24"/>
                      <a:pt x="75" y="21"/>
                    </a:cubicBezTo>
                    <a:cubicBezTo>
                      <a:pt x="56" y="8"/>
                      <a:pt x="28" y="0"/>
                      <a:pt x="6" y="6"/>
                    </a:cubicBezTo>
                    <a:cubicBezTo>
                      <a:pt x="0" y="8"/>
                      <a:pt x="1" y="15"/>
                      <a:pt x="6" y="1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2" name="Freeform 33"/>
              <p:cNvSpPr/>
              <p:nvPr/>
            </p:nvSpPr>
            <p:spPr bwMode="auto">
              <a:xfrm>
                <a:off x="6559551" y="4949826"/>
                <a:ext cx="68263" cy="61913"/>
              </a:xfrm>
              <a:custGeom>
                <a:avLst/>
                <a:gdLst>
                  <a:gd name="T0" fmla="*/ 11 w 67"/>
                  <a:gd name="T1" fmla="*/ 56 h 59"/>
                  <a:gd name="T2" fmla="*/ 39 w 67"/>
                  <a:gd name="T3" fmla="*/ 37 h 59"/>
                  <a:gd name="T4" fmla="*/ 63 w 67"/>
                  <a:gd name="T5" fmla="*/ 12 h 59"/>
                  <a:gd name="T6" fmla="*/ 55 w 67"/>
                  <a:gd name="T7" fmla="*/ 4 h 59"/>
                  <a:gd name="T8" fmla="*/ 31 w 67"/>
                  <a:gd name="T9" fmla="*/ 25 h 59"/>
                  <a:gd name="T10" fmla="*/ 4 w 67"/>
                  <a:gd name="T11" fmla="*/ 48 h 59"/>
                  <a:gd name="T12" fmla="*/ 11 w 67"/>
                  <a:gd name="T13" fmla="*/ 56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7" h="59">
                    <a:moveTo>
                      <a:pt x="11" y="56"/>
                    </a:moveTo>
                    <a:cubicBezTo>
                      <a:pt x="21" y="50"/>
                      <a:pt x="30" y="44"/>
                      <a:pt x="39" y="37"/>
                    </a:cubicBezTo>
                    <a:cubicBezTo>
                      <a:pt x="48" y="29"/>
                      <a:pt x="55" y="21"/>
                      <a:pt x="63" y="12"/>
                    </a:cubicBezTo>
                    <a:cubicBezTo>
                      <a:pt x="67" y="7"/>
                      <a:pt x="60" y="0"/>
                      <a:pt x="55" y="4"/>
                    </a:cubicBezTo>
                    <a:cubicBezTo>
                      <a:pt x="47" y="11"/>
                      <a:pt x="39" y="17"/>
                      <a:pt x="31" y="25"/>
                    </a:cubicBezTo>
                    <a:cubicBezTo>
                      <a:pt x="22" y="33"/>
                      <a:pt x="14" y="41"/>
                      <a:pt x="4" y="48"/>
                    </a:cubicBezTo>
                    <a:cubicBezTo>
                      <a:pt x="0" y="52"/>
                      <a:pt x="6" y="59"/>
                      <a:pt x="11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3" name="Freeform 34"/>
              <p:cNvSpPr/>
              <p:nvPr/>
            </p:nvSpPr>
            <p:spPr bwMode="auto">
              <a:xfrm>
                <a:off x="6375401" y="5078413"/>
                <a:ext cx="80963" cy="49213"/>
              </a:xfrm>
              <a:custGeom>
                <a:avLst/>
                <a:gdLst>
                  <a:gd name="T0" fmla="*/ 5 w 78"/>
                  <a:gd name="T1" fmla="*/ 46 h 46"/>
                  <a:gd name="T2" fmla="*/ 41 w 78"/>
                  <a:gd name="T3" fmla="*/ 34 h 46"/>
                  <a:gd name="T4" fmla="*/ 73 w 78"/>
                  <a:gd name="T5" fmla="*/ 11 h 46"/>
                  <a:gd name="T6" fmla="*/ 67 w 78"/>
                  <a:gd name="T7" fmla="*/ 2 h 46"/>
                  <a:gd name="T8" fmla="*/ 33 w 78"/>
                  <a:gd name="T9" fmla="*/ 21 h 46"/>
                  <a:gd name="T10" fmla="*/ 3 w 78"/>
                  <a:gd name="T11" fmla="*/ 41 h 46"/>
                  <a:gd name="T12" fmla="*/ 5 w 78"/>
                  <a:gd name="T13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46">
                    <a:moveTo>
                      <a:pt x="5" y="46"/>
                    </a:moveTo>
                    <a:cubicBezTo>
                      <a:pt x="17" y="42"/>
                      <a:pt x="29" y="41"/>
                      <a:pt x="41" y="34"/>
                    </a:cubicBezTo>
                    <a:cubicBezTo>
                      <a:pt x="53" y="28"/>
                      <a:pt x="63" y="20"/>
                      <a:pt x="73" y="11"/>
                    </a:cubicBezTo>
                    <a:cubicBezTo>
                      <a:pt x="78" y="6"/>
                      <a:pt x="72" y="0"/>
                      <a:pt x="67" y="2"/>
                    </a:cubicBezTo>
                    <a:cubicBezTo>
                      <a:pt x="55" y="8"/>
                      <a:pt x="44" y="14"/>
                      <a:pt x="33" y="21"/>
                    </a:cubicBezTo>
                    <a:cubicBezTo>
                      <a:pt x="23" y="28"/>
                      <a:pt x="14" y="37"/>
                      <a:pt x="3" y="41"/>
                    </a:cubicBezTo>
                    <a:cubicBezTo>
                      <a:pt x="0" y="42"/>
                      <a:pt x="2" y="46"/>
                      <a:pt x="5" y="4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4" name="Freeform 35"/>
              <p:cNvSpPr/>
              <p:nvPr/>
            </p:nvSpPr>
            <p:spPr bwMode="auto">
              <a:xfrm>
                <a:off x="6167438" y="5192713"/>
                <a:ext cx="114300" cy="50800"/>
              </a:xfrm>
              <a:custGeom>
                <a:avLst/>
                <a:gdLst>
                  <a:gd name="T0" fmla="*/ 10 w 110"/>
                  <a:gd name="T1" fmla="*/ 48 h 50"/>
                  <a:gd name="T2" fmla="*/ 105 w 110"/>
                  <a:gd name="T3" fmla="*/ 11 h 50"/>
                  <a:gd name="T4" fmla="*/ 102 w 110"/>
                  <a:gd name="T5" fmla="*/ 2 h 50"/>
                  <a:gd name="T6" fmla="*/ 7 w 110"/>
                  <a:gd name="T7" fmla="*/ 37 h 50"/>
                  <a:gd name="T8" fmla="*/ 10 w 110"/>
                  <a:gd name="T9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50">
                    <a:moveTo>
                      <a:pt x="10" y="48"/>
                    </a:moveTo>
                    <a:cubicBezTo>
                      <a:pt x="45" y="42"/>
                      <a:pt x="75" y="29"/>
                      <a:pt x="105" y="11"/>
                    </a:cubicBezTo>
                    <a:cubicBezTo>
                      <a:pt x="110" y="8"/>
                      <a:pt x="107" y="0"/>
                      <a:pt x="102" y="2"/>
                    </a:cubicBezTo>
                    <a:cubicBezTo>
                      <a:pt x="71" y="15"/>
                      <a:pt x="40" y="30"/>
                      <a:pt x="7" y="37"/>
                    </a:cubicBezTo>
                    <a:cubicBezTo>
                      <a:pt x="0" y="39"/>
                      <a:pt x="3" y="50"/>
                      <a:pt x="10" y="4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5" name="Freeform 36"/>
              <p:cNvSpPr/>
              <p:nvPr/>
            </p:nvSpPr>
            <p:spPr bwMode="auto">
              <a:xfrm>
                <a:off x="5929313" y="5272088"/>
                <a:ext cx="131763" cy="36513"/>
              </a:xfrm>
              <a:custGeom>
                <a:avLst/>
                <a:gdLst>
                  <a:gd name="T0" fmla="*/ 7 w 128"/>
                  <a:gd name="T1" fmla="*/ 30 h 35"/>
                  <a:gd name="T2" fmla="*/ 120 w 128"/>
                  <a:gd name="T3" fmla="*/ 16 h 35"/>
                  <a:gd name="T4" fmla="*/ 114 w 128"/>
                  <a:gd name="T5" fmla="*/ 2 h 35"/>
                  <a:gd name="T6" fmla="*/ 7 w 128"/>
                  <a:gd name="T7" fmla="*/ 18 h 35"/>
                  <a:gd name="T8" fmla="*/ 7 w 128"/>
                  <a:gd name="T9" fmla="*/ 3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35">
                    <a:moveTo>
                      <a:pt x="7" y="30"/>
                    </a:moveTo>
                    <a:cubicBezTo>
                      <a:pt x="47" y="33"/>
                      <a:pt x="84" y="35"/>
                      <a:pt x="120" y="16"/>
                    </a:cubicBezTo>
                    <a:cubicBezTo>
                      <a:pt x="128" y="11"/>
                      <a:pt x="122" y="0"/>
                      <a:pt x="114" y="2"/>
                    </a:cubicBezTo>
                    <a:cubicBezTo>
                      <a:pt x="79" y="10"/>
                      <a:pt x="43" y="15"/>
                      <a:pt x="7" y="18"/>
                    </a:cubicBezTo>
                    <a:cubicBezTo>
                      <a:pt x="0" y="18"/>
                      <a:pt x="0" y="29"/>
                      <a:pt x="7" y="3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6" name="Freeform 37"/>
              <p:cNvSpPr/>
              <p:nvPr/>
            </p:nvSpPr>
            <p:spPr bwMode="auto">
              <a:xfrm>
                <a:off x="5719763" y="5281613"/>
                <a:ext cx="104775" cy="34925"/>
              </a:xfrm>
              <a:custGeom>
                <a:avLst/>
                <a:gdLst>
                  <a:gd name="T0" fmla="*/ 3 w 101"/>
                  <a:gd name="T1" fmla="*/ 11 h 33"/>
                  <a:gd name="T2" fmla="*/ 94 w 101"/>
                  <a:gd name="T3" fmla="*/ 29 h 33"/>
                  <a:gd name="T4" fmla="*/ 94 w 101"/>
                  <a:gd name="T5" fmla="*/ 15 h 33"/>
                  <a:gd name="T6" fmla="*/ 6 w 101"/>
                  <a:gd name="T7" fmla="*/ 3 h 33"/>
                  <a:gd name="T8" fmla="*/ 3 w 101"/>
                  <a:gd name="T9" fmla="*/ 1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33">
                    <a:moveTo>
                      <a:pt x="3" y="11"/>
                    </a:moveTo>
                    <a:cubicBezTo>
                      <a:pt x="29" y="28"/>
                      <a:pt x="65" y="33"/>
                      <a:pt x="94" y="29"/>
                    </a:cubicBezTo>
                    <a:cubicBezTo>
                      <a:pt x="101" y="28"/>
                      <a:pt x="101" y="16"/>
                      <a:pt x="94" y="15"/>
                    </a:cubicBezTo>
                    <a:cubicBezTo>
                      <a:pt x="66" y="10"/>
                      <a:pt x="34" y="0"/>
                      <a:pt x="6" y="3"/>
                    </a:cubicBezTo>
                    <a:cubicBezTo>
                      <a:pt x="1" y="3"/>
                      <a:pt x="0" y="9"/>
                      <a:pt x="3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7" name="Freeform 38"/>
              <p:cNvSpPr/>
              <p:nvPr/>
            </p:nvSpPr>
            <p:spPr bwMode="auto">
              <a:xfrm>
                <a:off x="5516563" y="5238751"/>
                <a:ext cx="103188" cy="33338"/>
              </a:xfrm>
              <a:custGeom>
                <a:avLst/>
                <a:gdLst>
                  <a:gd name="T0" fmla="*/ 5 w 100"/>
                  <a:gd name="T1" fmla="*/ 9 h 32"/>
                  <a:gd name="T2" fmla="*/ 92 w 100"/>
                  <a:gd name="T3" fmla="*/ 31 h 32"/>
                  <a:gd name="T4" fmla="*/ 94 w 100"/>
                  <a:gd name="T5" fmla="*/ 22 h 32"/>
                  <a:gd name="T6" fmla="*/ 7 w 100"/>
                  <a:gd name="T7" fmla="*/ 1 h 32"/>
                  <a:gd name="T8" fmla="*/ 5 w 100"/>
                  <a:gd name="T9" fmla="*/ 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32">
                    <a:moveTo>
                      <a:pt x="5" y="9"/>
                    </a:moveTo>
                    <a:cubicBezTo>
                      <a:pt x="34" y="18"/>
                      <a:pt x="62" y="26"/>
                      <a:pt x="92" y="31"/>
                    </a:cubicBezTo>
                    <a:cubicBezTo>
                      <a:pt x="98" y="32"/>
                      <a:pt x="100" y="24"/>
                      <a:pt x="94" y="22"/>
                    </a:cubicBezTo>
                    <a:cubicBezTo>
                      <a:pt x="66" y="13"/>
                      <a:pt x="37" y="6"/>
                      <a:pt x="7" y="1"/>
                    </a:cubicBezTo>
                    <a:cubicBezTo>
                      <a:pt x="2" y="0"/>
                      <a:pt x="0" y="7"/>
                      <a:pt x="5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8" name="Freeform 39"/>
              <p:cNvSpPr/>
              <p:nvPr/>
            </p:nvSpPr>
            <p:spPr bwMode="auto">
              <a:xfrm>
                <a:off x="5327651" y="5132388"/>
                <a:ext cx="85725" cy="60325"/>
              </a:xfrm>
              <a:custGeom>
                <a:avLst/>
                <a:gdLst>
                  <a:gd name="T0" fmla="*/ 2 w 82"/>
                  <a:gd name="T1" fmla="*/ 8 h 58"/>
                  <a:gd name="T2" fmla="*/ 71 w 82"/>
                  <a:gd name="T3" fmla="*/ 57 h 58"/>
                  <a:gd name="T4" fmla="*/ 74 w 82"/>
                  <a:gd name="T5" fmla="*/ 44 h 58"/>
                  <a:gd name="T6" fmla="*/ 11 w 82"/>
                  <a:gd name="T7" fmla="*/ 3 h 58"/>
                  <a:gd name="T8" fmla="*/ 2 w 82"/>
                  <a:gd name="T9" fmla="*/ 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58">
                    <a:moveTo>
                      <a:pt x="2" y="8"/>
                    </a:moveTo>
                    <a:cubicBezTo>
                      <a:pt x="14" y="38"/>
                      <a:pt x="41" y="52"/>
                      <a:pt x="71" y="57"/>
                    </a:cubicBezTo>
                    <a:cubicBezTo>
                      <a:pt x="79" y="58"/>
                      <a:pt x="82" y="47"/>
                      <a:pt x="74" y="44"/>
                    </a:cubicBezTo>
                    <a:cubicBezTo>
                      <a:pt x="51" y="35"/>
                      <a:pt x="30" y="19"/>
                      <a:pt x="11" y="3"/>
                    </a:cubicBezTo>
                    <a:cubicBezTo>
                      <a:pt x="8" y="0"/>
                      <a:pt x="0" y="3"/>
                      <a:pt x="2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9" name="Freeform 40"/>
              <p:cNvSpPr/>
              <p:nvPr/>
            </p:nvSpPr>
            <p:spPr bwMode="auto">
              <a:xfrm>
                <a:off x="5167313" y="4940301"/>
                <a:ext cx="87313" cy="103188"/>
              </a:xfrm>
              <a:custGeom>
                <a:avLst/>
                <a:gdLst>
                  <a:gd name="T0" fmla="*/ 4 w 83"/>
                  <a:gd name="T1" fmla="*/ 13 h 98"/>
                  <a:gd name="T2" fmla="*/ 72 w 83"/>
                  <a:gd name="T3" fmla="*/ 94 h 98"/>
                  <a:gd name="T4" fmla="*/ 80 w 83"/>
                  <a:gd name="T5" fmla="*/ 87 h 98"/>
                  <a:gd name="T6" fmla="*/ 13 w 83"/>
                  <a:gd name="T7" fmla="*/ 4 h 98"/>
                  <a:gd name="T8" fmla="*/ 4 w 83"/>
                  <a:gd name="T9" fmla="*/ 13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98">
                    <a:moveTo>
                      <a:pt x="4" y="13"/>
                    </a:moveTo>
                    <a:cubicBezTo>
                      <a:pt x="23" y="41"/>
                      <a:pt x="44" y="74"/>
                      <a:pt x="72" y="94"/>
                    </a:cubicBezTo>
                    <a:cubicBezTo>
                      <a:pt x="76" y="98"/>
                      <a:pt x="83" y="91"/>
                      <a:pt x="80" y="87"/>
                    </a:cubicBezTo>
                    <a:cubicBezTo>
                      <a:pt x="61" y="58"/>
                      <a:pt x="41" y="25"/>
                      <a:pt x="13" y="4"/>
                    </a:cubicBezTo>
                    <a:cubicBezTo>
                      <a:pt x="8" y="0"/>
                      <a:pt x="0" y="8"/>
                      <a:pt x="4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0" name="Freeform 41"/>
              <p:cNvSpPr/>
              <p:nvPr/>
            </p:nvSpPr>
            <p:spPr bwMode="auto">
              <a:xfrm>
                <a:off x="5113338" y="4803776"/>
                <a:ext cx="50800" cy="74613"/>
              </a:xfrm>
              <a:custGeom>
                <a:avLst/>
                <a:gdLst>
                  <a:gd name="T0" fmla="*/ 2 w 49"/>
                  <a:gd name="T1" fmla="*/ 6 h 71"/>
                  <a:gd name="T2" fmla="*/ 15 w 49"/>
                  <a:gd name="T3" fmla="*/ 35 h 71"/>
                  <a:gd name="T4" fmla="*/ 35 w 49"/>
                  <a:gd name="T5" fmla="*/ 65 h 71"/>
                  <a:gd name="T6" fmla="*/ 45 w 49"/>
                  <a:gd name="T7" fmla="*/ 59 h 71"/>
                  <a:gd name="T8" fmla="*/ 26 w 49"/>
                  <a:gd name="T9" fmla="*/ 28 h 71"/>
                  <a:gd name="T10" fmla="*/ 5 w 49"/>
                  <a:gd name="T11" fmla="*/ 3 h 71"/>
                  <a:gd name="T12" fmla="*/ 2 w 49"/>
                  <a:gd name="T13" fmla="*/ 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71">
                    <a:moveTo>
                      <a:pt x="2" y="6"/>
                    </a:moveTo>
                    <a:cubicBezTo>
                      <a:pt x="6" y="15"/>
                      <a:pt x="10" y="25"/>
                      <a:pt x="15" y="35"/>
                    </a:cubicBezTo>
                    <a:cubicBezTo>
                      <a:pt x="21" y="46"/>
                      <a:pt x="27" y="55"/>
                      <a:pt x="35" y="65"/>
                    </a:cubicBezTo>
                    <a:cubicBezTo>
                      <a:pt x="39" y="71"/>
                      <a:pt x="49" y="66"/>
                      <a:pt x="45" y="59"/>
                    </a:cubicBezTo>
                    <a:cubicBezTo>
                      <a:pt x="39" y="49"/>
                      <a:pt x="33" y="38"/>
                      <a:pt x="26" y="28"/>
                    </a:cubicBezTo>
                    <a:cubicBezTo>
                      <a:pt x="20" y="19"/>
                      <a:pt x="13" y="11"/>
                      <a:pt x="5" y="3"/>
                    </a:cubicBezTo>
                    <a:cubicBezTo>
                      <a:pt x="4" y="0"/>
                      <a:pt x="0" y="3"/>
                      <a:pt x="2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1" name="Freeform 42"/>
              <p:cNvSpPr/>
              <p:nvPr/>
            </p:nvSpPr>
            <p:spPr bwMode="auto">
              <a:xfrm>
                <a:off x="5035551" y="4613276"/>
                <a:ext cx="60325" cy="101600"/>
              </a:xfrm>
              <a:custGeom>
                <a:avLst/>
                <a:gdLst>
                  <a:gd name="T0" fmla="*/ 2 w 58"/>
                  <a:gd name="T1" fmla="*/ 8 h 97"/>
                  <a:gd name="T2" fmla="*/ 45 w 58"/>
                  <a:gd name="T3" fmla="*/ 91 h 97"/>
                  <a:gd name="T4" fmla="*/ 56 w 58"/>
                  <a:gd name="T5" fmla="*/ 84 h 97"/>
                  <a:gd name="T6" fmla="*/ 11 w 58"/>
                  <a:gd name="T7" fmla="*/ 4 h 97"/>
                  <a:gd name="T8" fmla="*/ 2 w 58"/>
                  <a:gd name="T9" fmla="*/ 8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7">
                    <a:moveTo>
                      <a:pt x="2" y="8"/>
                    </a:moveTo>
                    <a:cubicBezTo>
                      <a:pt x="10" y="37"/>
                      <a:pt x="25" y="67"/>
                      <a:pt x="45" y="91"/>
                    </a:cubicBezTo>
                    <a:cubicBezTo>
                      <a:pt x="50" y="97"/>
                      <a:pt x="58" y="91"/>
                      <a:pt x="56" y="84"/>
                    </a:cubicBezTo>
                    <a:cubicBezTo>
                      <a:pt x="49" y="54"/>
                      <a:pt x="29" y="28"/>
                      <a:pt x="11" y="4"/>
                    </a:cubicBezTo>
                    <a:cubicBezTo>
                      <a:pt x="7" y="0"/>
                      <a:pt x="0" y="2"/>
                      <a:pt x="2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2" name="Freeform 43"/>
              <p:cNvSpPr/>
              <p:nvPr/>
            </p:nvSpPr>
            <p:spPr bwMode="auto">
              <a:xfrm>
                <a:off x="4221163" y="4760913"/>
                <a:ext cx="82550" cy="20638"/>
              </a:xfrm>
              <a:custGeom>
                <a:avLst/>
                <a:gdLst>
                  <a:gd name="T0" fmla="*/ 2 w 79"/>
                  <a:gd name="T1" fmla="*/ 4 h 19"/>
                  <a:gd name="T2" fmla="*/ 74 w 79"/>
                  <a:gd name="T3" fmla="*/ 19 h 19"/>
                  <a:gd name="T4" fmla="*/ 76 w 79"/>
                  <a:gd name="T5" fmla="*/ 14 h 19"/>
                  <a:gd name="T6" fmla="*/ 3 w 79"/>
                  <a:gd name="T7" fmla="*/ 0 h 19"/>
                  <a:gd name="T8" fmla="*/ 2 w 79"/>
                  <a:gd name="T9" fmla="*/ 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19">
                    <a:moveTo>
                      <a:pt x="2" y="4"/>
                    </a:moveTo>
                    <a:cubicBezTo>
                      <a:pt x="26" y="11"/>
                      <a:pt x="50" y="14"/>
                      <a:pt x="74" y="19"/>
                    </a:cubicBezTo>
                    <a:cubicBezTo>
                      <a:pt x="77" y="19"/>
                      <a:pt x="79" y="15"/>
                      <a:pt x="76" y="14"/>
                    </a:cubicBezTo>
                    <a:cubicBezTo>
                      <a:pt x="52" y="8"/>
                      <a:pt x="27" y="7"/>
                      <a:pt x="3" y="0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3" name="Freeform 44"/>
              <p:cNvSpPr/>
              <p:nvPr/>
            </p:nvSpPr>
            <p:spPr bwMode="auto">
              <a:xfrm>
                <a:off x="4384676" y="4772026"/>
                <a:ext cx="106363" cy="17463"/>
              </a:xfrm>
              <a:custGeom>
                <a:avLst/>
                <a:gdLst>
                  <a:gd name="T0" fmla="*/ 5 w 102"/>
                  <a:gd name="T1" fmla="*/ 16 h 17"/>
                  <a:gd name="T2" fmla="*/ 98 w 102"/>
                  <a:gd name="T3" fmla="*/ 10 h 17"/>
                  <a:gd name="T4" fmla="*/ 98 w 102"/>
                  <a:gd name="T5" fmla="*/ 3 h 17"/>
                  <a:gd name="T6" fmla="*/ 3 w 102"/>
                  <a:gd name="T7" fmla="*/ 11 h 17"/>
                  <a:gd name="T8" fmla="*/ 5 w 102"/>
                  <a:gd name="T9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7">
                    <a:moveTo>
                      <a:pt x="5" y="16"/>
                    </a:moveTo>
                    <a:cubicBezTo>
                      <a:pt x="35" y="11"/>
                      <a:pt x="67" y="13"/>
                      <a:pt x="98" y="10"/>
                    </a:cubicBezTo>
                    <a:cubicBezTo>
                      <a:pt x="102" y="10"/>
                      <a:pt x="102" y="3"/>
                      <a:pt x="98" y="3"/>
                    </a:cubicBezTo>
                    <a:cubicBezTo>
                      <a:pt x="66" y="0"/>
                      <a:pt x="34" y="2"/>
                      <a:pt x="3" y="11"/>
                    </a:cubicBezTo>
                    <a:cubicBezTo>
                      <a:pt x="0" y="12"/>
                      <a:pt x="1" y="17"/>
                      <a:pt x="5" y="1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4" name="Freeform 45"/>
              <p:cNvSpPr/>
              <p:nvPr/>
            </p:nvSpPr>
            <p:spPr bwMode="auto">
              <a:xfrm>
                <a:off x="4584701" y="4762501"/>
                <a:ext cx="90488" cy="34925"/>
              </a:xfrm>
              <a:custGeom>
                <a:avLst/>
                <a:gdLst>
                  <a:gd name="T0" fmla="*/ 4 w 87"/>
                  <a:gd name="T1" fmla="*/ 20 h 33"/>
                  <a:gd name="T2" fmla="*/ 83 w 87"/>
                  <a:gd name="T3" fmla="*/ 12 h 33"/>
                  <a:gd name="T4" fmla="*/ 77 w 87"/>
                  <a:gd name="T5" fmla="*/ 2 h 33"/>
                  <a:gd name="T6" fmla="*/ 6 w 87"/>
                  <a:gd name="T7" fmla="*/ 10 h 33"/>
                  <a:gd name="T8" fmla="*/ 4 w 87"/>
                  <a:gd name="T9" fmla="*/ 2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33">
                    <a:moveTo>
                      <a:pt x="4" y="20"/>
                    </a:moveTo>
                    <a:cubicBezTo>
                      <a:pt x="29" y="33"/>
                      <a:pt x="61" y="33"/>
                      <a:pt x="83" y="12"/>
                    </a:cubicBezTo>
                    <a:cubicBezTo>
                      <a:pt x="87" y="9"/>
                      <a:pt x="83" y="0"/>
                      <a:pt x="77" y="2"/>
                    </a:cubicBezTo>
                    <a:cubicBezTo>
                      <a:pt x="55" y="11"/>
                      <a:pt x="30" y="13"/>
                      <a:pt x="6" y="10"/>
                    </a:cubicBezTo>
                    <a:cubicBezTo>
                      <a:pt x="1" y="10"/>
                      <a:pt x="0" y="17"/>
                      <a:pt x="4" y="2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5" name="Freeform 46"/>
              <p:cNvSpPr/>
              <p:nvPr/>
            </p:nvSpPr>
            <p:spPr bwMode="auto">
              <a:xfrm>
                <a:off x="4751388" y="4727576"/>
                <a:ext cx="88900" cy="25400"/>
              </a:xfrm>
              <a:custGeom>
                <a:avLst/>
                <a:gdLst>
                  <a:gd name="T0" fmla="*/ 5 w 86"/>
                  <a:gd name="T1" fmla="*/ 24 h 25"/>
                  <a:gd name="T2" fmla="*/ 79 w 86"/>
                  <a:gd name="T3" fmla="*/ 11 h 25"/>
                  <a:gd name="T4" fmla="*/ 76 w 86"/>
                  <a:gd name="T5" fmla="*/ 1 h 25"/>
                  <a:gd name="T6" fmla="*/ 41 w 86"/>
                  <a:gd name="T7" fmla="*/ 8 h 25"/>
                  <a:gd name="T8" fmla="*/ 5 w 86"/>
                  <a:gd name="T9" fmla="*/ 17 h 25"/>
                  <a:gd name="T10" fmla="*/ 5 w 86"/>
                  <a:gd name="T11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6" h="25">
                    <a:moveTo>
                      <a:pt x="5" y="24"/>
                    </a:moveTo>
                    <a:cubicBezTo>
                      <a:pt x="32" y="25"/>
                      <a:pt x="54" y="20"/>
                      <a:pt x="79" y="11"/>
                    </a:cubicBezTo>
                    <a:cubicBezTo>
                      <a:pt x="86" y="9"/>
                      <a:pt x="83" y="0"/>
                      <a:pt x="76" y="1"/>
                    </a:cubicBezTo>
                    <a:cubicBezTo>
                      <a:pt x="64" y="3"/>
                      <a:pt x="53" y="5"/>
                      <a:pt x="41" y="8"/>
                    </a:cubicBezTo>
                    <a:cubicBezTo>
                      <a:pt x="30" y="11"/>
                      <a:pt x="17" y="16"/>
                      <a:pt x="5" y="17"/>
                    </a:cubicBezTo>
                    <a:cubicBezTo>
                      <a:pt x="0" y="17"/>
                      <a:pt x="0" y="24"/>
                      <a:pt x="5" y="2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6" name="Freeform 47"/>
              <p:cNvSpPr/>
              <p:nvPr/>
            </p:nvSpPr>
            <p:spPr bwMode="auto">
              <a:xfrm>
                <a:off x="4892676" y="4657726"/>
                <a:ext cx="92075" cy="52388"/>
              </a:xfrm>
              <a:custGeom>
                <a:avLst/>
                <a:gdLst>
                  <a:gd name="T0" fmla="*/ 9 w 89"/>
                  <a:gd name="T1" fmla="*/ 48 h 50"/>
                  <a:gd name="T2" fmla="*/ 43 w 89"/>
                  <a:gd name="T3" fmla="*/ 32 h 50"/>
                  <a:gd name="T4" fmla="*/ 81 w 89"/>
                  <a:gd name="T5" fmla="*/ 15 h 50"/>
                  <a:gd name="T6" fmla="*/ 77 w 89"/>
                  <a:gd name="T7" fmla="*/ 1 h 50"/>
                  <a:gd name="T8" fmla="*/ 38 w 89"/>
                  <a:gd name="T9" fmla="*/ 14 h 50"/>
                  <a:gd name="T10" fmla="*/ 4 w 89"/>
                  <a:gd name="T11" fmla="*/ 41 h 50"/>
                  <a:gd name="T12" fmla="*/ 9 w 89"/>
                  <a:gd name="T13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9" h="50">
                    <a:moveTo>
                      <a:pt x="9" y="48"/>
                    </a:moveTo>
                    <a:cubicBezTo>
                      <a:pt x="20" y="42"/>
                      <a:pt x="32" y="37"/>
                      <a:pt x="43" y="32"/>
                    </a:cubicBezTo>
                    <a:cubicBezTo>
                      <a:pt x="55" y="26"/>
                      <a:pt x="68" y="20"/>
                      <a:pt x="81" y="15"/>
                    </a:cubicBezTo>
                    <a:cubicBezTo>
                      <a:pt x="89" y="11"/>
                      <a:pt x="86" y="0"/>
                      <a:pt x="77" y="1"/>
                    </a:cubicBezTo>
                    <a:cubicBezTo>
                      <a:pt x="62" y="4"/>
                      <a:pt x="51" y="7"/>
                      <a:pt x="38" y="14"/>
                    </a:cubicBezTo>
                    <a:cubicBezTo>
                      <a:pt x="25" y="22"/>
                      <a:pt x="15" y="32"/>
                      <a:pt x="4" y="41"/>
                    </a:cubicBezTo>
                    <a:cubicBezTo>
                      <a:pt x="0" y="44"/>
                      <a:pt x="5" y="50"/>
                      <a:pt x="9" y="4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7" name="Freeform 48"/>
              <p:cNvSpPr/>
              <p:nvPr/>
            </p:nvSpPr>
            <p:spPr bwMode="auto">
              <a:xfrm>
                <a:off x="4024313" y="4714876"/>
                <a:ext cx="93663" cy="31750"/>
              </a:xfrm>
              <a:custGeom>
                <a:avLst/>
                <a:gdLst>
                  <a:gd name="T0" fmla="*/ 3 w 91"/>
                  <a:gd name="T1" fmla="*/ 6 h 31"/>
                  <a:gd name="T2" fmla="*/ 83 w 91"/>
                  <a:gd name="T3" fmla="*/ 30 h 31"/>
                  <a:gd name="T4" fmla="*/ 85 w 91"/>
                  <a:gd name="T5" fmla="*/ 21 h 31"/>
                  <a:gd name="T6" fmla="*/ 5 w 91"/>
                  <a:gd name="T7" fmla="*/ 1 h 31"/>
                  <a:gd name="T8" fmla="*/ 3 w 91"/>
                  <a:gd name="T9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" h="31">
                    <a:moveTo>
                      <a:pt x="3" y="6"/>
                    </a:moveTo>
                    <a:cubicBezTo>
                      <a:pt x="29" y="18"/>
                      <a:pt x="55" y="25"/>
                      <a:pt x="83" y="30"/>
                    </a:cubicBezTo>
                    <a:cubicBezTo>
                      <a:pt x="89" y="31"/>
                      <a:pt x="91" y="23"/>
                      <a:pt x="85" y="21"/>
                    </a:cubicBezTo>
                    <a:cubicBezTo>
                      <a:pt x="59" y="12"/>
                      <a:pt x="33" y="6"/>
                      <a:pt x="5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8" name="Freeform 49"/>
              <p:cNvSpPr/>
              <p:nvPr/>
            </p:nvSpPr>
            <p:spPr bwMode="auto">
              <a:xfrm>
                <a:off x="3851276" y="4625976"/>
                <a:ext cx="98425" cy="63500"/>
              </a:xfrm>
              <a:custGeom>
                <a:avLst/>
                <a:gdLst>
                  <a:gd name="T0" fmla="*/ 2 w 94"/>
                  <a:gd name="T1" fmla="*/ 4 h 61"/>
                  <a:gd name="T2" fmla="*/ 82 w 94"/>
                  <a:gd name="T3" fmla="*/ 60 h 61"/>
                  <a:gd name="T4" fmla="*/ 88 w 94"/>
                  <a:gd name="T5" fmla="*/ 49 h 61"/>
                  <a:gd name="T6" fmla="*/ 5 w 94"/>
                  <a:gd name="T7" fmla="*/ 1 h 61"/>
                  <a:gd name="T8" fmla="*/ 2 w 94"/>
                  <a:gd name="T9" fmla="*/ 4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61">
                    <a:moveTo>
                      <a:pt x="2" y="4"/>
                    </a:moveTo>
                    <a:cubicBezTo>
                      <a:pt x="26" y="27"/>
                      <a:pt x="50" y="51"/>
                      <a:pt x="82" y="60"/>
                    </a:cubicBezTo>
                    <a:cubicBezTo>
                      <a:pt x="88" y="61"/>
                      <a:pt x="94" y="53"/>
                      <a:pt x="88" y="49"/>
                    </a:cubicBezTo>
                    <a:cubicBezTo>
                      <a:pt x="64" y="28"/>
                      <a:pt x="35" y="13"/>
                      <a:pt x="5" y="1"/>
                    </a:cubicBezTo>
                    <a:cubicBezTo>
                      <a:pt x="3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9" name="Freeform 50"/>
              <p:cNvSpPr/>
              <p:nvPr/>
            </p:nvSpPr>
            <p:spPr bwMode="auto">
              <a:xfrm>
                <a:off x="3706813" y="4486276"/>
                <a:ext cx="82550" cy="73025"/>
              </a:xfrm>
              <a:custGeom>
                <a:avLst/>
                <a:gdLst>
                  <a:gd name="T0" fmla="*/ 2 w 79"/>
                  <a:gd name="T1" fmla="*/ 9 h 71"/>
                  <a:gd name="T2" fmla="*/ 68 w 79"/>
                  <a:gd name="T3" fmla="*/ 69 h 71"/>
                  <a:gd name="T4" fmla="*/ 75 w 79"/>
                  <a:gd name="T5" fmla="*/ 61 h 71"/>
                  <a:gd name="T6" fmla="*/ 9 w 79"/>
                  <a:gd name="T7" fmla="*/ 4 h 71"/>
                  <a:gd name="T8" fmla="*/ 2 w 79"/>
                  <a:gd name="T9" fmla="*/ 9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71">
                    <a:moveTo>
                      <a:pt x="2" y="9"/>
                    </a:moveTo>
                    <a:cubicBezTo>
                      <a:pt x="15" y="34"/>
                      <a:pt x="42" y="57"/>
                      <a:pt x="68" y="69"/>
                    </a:cubicBezTo>
                    <a:cubicBezTo>
                      <a:pt x="73" y="71"/>
                      <a:pt x="79" y="65"/>
                      <a:pt x="75" y="61"/>
                    </a:cubicBezTo>
                    <a:cubicBezTo>
                      <a:pt x="53" y="40"/>
                      <a:pt x="28" y="25"/>
                      <a:pt x="9" y="4"/>
                    </a:cubicBezTo>
                    <a:cubicBezTo>
                      <a:pt x="5" y="0"/>
                      <a:pt x="0" y="5"/>
                      <a:pt x="2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0" name="Freeform 51"/>
              <p:cNvSpPr/>
              <p:nvPr/>
            </p:nvSpPr>
            <p:spPr bwMode="auto">
              <a:xfrm>
                <a:off x="3595688" y="4313238"/>
                <a:ext cx="57150" cy="82550"/>
              </a:xfrm>
              <a:custGeom>
                <a:avLst/>
                <a:gdLst>
                  <a:gd name="T0" fmla="*/ 1 w 56"/>
                  <a:gd name="T1" fmla="*/ 6 h 79"/>
                  <a:gd name="T2" fmla="*/ 45 w 56"/>
                  <a:gd name="T3" fmla="*/ 75 h 79"/>
                  <a:gd name="T4" fmla="*/ 52 w 56"/>
                  <a:gd name="T5" fmla="*/ 68 h 79"/>
                  <a:gd name="T6" fmla="*/ 9 w 56"/>
                  <a:gd name="T7" fmla="*/ 4 h 79"/>
                  <a:gd name="T8" fmla="*/ 1 w 56"/>
                  <a:gd name="T9" fmla="*/ 6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79">
                    <a:moveTo>
                      <a:pt x="1" y="6"/>
                    </a:moveTo>
                    <a:cubicBezTo>
                      <a:pt x="5" y="35"/>
                      <a:pt x="24" y="56"/>
                      <a:pt x="45" y="75"/>
                    </a:cubicBezTo>
                    <a:cubicBezTo>
                      <a:pt x="50" y="79"/>
                      <a:pt x="56" y="73"/>
                      <a:pt x="52" y="68"/>
                    </a:cubicBezTo>
                    <a:cubicBezTo>
                      <a:pt x="35" y="48"/>
                      <a:pt x="22" y="26"/>
                      <a:pt x="9" y="4"/>
                    </a:cubicBezTo>
                    <a:cubicBezTo>
                      <a:pt x="7" y="0"/>
                      <a:pt x="0" y="2"/>
                      <a:pt x="1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1" name="Freeform 52"/>
              <p:cNvSpPr/>
              <p:nvPr/>
            </p:nvSpPr>
            <p:spPr bwMode="auto">
              <a:xfrm>
                <a:off x="3533776" y="4113213"/>
                <a:ext cx="42863" cy="101600"/>
              </a:xfrm>
              <a:custGeom>
                <a:avLst/>
                <a:gdLst>
                  <a:gd name="T0" fmla="*/ 2 w 42"/>
                  <a:gd name="T1" fmla="*/ 5 h 99"/>
                  <a:gd name="T2" fmla="*/ 31 w 42"/>
                  <a:gd name="T3" fmla="*/ 94 h 99"/>
                  <a:gd name="T4" fmla="*/ 39 w 42"/>
                  <a:gd name="T5" fmla="*/ 89 h 99"/>
                  <a:gd name="T6" fmla="*/ 10 w 42"/>
                  <a:gd name="T7" fmla="*/ 5 h 99"/>
                  <a:gd name="T8" fmla="*/ 2 w 42"/>
                  <a:gd name="T9" fmla="*/ 5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99">
                    <a:moveTo>
                      <a:pt x="2" y="5"/>
                    </a:moveTo>
                    <a:cubicBezTo>
                      <a:pt x="0" y="37"/>
                      <a:pt x="13" y="68"/>
                      <a:pt x="31" y="94"/>
                    </a:cubicBezTo>
                    <a:cubicBezTo>
                      <a:pt x="35" y="99"/>
                      <a:pt x="42" y="94"/>
                      <a:pt x="39" y="89"/>
                    </a:cubicBezTo>
                    <a:cubicBezTo>
                      <a:pt x="24" y="64"/>
                      <a:pt x="14" y="34"/>
                      <a:pt x="10" y="5"/>
                    </a:cubicBezTo>
                    <a:cubicBezTo>
                      <a:pt x="9" y="0"/>
                      <a:pt x="3" y="0"/>
                      <a:pt x="2" y="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2" name="Freeform 53"/>
              <p:cNvSpPr/>
              <p:nvPr/>
            </p:nvSpPr>
            <p:spPr bwMode="auto">
              <a:xfrm>
                <a:off x="3517901" y="3932238"/>
                <a:ext cx="20638" cy="79375"/>
              </a:xfrm>
              <a:custGeom>
                <a:avLst/>
                <a:gdLst>
                  <a:gd name="T0" fmla="*/ 4 w 19"/>
                  <a:gd name="T1" fmla="*/ 4 h 76"/>
                  <a:gd name="T2" fmla="*/ 10 w 19"/>
                  <a:gd name="T3" fmla="*/ 71 h 76"/>
                  <a:gd name="T4" fmla="*/ 18 w 19"/>
                  <a:gd name="T5" fmla="*/ 68 h 76"/>
                  <a:gd name="T6" fmla="*/ 10 w 19"/>
                  <a:gd name="T7" fmla="*/ 4 h 76"/>
                  <a:gd name="T8" fmla="*/ 4 w 19"/>
                  <a:gd name="T9" fmla="*/ 4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76">
                    <a:moveTo>
                      <a:pt x="4" y="4"/>
                    </a:moveTo>
                    <a:cubicBezTo>
                      <a:pt x="2" y="27"/>
                      <a:pt x="0" y="50"/>
                      <a:pt x="10" y="71"/>
                    </a:cubicBezTo>
                    <a:cubicBezTo>
                      <a:pt x="13" y="76"/>
                      <a:pt x="19" y="72"/>
                      <a:pt x="18" y="68"/>
                    </a:cubicBezTo>
                    <a:cubicBezTo>
                      <a:pt x="15" y="47"/>
                      <a:pt x="12" y="25"/>
                      <a:pt x="10" y="4"/>
                    </a:cubicBezTo>
                    <a:cubicBezTo>
                      <a:pt x="10" y="0"/>
                      <a:pt x="4" y="0"/>
                      <a:pt x="4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3" name="Freeform 54"/>
              <p:cNvSpPr/>
              <p:nvPr/>
            </p:nvSpPr>
            <p:spPr bwMode="auto">
              <a:xfrm>
                <a:off x="3522663" y="3695701"/>
                <a:ext cx="47625" cy="131763"/>
              </a:xfrm>
              <a:custGeom>
                <a:avLst/>
                <a:gdLst>
                  <a:gd name="T0" fmla="*/ 4 w 46"/>
                  <a:gd name="T1" fmla="*/ 125 h 127"/>
                  <a:gd name="T2" fmla="*/ 43 w 46"/>
                  <a:gd name="T3" fmla="*/ 12 h 127"/>
                  <a:gd name="T4" fmla="*/ 33 w 46"/>
                  <a:gd name="T5" fmla="*/ 6 h 127"/>
                  <a:gd name="T6" fmla="*/ 0 w 46"/>
                  <a:gd name="T7" fmla="*/ 124 h 127"/>
                  <a:gd name="T8" fmla="*/ 4 w 46"/>
                  <a:gd name="T9" fmla="*/ 125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127">
                    <a:moveTo>
                      <a:pt x="4" y="125"/>
                    </a:moveTo>
                    <a:cubicBezTo>
                      <a:pt x="17" y="88"/>
                      <a:pt x="25" y="47"/>
                      <a:pt x="43" y="12"/>
                    </a:cubicBezTo>
                    <a:cubicBezTo>
                      <a:pt x="46" y="5"/>
                      <a:pt x="37" y="0"/>
                      <a:pt x="33" y="6"/>
                    </a:cubicBezTo>
                    <a:cubicBezTo>
                      <a:pt x="10" y="43"/>
                      <a:pt x="6" y="82"/>
                      <a:pt x="0" y="124"/>
                    </a:cubicBezTo>
                    <a:cubicBezTo>
                      <a:pt x="0" y="126"/>
                      <a:pt x="3" y="127"/>
                      <a:pt x="4" y="1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4" name="Freeform 55"/>
              <p:cNvSpPr/>
              <p:nvPr/>
            </p:nvSpPr>
            <p:spPr bwMode="auto">
              <a:xfrm>
                <a:off x="3586163" y="3575051"/>
                <a:ext cx="50800" cy="66675"/>
              </a:xfrm>
              <a:custGeom>
                <a:avLst/>
                <a:gdLst>
                  <a:gd name="T0" fmla="*/ 9 w 48"/>
                  <a:gd name="T1" fmla="*/ 61 h 64"/>
                  <a:gd name="T2" fmla="*/ 21 w 48"/>
                  <a:gd name="T3" fmla="*/ 53 h 64"/>
                  <a:gd name="T4" fmla="*/ 31 w 48"/>
                  <a:gd name="T5" fmla="*/ 40 h 64"/>
                  <a:gd name="T6" fmla="*/ 47 w 48"/>
                  <a:gd name="T7" fmla="*/ 9 h 64"/>
                  <a:gd name="T8" fmla="*/ 39 w 48"/>
                  <a:gd name="T9" fmla="*/ 3 h 64"/>
                  <a:gd name="T10" fmla="*/ 18 w 48"/>
                  <a:gd name="T11" fmla="*/ 29 h 64"/>
                  <a:gd name="T12" fmla="*/ 11 w 48"/>
                  <a:gd name="T13" fmla="*/ 41 h 64"/>
                  <a:gd name="T14" fmla="*/ 3 w 48"/>
                  <a:gd name="T15" fmla="*/ 57 h 64"/>
                  <a:gd name="T16" fmla="*/ 9 w 48"/>
                  <a:gd name="T17" fmla="*/ 61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" h="64">
                    <a:moveTo>
                      <a:pt x="9" y="61"/>
                    </a:moveTo>
                    <a:cubicBezTo>
                      <a:pt x="13" y="58"/>
                      <a:pt x="17" y="56"/>
                      <a:pt x="21" y="53"/>
                    </a:cubicBezTo>
                    <a:cubicBezTo>
                      <a:pt x="25" y="49"/>
                      <a:pt x="28" y="45"/>
                      <a:pt x="31" y="40"/>
                    </a:cubicBezTo>
                    <a:cubicBezTo>
                      <a:pt x="39" y="31"/>
                      <a:pt x="44" y="21"/>
                      <a:pt x="47" y="9"/>
                    </a:cubicBezTo>
                    <a:cubicBezTo>
                      <a:pt x="48" y="5"/>
                      <a:pt x="43" y="0"/>
                      <a:pt x="39" y="3"/>
                    </a:cubicBezTo>
                    <a:cubicBezTo>
                      <a:pt x="30" y="11"/>
                      <a:pt x="24" y="19"/>
                      <a:pt x="18" y="29"/>
                    </a:cubicBezTo>
                    <a:cubicBezTo>
                      <a:pt x="15" y="33"/>
                      <a:pt x="13" y="37"/>
                      <a:pt x="11" y="41"/>
                    </a:cubicBezTo>
                    <a:cubicBezTo>
                      <a:pt x="8" y="46"/>
                      <a:pt x="6" y="52"/>
                      <a:pt x="3" y="57"/>
                    </a:cubicBezTo>
                    <a:cubicBezTo>
                      <a:pt x="0" y="60"/>
                      <a:pt x="5" y="64"/>
                      <a:pt x="9" y="6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5" name="Freeform 56"/>
              <p:cNvSpPr/>
              <p:nvPr/>
            </p:nvSpPr>
            <p:spPr bwMode="auto">
              <a:xfrm>
                <a:off x="3698876" y="3435351"/>
                <a:ext cx="66675" cy="74613"/>
              </a:xfrm>
              <a:custGeom>
                <a:avLst/>
                <a:gdLst>
                  <a:gd name="T0" fmla="*/ 11 w 64"/>
                  <a:gd name="T1" fmla="*/ 66 h 71"/>
                  <a:gd name="T2" fmla="*/ 60 w 64"/>
                  <a:gd name="T3" fmla="*/ 9 h 71"/>
                  <a:gd name="T4" fmla="*/ 56 w 64"/>
                  <a:gd name="T5" fmla="*/ 1 h 71"/>
                  <a:gd name="T6" fmla="*/ 2 w 64"/>
                  <a:gd name="T7" fmla="*/ 62 h 71"/>
                  <a:gd name="T8" fmla="*/ 11 w 64"/>
                  <a:gd name="T9" fmla="*/ 6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71">
                    <a:moveTo>
                      <a:pt x="11" y="66"/>
                    </a:moveTo>
                    <a:cubicBezTo>
                      <a:pt x="22" y="42"/>
                      <a:pt x="41" y="26"/>
                      <a:pt x="60" y="9"/>
                    </a:cubicBezTo>
                    <a:cubicBezTo>
                      <a:pt x="64" y="6"/>
                      <a:pt x="60" y="0"/>
                      <a:pt x="56" y="1"/>
                    </a:cubicBezTo>
                    <a:cubicBezTo>
                      <a:pt x="26" y="8"/>
                      <a:pt x="8" y="34"/>
                      <a:pt x="2" y="62"/>
                    </a:cubicBezTo>
                    <a:cubicBezTo>
                      <a:pt x="0" y="67"/>
                      <a:pt x="8" y="71"/>
                      <a:pt x="11" y="6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6" name="Freeform 57"/>
              <p:cNvSpPr/>
              <p:nvPr/>
            </p:nvSpPr>
            <p:spPr bwMode="auto">
              <a:xfrm>
                <a:off x="3798888" y="3357563"/>
                <a:ext cx="57150" cy="34925"/>
              </a:xfrm>
              <a:custGeom>
                <a:avLst/>
                <a:gdLst>
                  <a:gd name="T0" fmla="*/ 5 w 56"/>
                  <a:gd name="T1" fmla="*/ 33 h 34"/>
                  <a:gd name="T2" fmla="*/ 16 w 56"/>
                  <a:gd name="T3" fmla="*/ 32 h 34"/>
                  <a:gd name="T4" fmla="*/ 29 w 56"/>
                  <a:gd name="T5" fmla="*/ 28 h 34"/>
                  <a:gd name="T6" fmla="*/ 51 w 56"/>
                  <a:gd name="T7" fmla="*/ 13 h 34"/>
                  <a:gd name="T8" fmla="*/ 46 w 56"/>
                  <a:gd name="T9" fmla="*/ 2 h 34"/>
                  <a:gd name="T10" fmla="*/ 22 w 56"/>
                  <a:gd name="T11" fmla="*/ 11 h 34"/>
                  <a:gd name="T12" fmla="*/ 10 w 56"/>
                  <a:gd name="T13" fmla="*/ 19 h 34"/>
                  <a:gd name="T14" fmla="*/ 3 w 56"/>
                  <a:gd name="T15" fmla="*/ 27 h 34"/>
                  <a:gd name="T16" fmla="*/ 5 w 56"/>
                  <a:gd name="T17" fmla="*/ 3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6" h="34">
                    <a:moveTo>
                      <a:pt x="5" y="33"/>
                    </a:moveTo>
                    <a:cubicBezTo>
                      <a:pt x="9" y="32"/>
                      <a:pt x="12" y="33"/>
                      <a:pt x="16" y="32"/>
                    </a:cubicBezTo>
                    <a:cubicBezTo>
                      <a:pt x="20" y="31"/>
                      <a:pt x="24" y="29"/>
                      <a:pt x="29" y="28"/>
                    </a:cubicBezTo>
                    <a:cubicBezTo>
                      <a:pt x="38" y="24"/>
                      <a:pt x="43" y="19"/>
                      <a:pt x="51" y="13"/>
                    </a:cubicBezTo>
                    <a:cubicBezTo>
                      <a:pt x="56" y="10"/>
                      <a:pt x="53" y="0"/>
                      <a:pt x="46" y="2"/>
                    </a:cubicBezTo>
                    <a:cubicBezTo>
                      <a:pt x="37" y="5"/>
                      <a:pt x="30" y="7"/>
                      <a:pt x="22" y="11"/>
                    </a:cubicBezTo>
                    <a:cubicBezTo>
                      <a:pt x="18" y="14"/>
                      <a:pt x="14" y="16"/>
                      <a:pt x="10" y="19"/>
                    </a:cubicBezTo>
                    <a:cubicBezTo>
                      <a:pt x="7" y="21"/>
                      <a:pt x="5" y="25"/>
                      <a:pt x="3" y="27"/>
                    </a:cubicBezTo>
                    <a:cubicBezTo>
                      <a:pt x="0" y="29"/>
                      <a:pt x="1" y="34"/>
                      <a:pt x="5" y="3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7" name="Freeform 58"/>
              <p:cNvSpPr/>
              <p:nvPr/>
            </p:nvSpPr>
            <p:spPr bwMode="auto">
              <a:xfrm>
                <a:off x="3725863" y="3227388"/>
                <a:ext cx="76200" cy="69850"/>
              </a:xfrm>
              <a:custGeom>
                <a:avLst/>
                <a:gdLst>
                  <a:gd name="T0" fmla="*/ 69 w 74"/>
                  <a:gd name="T1" fmla="*/ 58 h 68"/>
                  <a:gd name="T2" fmla="*/ 42 w 74"/>
                  <a:gd name="T3" fmla="*/ 36 h 68"/>
                  <a:gd name="T4" fmla="*/ 14 w 74"/>
                  <a:gd name="T5" fmla="*/ 6 h 68"/>
                  <a:gd name="T6" fmla="*/ 3 w 74"/>
                  <a:gd name="T7" fmla="*/ 15 h 68"/>
                  <a:gd name="T8" fmla="*/ 66 w 74"/>
                  <a:gd name="T9" fmla="*/ 66 h 68"/>
                  <a:gd name="T10" fmla="*/ 69 w 74"/>
                  <a:gd name="T11" fmla="*/ 5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4" h="68">
                    <a:moveTo>
                      <a:pt x="69" y="58"/>
                    </a:moveTo>
                    <a:cubicBezTo>
                      <a:pt x="59" y="53"/>
                      <a:pt x="50" y="44"/>
                      <a:pt x="42" y="36"/>
                    </a:cubicBezTo>
                    <a:cubicBezTo>
                      <a:pt x="32" y="26"/>
                      <a:pt x="23" y="16"/>
                      <a:pt x="14" y="6"/>
                    </a:cubicBezTo>
                    <a:cubicBezTo>
                      <a:pt x="9" y="0"/>
                      <a:pt x="0" y="8"/>
                      <a:pt x="3" y="15"/>
                    </a:cubicBezTo>
                    <a:cubicBezTo>
                      <a:pt x="17" y="41"/>
                      <a:pt x="38" y="58"/>
                      <a:pt x="66" y="66"/>
                    </a:cubicBezTo>
                    <a:cubicBezTo>
                      <a:pt x="71" y="68"/>
                      <a:pt x="74" y="60"/>
                      <a:pt x="69" y="5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8" name="Freeform 59"/>
              <p:cNvSpPr/>
              <p:nvPr/>
            </p:nvSpPr>
            <p:spPr bwMode="auto">
              <a:xfrm>
                <a:off x="3622676" y="3065463"/>
                <a:ext cx="60325" cy="96838"/>
              </a:xfrm>
              <a:custGeom>
                <a:avLst/>
                <a:gdLst>
                  <a:gd name="T0" fmla="*/ 54 w 58"/>
                  <a:gd name="T1" fmla="*/ 85 h 94"/>
                  <a:gd name="T2" fmla="*/ 12 w 58"/>
                  <a:gd name="T3" fmla="*/ 6 h 94"/>
                  <a:gd name="T4" fmla="*/ 2 w 58"/>
                  <a:gd name="T5" fmla="*/ 9 h 94"/>
                  <a:gd name="T6" fmla="*/ 47 w 58"/>
                  <a:gd name="T7" fmla="*/ 91 h 94"/>
                  <a:gd name="T8" fmla="*/ 54 w 58"/>
                  <a:gd name="T9" fmla="*/ 85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4">
                    <a:moveTo>
                      <a:pt x="54" y="85"/>
                    </a:moveTo>
                    <a:cubicBezTo>
                      <a:pt x="37" y="61"/>
                      <a:pt x="23" y="35"/>
                      <a:pt x="12" y="6"/>
                    </a:cubicBezTo>
                    <a:cubicBezTo>
                      <a:pt x="10" y="0"/>
                      <a:pt x="0" y="2"/>
                      <a:pt x="2" y="9"/>
                    </a:cubicBezTo>
                    <a:cubicBezTo>
                      <a:pt x="7" y="41"/>
                      <a:pt x="22" y="71"/>
                      <a:pt x="47" y="91"/>
                    </a:cubicBezTo>
                    <a:cubicBezTo>
                      <a:pt x="51" y="94"/>
                      <a:pt x="58" y="90"/>
                      <a:pt x="54" y="8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9" name="Freeform 60"/>
              <p:cNvSpPr/>
              <p:nvPr/>
            </p:nvSpPr>
            <p:spPr bwMode="auto">
              <a:xfrm>
                <a:off x="3565526" y="2909888"/>
                <a:ext cx="22225" cy="68263"/>
              </a:xfrm>
              <a:custGeom>
                <a:avLst/>
                <a:gdLst>
                  <a:gd name="T0" fmla="*/ 22 w 22"/>
                  <a:gd name="T1" fmla="*/ 62 h 66"/>
                  <a:gd name="T2" fmla="*/ 9 w 22"/>
                  <a:gd name="T3" fmla="*/ 4 h 66"/>
                  <a:gd name="T4" fmla="*/ 1 w 22"/>
                  <a:gd name="T5" fmla="*/ 6 h 66"/>
                  <a:gd name="T6" fmla="*/ 18 w 22"/>
                  <a:gd name="T7" fmla="*/ 64 h 66"/>
                  <a:gd name="T8" fmla="*/ 22 w 22"/>
                  <a:gd name="T9" fmla="*/ 62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66">
                    <a:moveTo>
                      <a:pt x="22" y="62"/>
                    </a:moveTo>
                    <a:cubicBezTo>
                      <a:pt x="17" y="43"/>
                      <a:pt x="16" y="23"/>
                      <a:pt x="9" y="4"/>
                    </a:cubicBezTo>
                    <a:cubicBezTo>
                      <a:pt x="7" y="0"/>
                      <a:pt x="0" y="1"/>
                      <a:pt x="1" y="6"/>
                    </a:cubicBezTo>
                    <a:cubicBezTo>
                      <a:pt x="6" y="25"/>
                      <a:pt x="6" y="47"/>
                      <a:pt x="18" y="64"/>
                    </a:cubicBezTo>
                    <a:cubicBezTo>
                      <a:pt x="19" y="66"/>
                      <a:pt x="22" y="65"/>
                      <a:pt x="22" y="6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0" name="Freeform 61"/>
              <p:cNvSpPr/>
              <p:nvPr/>
            </p:nvSpPr>
            <p:spPr bwMode="auto">
              <a:xfrm>
                <a:off x="3538538" y="2741613"/>
                <a:ext cx="28575" cy="100013"/>
              </a:xfrm>
              <a:custGeom>
                <a:avLst/>
                <a:gdLst>
                  <a:gd name="T0" fmla="*/ 22 w 27"/>
                  <a:gd name="T1" fmla="*/ 89 h 96"/>
                  <a:gd name="T2" fmla="*/ 15 w 27"/>
                  <a:gd name="T3" fmla="*/ 8 h 96"/>
                  <a:gd name="T4" fmla="*/ 2 w 27"/>
                  <a:gd name="T5" fmla="*/ 8 h 96"/>
                  <a:gd name="T6" fmla="*/ 9 w 27"/>
                  <a:gd name="T7" fmla="*/ 89 h 96"/>
                  <a:gd name="T8" fmla="*/ 22 w 27"/>
                  <a:gd name="T9" fmla="*/ 89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96">
                    <a:moveTo>
                      <a:pt x="22" y="89"/>
                    </a:moveTo>
                    <a:cubicBezTo>
                      <a:pt x="27" y="62"/>
                      <a:pt x="18" y="35"/>
                      <a:pt x="15" y="8"/>
                    </a:cubicBezTo>
                    <a:cubicBezTo>
                      <a:pt x="14" y="0"/>
                      <a:pt x="3" y="0"/>
                      <a:pt x="2" y="8"/>
                    </a:cubicBezTo>
                    <a:cubicBezTo>
                      <a:pt x="0" y="35"/>
                      <a:pt x="4" y="62"/>
                      <a:pt x="9" y="89"/>
                    </a:cubicBezTo>
                    <a:cubicBezTo>
                      <a:pt x="10" y="96"/>
                      <a:pt x="21" y="96"/>
                      <a:pt x="22" y="8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1" name="Freeform 62"/>
              <p:cNvSpPr/>
              <p:nvPr/>
            </p:nvSpPr>
            <p:spPr bwMode="auto">
              <a:xfrm>
                <a:off x="3546476" y="2592388"/>
                <a:ext cx="22225" cy="73025"/>
              </a:xfrm>
              <a:custGeom>
                <a:avLst/>
                <a:gdLst>
                  <a:gd name="T0" fmla="*/ 13 w 22"/>
                  <a:gd name="T1" fmla="*/ 66 h 70"/>
                  <a:gd name="T2" fmla="*/ 21 w 22"/>
                  <a:gd name="T3" fmla="*/ 8 h 70"/>
                  <a:gd name="T4" fmla="*/ 11 w 22"/>
                  <a:gd name="T5" fmla="*/ 6 h 70"/>
                  <a:gd name="T6" fmla="*/ 5 w 22"/>
                  <a:gd name="T7" fmla="*/ 66 h 70"/>
                  <a:gd name="T8" fmla="*/ 13 w 22"/>
                  <a:gd name="T9" fmla="*/ 66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70">
                    <a:moveTo>
                      <a:pt x="13" y="66"/>
                    </a:moveTo>
                    <a:cubicBezTo>
                      <a:pt x="17" y="47"/>
                      <a:pt x="16" y="27"/>
                      <a:pt x="21" y="8"/>
                    </a:cubicBezTo>
                    <a:cubicBezTo>
                      <a:pt x="22" y="2"/>
                      <a:pt x="13" y="0"/>
                      <a:pt x="11" y="6"/>
                    </a:cubicBezTo>
                    <a:cubicBezTo>
                      <a:pt x="4" y="26"/>
                      <a:pt x="0" y="45"/>
                      <a:pt x="5" y="66"/>
                    </a:cubicBezTo>
                    <a:cubicBezTo>
                      <a:pt x="6" y="70"/>
                      <a:pt x="12" y="70"/>
                      <a:pt x="13" y="6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2" name="Freeform 63"/>
              <p:cNvSpPr/>
              <p:nvPr/>
            </p:nvSpPr>
            <p:spPr bwMode="auto">
              <a:xfrm>
                <a:off x="3595688" y="2397126"/>
                <a:ext cx="49213" cy="103188"/>
              </a:xfrm>
              <a:custGeom>
                <a:avLst/>
                <a:gdLst>
                  <a:gd name="T0" fmla="*/ 7 w 47"/>
                  <a:gd name="T1" fmla="*/ 96 h 99"/>
                  <a:gd name="T2" fmla="*/ 45 w 47"/>
                  <a:gd name="T3" fmla="*/ 8 h 99"/>
                  <a:gd name="T4" fmla="*/ 36 w 47"/>
                  <a:gd name="T5" fmla="*/ 5 h 99"/>
                  <a:gd name="T6" fmla="*/ 0 w 47"/>
                  <a:gd name="T7" fmla="*/ 94 h 99"/>
                  <a:gd name="T8" fmla="*/ 7 w 47"/>
                  <a:gd name="T9" fmla="*/ 96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99">
                    <a:moveTo>
                      <a:pt x="7" y="96"/>
                    </a:moveTo>
                    <a:cubicBezTo>
                      <a:pt x="20" y="67"/>
                      <a:pt x="33" y="38"/>
                      <a:pt x="45" y="8"/>
                    </a:cubicBezTo>
                    <a:cubicBezTo>
                      <a:pt x="47" y="3"/>
                      <a:pt x="39" y="0"/>
                      <a:pt x="36" y="5"/>
                    </a:cubicBezTo>
                    <a:cubicBezTo>
                      <a:pt x="19" y="33"/>
                      <a:pt x="4" y="61"/>
                      <a:pt x="0" y="94"/>
                    </a:cubicBezTo>
                    <a:cubicBezTo>
                      <a:pt x="0" y="97"/>
                      <a:pt x="6" y="99"/>
                      <a:pt x="7" y="9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3" name="Freeform 64"/>
              <p:cNvSpPr/>
              <p:nvPr/>
            </p:nvSpPr>
            <p:spPr bwMode="auto">
              <a:xfrm>
                <a:off x="3670301" y="2254251"/>
                <a:ext cx="57150" cy="80963"/>
              </a:xfrm>
              <a:custGeom>
                <a:avLst/>
                <a:gdLst>
                  <a:gd name="T0" fmla="*/ 8 w 55"/>
                  <a:gd name="T1" fmla="*/ 74 h 78"/>
                  <a:gd name="T2" fmla="*/ 27 w 55"/>
                  <a:gd name="T3" fmla="*/ 44 h 78"/>
                  <a:gd name="T4" fmla="*/ 52 w 55"/>
                  <a:gd name="T5" fmla="*/ 10 h 78"/>
                  <a:gd name="T6" fmla="*/ 45 w 55"/>
                  <a:gd name="T7" fmla="*/ 3 h 78"/>
                  <a:gd name="T8" fmla="*/ 16 w 55"/>
                  <a:gd name="T9" fmla="*/ 33 h 78"/>
                  <a:gd name="T10" fmla="*/ 1 w 55"/>
                  <a:gd name="T11" fmla="*/ 72 h 78"/>
                  <a:gd name="T12" fmla="*/ 8 w 55"/>
                  <a:gd name="T13" fmla="*/ 7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" h="78">
                    <a:moveTo>
                      <a:pt x="8" y="74"/>
                    </a:moveTo>
                    <a:cubicBezTo>
                      <a:pt x="12" y="63"/>
                      <a:pt x="21" y="53"/>
                      <a:pt x="27" y="44"/>
                    </a:cubicBezTo>
                    <a:cubicBezTo>
                      <a:pt x="35" y="32"/>
                      <a:pt x="45" y="22"/>
                      <a:pt x="52" y="10"/>
                    </a:cubicBezTo>
                    <a:cubicBezTo>
                      <a:pt x="55" y="6"/>
                      <a:pt x="50" y="0"/>
                      <a:pt x="45" y="3"/>
                    </a:cubicBezTo>
                    <a:cubicBezTo>
                      <a:pt x="34" y="11"/>
                      <a:pt x="25" y="21"/>
                      <a:pt x="16" y="33"/>
                    </a:cubicBezTo>
                    <a:cubicBezTo>
                      <a:pt x="7" y="45"/>
                      <a:pt x="5" y="57"/>
                      <a:pt x="1" y="72"/>
                    </a:cubicBezTo>
                    <a:cubicBezTo>
                      <a:pt x="0" y="76"/>
                      <a:pt x="6" y="78"/>
                      <a:pt x="8" y="7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4" name="Freeform 65"/>
              <p:cNvSpPr/>
              <p:nvPr/>
            </p:nvSpPr>
            <p:spPr bwMode="auto">
              <a:xfrm>
                <a:off x="3754438" y="2087563"/>
                <a:ext cx="73025" cy="87313"/>
              </a:xfrm>
              <a:custGeom>
                <a:avLst/>
                <a:gdLst>
                  <a:gd name="T0" fmla="*/ 6 w 71"/>
                  <a:gd name="T1" fmla="*/ 84 h 85"/>
                  <a:gd name="T2" fmla="*/ 66 w 71"/>
                  <a:gd name="T3" fmla="*/ 14 h 85"/>
                  <a:gd name="T4" fmla="*/ 58 w 71"/>
                  <a:gd name="T5" fmla="*/ 5 h 85"/>
                  <a:gd name="T6" fmla="*/ 1 w 71"/>
                  <a:gd name="T7" fmla="*/ 81 h 85"/>
                  <a:gd name="T8" fmla="*/ 6 w 71"/>
                  <a:gd name="T9" fmla="*/ 84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85">
                    <a:moveTo>
                      <a:pt x="6" y="84"/>
                    </a:moveTo>
                    <a:cubicBezTo>
                      <a:pt x="31" y="64"/>
                      <a:pt x="46" y="37"/>
                      <a:pt x="66" y="14"/>
                    </a:cubicBezTo>
                    <a:cubicBezTo>
                      <a:pt x="71" y="8"/>
                      <a:pt x="64" y="0"/>
                      <a:pt x="58" y="5"/>
                    </a:cubicBezTo>
                    <a:cubicBezTo>
                      <a:pt x="33" y="26"/>
                      <a:pt x="11" y="49"/>
                      <a:pt x="1" y="81"/>
                    </a:cubicBezTo>
                    <a:cubicBezTo>
                      <a:pt x="0" y="84"/>
                      <a:pt x="4" y="85"/>
                      <a:pt x="6" y="8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5" name="Freeform 66"/>
              <p:cNvSpPr/>
              <p:nvPr/>
            </p:nvSpPr>
            <p:spPr bwMode="auto">
              <a:xfrm>
                <a:off x="3865563" y="1936751"/>
                <a:ext cx="80963" cy="104775"/>
              </a:xfrm>
              <a:custGeom>
                <a:avLst/>
                <a:gdLst>
                  <a:gd name="T0" fmla="*/ 8 w 79"/>
                  <a:gd name="T1" fmla="*/ 98 h 101"/>
                  <a:gd name="T2" fmla="*/ 74 w 79"/>
                  <a:gd name="T3" fmla="*/ 12 h 101"/>
                  <a:gd name="T4" fmla="*/ 67 w 79"/>
                  <a:gd name="T5" fmla="*/ 5 h 101"/>
                  <a:gd name="T6" fmla="*/ 31 w 79"/>
                  <a:gd name="T7" fmla="*/ 43 h 101"/>
                  <a:gd name="T8" fmla="*/ 2 w 79"/>
                  <a:gd name="T9" fmla="*/ 94 h 101"/>
                  <a:gd name="T10" fmla="*/ 8 w 79"/>
                  <a:gd name="T11" fmla="*/ 98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01">
                    <a:moveTo>
                      <a:pt x="8" y="98"/>
                    </a:moveTo>
                    <a:cubicBezTo>
                      <a:pt x="34" y="72"/>
                      <a:pt x="51" y="41"/>
                      <a:pt x="74" y="12"/>
                    </a:cubicBezTo>
                    <a:cubicBezTo>
                      <a:pt x="79" y="7"/>
                      <a:pt x="72" y="0"/>
                      <a:pt x="67" y="5"/>
                    </a:cubicBezTo>
                    <a:cubicBezTo>
                      <a:pt x="53" y="17"/>
                      <a:pt x="41" y="28"/>
                      <a:pt x="31" y="43"/>
                    </a:cubicBezTo>
                    <a:cubicBezTo>
                      <a:pt x="20" y="59"/>
                      <a:pt x="12" y="76"/>
                      <a:pt x="2" y="94"/>
                    </a:cubicBezTo>
                    <a:cubicBezTo>
                      <a:pt x="0" y="97"/>
                      <a:pt x="5" y="101"/>
                      <a:pt x="8" y="9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6" name="Freeform 67"/>
              <p:cNvSpPr/>
              <p:nvPr/>
            </p:nvSpPr>
            <p:spPr bwMode="auto">
              <a:xfrm>
                <a:off x="3984626" y="1827213"/>
                <a:ext cx="87313" cy="65088"/>
              </a:xfrm>
              <a:custGeom>
                <a:avLst/>
                <a:gdLst>
                  <a:gd name="T0" fmla="*/ 8 w 85"/>
                  <a:gd name="T1" fmla="*/ 61 h 63"/>
                  <a:gd name="T2" fmla="*/ 23 w 85"/>
                  <a:gd name="T3" fmla="*/ 57 h 63"/>
                  <a:gd name="T4" fmla="*/ 40 w 85"/>
                  <a:gd name="T5" fmla="*/ 47 h 63"/>
                  <a:gd name="T6" fmla="*/ 76 w 85"/>
                  <a:gd name="T7" fmla="*/ 21 h 63"/>
                  <a:gd name="T8" fmla="*/ 67 w 85"/>
                  <a:gd name="T9" fmla="*/ 6 h 63"/>
                  <a:gd name="T10" fmla="*/ 34 w 85"/>
                  <a:gd name="T11" fmla="*/ 26 h 63"/>
                  <a:gd name="T12" fmla="*/ 18 w 85"/>
                  <a:gd name="T13" fmla="*/ 38 h 63"/>
                  <a:gd name="T14" fmla="*/ 3 w 85"/>
                  <a:gd name="T15" fmla="*/ 53 h 63"/>
                  <a:gd name="T16" fmla="*/ 8 w 85"/>
                  <a:gd name="T17" fmla="*/ 61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63">
                    <a:moveTo>
                      <a:pt x="8" y="61"/>
                    </a:moveTo>
                    <a:cubicBezTo>
                      <a:pt x="13" y="59"/>
                      <a:pt x="18" y="59"/>
                      <a:pt x="23" y="57"/>
                    </a:cubicBezTo>
                    <a:cubicBezTo>
                      <a:pt x="29" y="54"/>
                      <a:pt x="35" y="50"/>
                      <a:pt x="40" y="47"/>
                    </a:cubicBezTo>
                    <a:cubicBezTo>
                      <a:pt x="53" y="39"/>
                      <a:pt x="64" y="30"/>
                      <a:pt x="76" y="21"/>
                    </a:cubicBezTo>
                    <a:cubicBezTo>
                      <a:pt x="85" y="14"/>
                      <a:pt x="77" y="0"/>
                      <a:pt x="67" y="6"/>
                    </a:cubicBezTo>
                    <a:cubicBezTo>
                      <a:pt x="56" y="12"/>
                      <a:pt x="44" y="18"/>
                      <a:pt x="34" y="26"/>
                    </a:cubicBezTo>
                    <a:cubicBezTo>
                      <a:pt x="28" y="30"/>
                      <a:pt x="23" y="34"/>
                      <a:pt x="18" y="38"/>
                    </a:cubicBezTo>
                    <a:cubicBezTo>
                      <a:pt x="11" y="42"/>
                      <a:pt x="8" y="48"/>
                      <a:pt x="3" y="53"/>
                    </a:cubicBezTo>
                    <a:cubicBezTo>
                      <a:pt x="0" y="57"/>
                      <a:pt x="3" y="63"/>
                      <a:pt x="8" y="6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7" name="Freeform 68"/>
              <p:cNvSpPr/>
              <p:nvPr/>
            </p:nvSpPr>
            <p:spPr bwMode="auto">
              <a:xfrm>
                <a:off x="4127501" y="1725613"/>
                <a:ext cx="109538" cy="76200"/>
              </a:xfrm>
              <a:custGeom>
                <a:avLst/>
                <a:gdLst>
                  <a:gd name="T0" fmla="*/ 9 w 105"/>
                  <a:gd name="T1" fmla="*/ 71 h 74"/>
                  <a:gd name="T2" fmla="*/ 96 w 105"/>
                  <a:gd name="T3" fmla="*/ 16 h 74"/>
                  <a:gd name="T4" fmla="*/ 89 w 105"/>
                  <a:gd name="T5" fmla="*/ 4 h 74"/>
                  <a:gd name="T6" fmla="*/ 2 w 105"/>
                  <a:gd name="T7" fmla="*/ 66 h 74"/>
                  <a:gd name="T8" fmla="*/ 9 w 105"/>
                  <a:gd name="T9" fmla="*/ 71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74">
                    <a:moveTo>
                      <a:pt x="9" y="71"/>
                    </a:moveTo>
                    <a:cubicBezTo>
                      <a:pt x="33" y="47"/>
                      <a:pt x="67" y="33"/>
                      <a:pt x="96" y="16"/>
                    </a:cubicBezTo>
                    <a:cubicBezTo>
                      <a:pt x="105" y="12"/>
                      <a:pt x="97" y="0"/>
                      <a:pt x="89" y="4"/>
                    </a:cubicBezTo>
                    <a:cubicBezTo>
                      <a:pt x="55" y="19"/>
                      <a:pt x="22" y="32"/>
                      <a:pt x="2" y="66"/>
                    </a:cubicBezTo>
                    <a:cubicBezTo>
                      <a:pt x="0" y="70"/>
                      <a:pt x="5" y="74"/>
                      <a:pt x="9" y="7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8" name="Freeform 69"/>
              <p:cNvSpPr/>
              <p:nvPr/>
            </p:nvSpPr>
            <p:spPr bwMode="auto">
              <a:xfrm>
                <a:off x="4300538" y="1655763"/>
                <a:ext cx="87313" cy="47625"/>
              </a:xfrm>
              <a:custGeom>
                <a:avLst/>
                <a:gdLst>
                  <a:gd name="T0" fmla="*/ 7 w 84"/>
                  <a:gd name="T1" fmla="*/ 46 h 47"/>
                  <a:gd name="T2" fmla="*/ 80 w 84"/>
                  <a:gd name="T3" fmla="*/ 9 h 47"/>
                  <a:gd name="T4" fmla="*/ 77 w 84"/>
                  <a:gd name="T5" fmla="*/ 3 h 47"/>
                  <a:gd name="T6" fmla="*/ 5 w 84"/>
                  <a:gd name="T7" fmla="*/ 38 h 47"/>
                  <a:gd name="T8" fmla="*/ 7 w 84"/>
                  <a:gd name="T9" fmla="*/ 4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47">
                    <a:moveTo>
                      <a:pt x="7" y="46"/>
                    </a:moveTo>
                    <a:cubicBezTo>
                      <a:pt x="36" y="41"/>
                      <a:pt x="58" y="26"/>
                      <a:pt x="80" y="9"/>
                    </a:cubicBezTo>
                    <a:cubicBezTo>
                      <a:pt x="84" y="6"/>
                      <a:pt x="81" y="0"/>
                      <a:pt x="77" y="3"/>
                    </a:cubicBezTo>
                    <a:cubicBezTo>
                      <a:pt x="54" y="16"/>
                      <a:pt x="30" y="29"/>
                      <a:pt x="5" y="38"/>
                    </a:cubicBezTo>
                    <a:cubicBezTo>
                      <a:pt x="0" y="40"/>
                      <a:pt x="2" y="47"/>
                      <a:pt x="7" y="4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9" name="Freeform 70"/>
              <p:cNvSpPr/>
              <p:nvPr/>
            </p:nvSpPr>
            <p:spPr bwMode="auto">
              <a:xfrm>
                <a:off x="4451351" y="1609726"/>
                <a:ext cx="103188" cy="31750"/>
              </a:xfrm>
              <a:custGeom>
                <a:avLst/>
                <a:gdLst>
                  <a:gd name="T0" fmla="*/ 4 w 100"/>
                  <a:gd name="T1" fmla="*/ 25 h 31"/>
                  <a:gd name="T2" fmla="*/ 95 w 100"/>
                  <a:gd name="T3" fmla="*/ 11 h 31"/>
                  <a:gd name="T4" fmla="*/ 92 w 100"/>
                  <a:gd name="T5" fmla="*/ 1 h 31"/>
                  <a:gd name="T6" fmla="*/ 4 w 100"/>
                  <a:gd name="T7" fmla="*/ 17 h 31"/>
                  <a:gd name="T8" fmla="*/ 4 w 100"/>
                  <a:gd name="T9" fmla="*/ 2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31">
                    <a:moveTo>
                      <a:pt x="4" y="25"/>
                    </a:moveTo>
                    <a:cubicBezTo>
                      <a:pt x="34" y="31"/>
                      <a:pt x="67" y="23"/>
                      <a:pt x="95" y="11"/>
                    </a:cubicBezTo>
                    <a:cubicBezTo>
                      <a:pt x="100" y="9"/>
                      <a:pt x="97" y="0"/>
                      <a:pt x="92" y="1"/>
                    </a:cubicBezTo>
                    <a:cubicBezTo>
                      <a:pt x="63" y="3"/>
                      <a:pt x="32" y="9"/>
                      <a:pt x="4" y="17"/>
                    </a:cubicBezTo>
                    <a:cubicBezTo>
                      <a:pt x="0" y="18"/>
                      <a:pt x="0" y="24"/>
                      <a:pt x="4" y="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0" name="Freeform 71"/>
              <p:cNvSpPr/>
              <p:nvPr/>
            </p:nvSpPr>
            <p:spPr bwMode="auto">
              <a:xfrm>
                <a:off x="4638676" y="1628776"/>
                <a:ext cx="109538" cy="19050"/>
              </a:xfrm>
              <a:custGeom>
                <a:avLst/>
                <a:gdLst>
                  <a:gd name="T0" fmla="*/ 4 w 105"/>
                  <a:gd name="T1" fmla="*/ 13 h 18"/>
                  <a:gd name="T2" fmla="*/ 99 w 105"/>
                  <a:gd name="T3" fmla="*/ 14 h 18"/>
                  <a:gd name="T4" fmla="*/ 99 w 105"/>
                  <a:gd name="T5" fmla="*/ 4 h 18"/>
                  <a:gd name="T6" fmla="*/ 4 w 105"/>
                  <a:gd name="T7" fmla="*/ 5 h 18"/>
                  <a:gd name="T8" fmla="*/ 4 w 105"/>
                  <a:gd name="T9" fmla="*/ 13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18">
                    <a:moveTo>
                      <a:pt x="4" y="13"/>
                    </a:moveTo>
                    <a:cubicBezTo>
                      <a:pt x="35" y="18"/>
                      <a:pt x="67" y="17"/>
                      <a:pt x="99" y="14"/>
                    </a:cubicBezTo>
                    <a:cubicBezTo>
                      <a:pt x="105" y="13"/>
                      <a:pt x="105" y="5"/>
                      <a:pt x="99" y="4"/>
                    </a:cubicBezTo>
                    <a:cubicBezTo>
                      <a:pt x="67" y="1"/>
                      <a:pt x="35" y="0"/>
                      <a:pt x="4" y="5"/>
                    </a:cubicBezTo>
                    <a:cubicBezTo>
                      <a:pt x="0" y="6"/>
                      <a:pt x="0" y="12"/>
                      <a:pt x="4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1" name="Freeform 72"/>
              <p:cNvSpPr/>
              <p:nvPr/>
            </p:nvSpPr>
            <p:spPr bwMode="auto">
              <a:xfrm>
                <a:off x="4851401" y="1643063"/>
                <a:ext cx="68263" cy="30163"/>
              </a:xfrm>
              <a:custGeom>
                <a:avLst/>
                <a:gdLst>
                  <a:gd name="T0" fmla="*/ 2 w 65"/>
                  <a:gd name="T1" fmla="*/ 4 h 28"/>
                  <a:gd name="T2" fmla="*/ 59 w 65"/>
                  <a:gd name="T3" fmla="*/ 27 h 28"/>
                  <a:gd name="T4" fmla="*/ 62 w 65"/>
                  <a:gd name="T5" fmla="*/ 21 h 28"/>
                  <a:gd name="T6" fmla="*/ 3 w 65"/>
                  <a:gd name="T7" fmla="*/ 1 h 28"/>
                  <a:gd name="T8" fmla="*/ 2 w 65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28">
                    <a:moveTo>
                      <a:pt x="2" y="4"/>
                    </a:moveTo>
                    <a:cubicBezTo>
                      <a:pt x="19" y="15"/>
                      <a:pt x="40" y="22"/>
                      <a:pt x="59" y="27"/>
                    </a:cubicBezTo>
                    <a:cubicBezTo>
                      <a:pt x="63" y="28"/>
                      <a:pt x="65" y="23"/>
                      <a:pt x="62" y="21"/>
                    </a:cubicBezTo>
                    <a:cubicBezTo>
                      <a:pt x="43" y="13"/>
                      <a:pt x="23" y="7"/>
                      <a:pt x="3" y="1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2" name="Freeform 73"/>
              <p:cNvSpPr/>
              <p:nvPr/>
            </p:nvSpPr>
            <p:spPr bwMode="auto">
              <a:xfrm>
                <a:off x="5008563" y="1714501"/>
                <a:ext cx="71438" cy="33338"/>
              </a:xfrm>
              <a:custGeom>
                <a:avLst/>
                <a:gdLst>
                  <a:gd name="T0" fmla="*/ 3 w 68"/>
                  <a:gd name="T1" fmla="*/ 10 h 33"/>
                  <a:gd name="T2" fmla="*/ 59 w 68"/>
                  <a:gd name="T3" fmla="*/ 32 h 33"/>
                  <a:gd name="T4" fmla="*/ 64 w 68"/>
                  <a:gd name="T5" fmla="*/ 26 h 33"/>
                  <a:gd name="T6" fmla="*/ 3 w 68"/>
                  <a:gd name="T7" fmla="*/ 4 h 33"/>
                  <a:gd name="T8" fmla="*/ 3 w 68"/>
                  <a:gd name="T9" fmla="*/ 1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33">
                    <a:moveTo>
                      <a:pt x="3" y="10"/>
                    </a:moveTo>
                    <a:cubicBezTo>
                      <a:pt x="23" y="14"/>
                      <a:pt x="40" y="23"/>
                      <a:pt x="59" y="32"/>
                    </a:cubicBezTo>
                    <a:cubicBezTo>
                      <a:pt x="63" y="33"/>
                      <a:pt x="68" y="29"/>
                      <a:pt x="64" y="26"/>
                    </a:cubicBezTo>
                    <a:cubicBezTo>
                      <a:pt x="46" y="10"/>
                      <a:pt x="26" y="0"/>
                      <a:pt x="3" y="4"/>
                    </a:cubicBezTo>
                    <a:cubicBezTo>
                      <a:pt x="0" y="4"/>
                      <a:pt x="0" y="9"/>
                      <a:pt x="3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3" name="Freeform 74"/>
              <p:cNvSpPr/>
              <p:nvPr/>
            </p:nvSpPr>
            <p:spPr bwMode="auto">
              <a:xfrm>
                <a:off x="5149851" y="1784351"/>
                <a:ext cx="85725" cy="47625"/>
              </a:xfrm>
              <a:custGeom>
                <a:avLst/>
                <a:gdLst>
                  <a:gd name="T0" fmla="*/ 3 w 83"/>
                  <a:gd name="T1" fmla="*/ 6 h 46"/>
                  <a:gd name="T2" fmla="*/ 75 w 83"/>
                  <a:gd name="T3" fmla="*/ 43 h 46"/>
                  <a:gd name="T4" fmla="*/ 79 w 83"/>
                  <a:gd name="T5" fmla="*/ 37 h 46"/>
                  <a:gd name="T6" fmla="*/ 6 w 83"/>
                  <a:gd name="T7" fmla="*/ 1 h 46"/>
                  <a:gd name="T8" fmla="*/ 3 w 83"/>
                  <a:gd name="T9" fmla="*/ 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46">
                    <a:moveTo>
                      <a:pt x="3" y="6"/>
                    </a:moveTo>
                    <a:cubicBezTo>
                      <a:pt x="28" y="18"/>
                      <a:pt x="52" y="30"/>
                      <a:pt x="75" y="43"/>
                    </a:cubicBezTo>
                    <a:cubicBezTo>
                      <a:pt x="80" y="46"/>
                      <a:pt x="83" y="39"/>
                      <a:pt x="79" y="37"/>
                    </a:cubicBezTo>
                    <a:cubicBezTo>
                      <a:pt x="57" y="20"/>
                      <a:pt x="33" y="7"/>
                      <a:pt x="6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4" name="Freeform 75"/>
              <p:cNvSpPr/>
              <p:nvPr/>
            </p:nvSpPr>
            <p:spPr bwMode="auto">
              <a:xfrm>
                <a:off x="5305426" y="1847851"/>
                <a:ext cx="66675" cy="61913"/>
              </a:xfrm>
              <a:custGeom>
                <a:avLst/>
                <a:gdLst>
                  <a:gd name="T0" fmla="*/ 5 w 65"/>
                  <a:gd name="T1" fmla="*/ 12 h 59"/>
                  <a:gd name="T2" fmla="*/ 55 w 65"/>
                  <a:gd name="T3" fmla="*/ 55 h 59"/>
                  <a:gd name="T4" fmla="*/ 62 w 65"/>
                  <a:gd name="T5" fmla="*/ 49 h 59"/>
                  <a:gd name="T6" fmla="*/ 42 w 65"/>
                  <a:gd name="T7" fmla="*/ 23 h 59"/>
                  <a:gd name="T8" fmla="*/ 10 w 65"/>
                  <a:gd name="T9" fmla="*/ 4 h 59"/>
                  <a:gd name="T10" fmla="*/ 5 w 65"/>
                  <a:gd name="T11" fmla="*/ 1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5" h="59">
                    <a:moveTo>
                      <a:pt x="5" y="12"/>
                    </a:moveTo>
                    <a:cubicBezTo>
                      <a:pt x="23" y="25"/>
                      <a:pt x="42" y="37"/>
                      <a:pt x="55" y="55"/>
                    </a:cubicBezTo>
                    <a:cubicBezTo>
                      <a:pt x="58" y="59"/>
                      <a:pt x="65" y="53"/>
                      <a:pt x="62" y="49"/>
                    </a:cubicBezTo>
                    <a:cubicBezTo>
                      <a:pt x="57" y="39"/>
                      <a:pt x="50" y="31"/>
                      <a:pt x="42" y="23"/>
                    </a:cubicBezTo>
                    <a:cubicBezTo>
                      <a:pt x="33" y="15"/>
                      <a:pt x="21" y="9"/>
                      <a:pt x="10" y="4"/>
                    </a:cubicBezTo>
                    <a:cubicBezTo>
                      <a:pt x="5" y="0"/>
                      <a:pt x="0" y="8"/>
                      <a:pt x="5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5" name="Freeform 76"/>
              <p:cNvSpPr/>
              <p:nvPr/>
            </p:nvSpPr>
            <p:spPr bwMode="auto">
              <a:xfrm>
                <a:off x="5380038" y="1765301"/>
                <a:ext cx="30163" cy="87313"/>
              </a:xfrm>
              <a:custGeom>
                <a:avLst/>
                <a:gdLst>
                  <a:gd name="T0" fmla="*/ 10 w 28"/>
                  <a:gd name="T1" fmla="*/ 81 h 84"/>
                  <a:gd name="T2" fmla="*/ 27 w 28"/>
                  <a:gd name="T3" fmla="*/ 10 h 84"/>
                  <a:gd name="T4" fmla="*/ 17 w 28"/>
                  <a:gd name="T5" fmla="*/ 6 h 84"/>
                  <a:gd name="T6" fmla="*/ 4 w 28"/>
                  <a:gd name="T7" fmla="*/ 81 h 84"/>
                  <a:gd name="T8" fmla="*/ 10 w 28"/>
                  <a:gd name="T9" fmla="*/ 81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84">
                    <a:moveTo>
                      <a:pt x="10" y="81"/>
                    </a:moveTo>
                    <a:cubicBezTo>
                      <a:pt x="15" y="57"/>
                      <a:pt x="22" y="34"/>
                      <a:pt x="27" y="10"/>
                    </a:cubicBezTo>
                    <a:cubicBezTo>
                      <a:pt x="28" y="4"/>
                      <a:pt x="20" y="0"/>
                      <a:pt x="17" y="6"/>
                    </a:cubicBezTo>
                    <a:cubicBezTo>
                      <a:pt x="6" y="29"/>
                      <a:pt x="0" y="55"/>
                      <a:pt x="4" y="81"/>
                    </a:cubicBezTo>
                    <a:cubicBezTo>
                      <a:pt x="5" y="84"/>
                      <a:pt x="10" y="84"/>
                      <a:pt x="10" y="8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6" name="Freeform 77"/>
              <p:cNvSpPr/>
              <p:nvPr/>
            </p:nvSpPr>
            <p:spPr bwMode="auto">
              <a:xfrm>
                <a:off x="5451476" y="1625601"/>
                <a:ext cx="39688" cy="63500"/>
              </a:xfrm>
              <a:custGeom>
                <a:avLst/>
                <a:gdLst>
                  <a:gd name="T0" fmla="*/ 7 w 39"/>
                  <a:gd name="T1" fmla="*/ 58 h 62"/>
                  <a:gd name="T2" fmla="*/ 38 w 39"/>
                  <a:gd name="T3" fmla="*/ 7 h 62"/>
                  <a:gd name="T4" fmla="*/ 29 w 39"/>
                  <a:gd name="T5" fmla="*/ 3 h 62"/>
                  <a:gd name="T6" fmla="*/ 13 w 39"/>
                  <a:gd name="T7" fmla="*/ 25 h 62"/>
                  <a:gd name="T8" fmla="*/ 1 w 39"/>
                  <a:gd name="T9" fmla="*/ 56 h 62"/>
                  <a:gd name="T10" fmla="*/ 7 w 39"/>
                  <a:gd name="T11" fmla="*/ 58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" h="62">
                    <a:moveTo>
                      <a:pt x="7" y="58"/>
                    </a:moveTo>
                    <a:cubicBezTo>
                      <a:pt x="16" y="40"/>
                      <a:pt x="30" y="26"/>
                      <a:pt x="38" y="7"/>
                    </a:cubicBezTo>
                    <a:cubicBezTo>
                      <a:pt x="39" y="2"/>
                      <a:pt x="32" y="0"/>
                      <a:pt x="29" y="3"/>
                    </a:cubicBezTo>
                    <a:cubicBezTo>
                      <a:pt x="24" y="11"/>
                      <a:pt x="18" y="18"/>
                      <a:pt x="13" y="25"/>
                    </a:cubicBezTo>
                    <a:cubicBezTo>
                      <a:pt x="7" y="34"/>
                      <a:pt x="4" y="45"/>
                      <a:pt x="1" y="56"/>
                    </a:cubicBezTo>
                    <a:cubicBezTo>
                      <a:pt x="0" y="59"/>
                      <a:pt x="5" y="62"/>
                      <a:pt x="7" y="5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7" name="Freeform 78"/>
              <p:cNvSpPr/>
              <p:nvPr/>
            </p:nvSpPr>
            <p:spPr bwMode="auto">
              <a:xfrm>
                <a:off x="5540376" y="1449388"/>
                <a:ext cx="88900" cy="112713"/>
              </a:xfrm>
              <a:custGeom>
                <a:avLst/>
                <a:gdLst>
                  <a:gd name="T0" fmla="*/ 8 w 86"/>
                  <a:gd name="T1" fmla="*/ 105 h 108"/>
                  <a:gd name="T2" fmla="*/ 81 w 86"/>
                  <a:gd name="T3" fmla="*/ 12 h 108"/>
                  <a:gd name="T4" fmla="*/ 75 w 86"/>
                  <a:gd name="T5" fmla="*/ 4 h 108"/>
                  <a:gd name="T6" fmla="*/ 1 w 86"/>
                  <a:gd name="T7" fmla="*/ 101 h 108"/>
                  <a:gd name="T8" fmla="*/ 8 w 86"/>
                  <a:gd name="T9" fmla="*/ 105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108">
                    <a:moveTo>
                      <a:pt x="8" y="105"/>
                    </a:moveTo>
                    <a:cubicBezTo>
                      <a:pt x="34" y="75"/>
                      <a:pt x="53" y="41"/>
                      <a:pt x="81" y="12"/>
                    </a:cubicBezTo>
                    <a:cubicBezTo>
                      <a:pt x="86" y="8"/>
                      <a:pt x="80" y="0"/>
                      <a:pt x="75" y="4"/>
                    </a:cubicBezTo>
                    <a:cubicBezTo>
                      <a:pt x="39" y="25"/>
                      <a:pt x="16" y="63"/>
                      <a:pt x="1" y="101"/>
                    </a:cubicBezTo>
                    <a:cubicBezTo>
                      <a:pt x="0" y="105"/>
                      <a:pt x="5" y="108"/>
                      <a:pt x="8" y="10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8" name="Freeform 79"/>
              <p:cNvSpPr/>
              <p:nvPr/>
            </p:nvSpPr>
            <p:spPr bwMode="auto">
              <a:xfrm>
                <a:off x="5675313" y="1382713"/>
                <a:ext cx="88900" cy="57150"/>
              </a:xfrm>
              <a:custGeom>
                <a:avLst/>
                <a:gdLst>
                  <a:gd name="T0" fmla="*/ 7 w 86"/>
                  <a:gd name="T1" fmla="*/ 53 h 55"/>
                  <a:gd name="T2" fmla="*/ 79 w 86"/>
                  <a:gd name="T3" fmla="*/ 13 h 55"/>
                  <a:gd name="T4" fmla="*/ 76 w 86"/>
                  <a:gd name="T5" fmla="*/ 2 h 55"/>
                  <a:gd name="T6" fmla="*/ 3 w 86"/>
                  <a:gd name="T7" fmla="*/ 48 h 55"/>
                  <a:gd name="T8" fmla="*/ 7 w 86"/>
                  <a:gd name="T9" fmla="*/ 53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55">
                    <a:moveTo>
                      <a:pt x="7" y="53"/>
                    </a:moveTo>
                    <a:cubicBezTo>
                      <a:pt x="32" y="43"/>
                      <a:pt x="53" y="22"/>
                      <a:pt x="79" y="13"/>
                    </a:cubicBezTo>
                    <a:cubicBezTo>
                      <a:pt x="86" y="10"/>
                      <a:pt x="83" y="0"/>
                      <a:pt x="76" y="2"/>
                    </a:cubicBezTo>
                    <a:cubicBezTo>
                      <a:pt x="46" y="8"/>
                      <a:pt x="24" y="27"/>
                      <a:pt x="3" y="48"/>
                    </a:cubicBezTo>
                    <a:cubicBezTo>
                      <a:pt x="0" y="51"/>
                      <a:pt x="4" y="55"/>
                      <a:pt x="7" y="5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9" name="Freeform 80"/>
              <p:cNvSpPr/>
              <p:nvPr/>
            </p:nvSpPr>
            <p:spPr bwMode="auto">
              <a:xfrm>
                <a:off x="5895976" y="1304926"/>
                <a:ext cx="57150" cy="28575"/>
              </a:xfrm>
              <a:custGeom>
                <a:avLst/>
                <a:gdLst>
                  <a:gd name="T0" fmla="*/ 4 w 56"/>
                  <a:gd name="T1" fmla="*/ 26 h 27"/>
                  <a:gd name="T2" fmla="*/ 55 w 56"/>
                  <a:gd name="T3" fmla="*/ 4 h 27"/>
                  <a:gd name="T4" fmla="*/ 53 w 56"/>
                  <a:gd name="T5" fmla="*/ 2 h 27"/>
                  <a:gd name="T6" fmla="*/ 2 w 56"/>
                  <a:gd name="T7" fmla="*/ 23 h 27"/>
                  <a:gd name="T8" fmla="*/ 4 w 56"/>
                  <a:gd name="T9" fmla="*/ 2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7">
                    <a:moveTo>
                      <a:pt x="4" y="26"/>
                    </a:moveTo>
                    <a:cubicBezTo>
                      <a:pt x="21" y="18"/>
                      <a:pt x="41" y="18"/>
                      <a:pt x="55" y="4"/>
                    </a:cubicBezTo>
                    <a:cubicBezTo>
                      <a:pt x="56" y="2"/>
                      <a:pt x="54" y="0"/>
                      <a:pt x="53" y="2"/>
                    </a:cubicBezTo>
                    <a:cubicBezTo>
                      <a:pt x="38" y="14"/>
                      <a:pt x="19" y="15"/>
                      <a:pt x="2" y="23"/>
                    </a:cubicBezTo>
                    <a:cubicBezTo>
                      <a:pt x="0" y="24"/>
                      <a:pt x="2" y="27"/>
                      <a:pt x="4" y="2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0" name="Freeform 81"/>
              <p:cNvSpPr/>
              <p:nvPr/>
            </p:nvSpPr>
            <p:spPr bwMode="auto">
              <a:xfrm>
                <a:off x="6059488" y="1247776"/>
                <a:ext cx="125413" cy="41275"/>
              </a:xfrm>
              <a:custGeom>
                <a:avLst/>
                <a:gdLst>
                  <a:gd name="T0" fmla="*/ 6 w 121"/>
                  <a:gd name="T1" fmla="*/ 38 h 40"/>
                  <a:gd name="T2" fmla="*/ 115 w 121"/>
                  <a:gd name="T3" fmla="*/ 13 h 40"/>
                  <a:gd name="T4" fmla="*/ 113 w 121"/>
                  <a:gd name="T5" fmla="*/ 0 h 40"/>
                  <a:gd name="T6" fmla="*/ 3 w 121"/>
                  <a:gd name="T7" fmla="*/ 34 h 40"/>
                  <a:gd name="T8" fmla="*/ 6 w 121"/>
                  <a:gd name="T9" fmla="*/ 38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" h="40">
                    <a:moveTo>
                      <a:pt x="6" y="38"/>
                    </a:moveTo>
                    <a:cubicBezTo>
                      <a:pt x="40" y="23"/>
                      <a:pt x="79" y="25"/>
                      <a:pt x="115" y="13"/>
                    </a:cubicBezTo>
                    <a:cubicBezTo>
                      <a:pt x="121" y="11"/>
                      <a:pt x="121" y="0"/>
                      <a:pt x="113" y="0"/>
                    </a:cubicBezTo>
                    <a:cubicBezTo>
                      <a:pt x="72" y="3"/>
                      <a:pt x="37" y="11"/>
                      <a:pt x="3" y="34"/>
                    </a:cubicBezTo>
                    <a:cubicBezTo>
                      <a:pt x="0" y="36"/>
                      <a:pt x="3" y="40"/>
                      <a:pt x="6" y="3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1" name="Freeform 82"/>
              <p:cNvSpPr/>
              <p:nvPr/>
            </p:nvSpPr>
            <p:spPr bwMode="auto">
              <a:xfrm>
                <a:off x="6319838" y="1225551"/>
                <a:ext cx="120650" cy="30163"/>
              </a:xfrm>
              <a:custGeom>
                <a:avLst/>
                <a:gdLst>
                  <a:gd name="T0" fmla="*/ 8 w 116"/>
                  <a:gd name="T1" fmla="*/ 25 h 28"/>
                  <a:gd name="T2" fmla="*/ 108 w 116"/>
                  <a:gd name="T3" fmla="*/ 27 h 28"/>
                  <a:gd name="T4" fmla="*/ 110 w 116"/>
                  <a:gd name="T5" fmla="*/ 15 h 28"/>
                  <a:gd name="T6" fmla="*/ 4 w 116"/>
                  <a:gd name="T7" fmla="*/ 17 h 28"/>
                  <a:gd name="T8" fmla="*/ 8 w 116"/>
                  <a:gd name="T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28">
                    <a:moveTo>
                      <a:pt x="8" y="25"/>
                    </a:moveTo>
                    <a:cubicBezTo>
                      <a:pt x="41" y="16"/>
                      <a:pt x="74" y="23"/>
                      <a:pt x="108" y="27"/>
                    </a:cubicBezTo>
                    <a:cubicBezTo>
                      <a:pt x="115" y="28"/>
                      <a:pt x="116" y="17"/>
                      <a:pt x="110" y="15"/>
                    </a:cubicBezTo>
                    <a:cubicBezTo>
                      <a:pt x="72" y="4"/>
                      <a:pt x="40" y="0"/>
                      <a:pt x="4" y="17"/>
                    </a:cubicBezTo>
                    <a:cubicBezTo>
                      <a:pt x="0" y="19"/>
                      <a:pt x="3" y="26"/>
                      <a:pt x="8" y="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2" name="Freeform 83"/>
              <p:cNvSpPr/>
              <p:nvPr/>
            </p:nvSpPr>
            <p:spPr bwMode="auto">
              <a:xfrm>
                <a:off x="6584951" y="1241426"/>
                <a:ext cx="109538" cy="19050"/>
              </a:xfrm>
              <a:custGeom>
                <a:avLst/>
                <a:gdLst>
                  <a:gd name="T0" fmla="*/ 5 w 106"/>
                  <a:gd name="T1" fmla="*/ 9 h 18"/>
                  <a:gd name="T2" fmla="*/ 98 w 106"/>
                  <a:gd name="T3" fmla="*/ 17 h 18"/>
                  <a:gd name="T4" fmla="*/ 100 w 106"/>
                  <a:gd name="T5" fmla="*/ 9 h 18"/>
                  <a:gd name="T6" fmla="*/ 5 w 106"/>
                  <a:gd name="T7" fmla="*/ 2 h 18"/>
                  <a:gd name="T8" fmla="*/ 5 w 106"/>
                  <a:gd name="T9" fmla="*/ 9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" h="18">
                    <a:moveTo>
                      <a:pt x="5" y="9"/>
                    </a:moveTo>
                    <a:cubicBezTo>
                      <a:pt x="35" y="11"/>
                      <a:pt x="68" y="12"/>
                      <a:pt x="98" y="17"/>
                    </a:cubicBezTo>
                    <a:cubicBezTo>
                      <a:pt x="103" y="18"/>
                      <a:pt x="106" y="10"/>
                      <a:pt x="100" y="9"/>
                    </a:cubicBezTo>
                    <a:cubicBezTo>
                      <a:pt x="68" y="0"/>
                      <a:pt x="38" y="1"/>
                      <a:pt x="5" y="2"/>
                    </a:cubicBezTo>
                    <a:cubicBezTo>
                      <a:pt x="0" y="2"/>
                      <a:pt x="0" y="9"/>
                      <a:pt x="5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3" name="Freeform 84"/>
              <p:cNvSpPr/>
              <p:nvPr/>
            </p:nvSpPr>
            <p:spPr bwMode="auto">
              <a:xfrm>
                <a:off x="6799263" y="1285876"/>
                <a:ext cx="117475" cy="47625"/>
              </a:xfrm>
              <a:custGeom>
                <a:avLst/>
                <a:gdLst>
                  <a:gd name="T0" fmla="*/ 5 w 112"/>
                  <a:gd name="T1" fmla="*/ 11 h 45"/>
                  <a:gd name="T2" fmla="*/ 100 w 112"/>
                  <a:gd name="T3" fmla="*/ 42 h 45"/>
                  <a:gd name="T4" fmla="*/ 105 w 112"/>
                  <a:gd name="T5" fmla="*/ 29 h 45"/>
                  <a:gd name="T6" fmla="*/ 8 w 112"/>
                  <a:gd name="T7" fmla="*/ 1 h 45"/>
                  <a:gd name="T8" fmla="*/ 5 w 112"/>
                  <a:gd name="T9" fmla="*/ 11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2" h="45">
                    <a:moveTo>
                      <a:pt x="5" y="11"/>
                    </a:moveTo>
                    <a:cubicBezTo>
                      <a:pt x="35" y="25"/>
                      <a:pt x="69" y="29"/>
                      <a:pt x="100" y="42"/>
                    </a:cubicBezTo>
                    <a:cubicBezTo>
                      <a:pt x="107" y="45"/>
                      <a:pt x="112" y="33"/>
                      <a:pt x="105" y="29"/>
                    </a:cubicBezTo>
                    <a:cubicBezTo>
                      <a:pt x="76" y="13"/>
                      <a:pt x="41" y="2"/>
                      <a:pt x="8" y="1"/>
                    </a:cubicBezTo>
                    <a:cubicBezTo>
                      <a:pt x="2" y="0"/>
                      <a:pt x="0" y="9"/>
                      <a:pt x="5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4" name="Freeform 85"/>
              <p:cNvSpPr/>
              <p:nvPr/>
            </p:nvSpPr>
            <p:spPr bwMode="auto">
              <a:xfrm>
                <a:off x="6962776" y="1343026"/>
                <a:ext cx="122238" cy="44450"/>
              </a:xfrm>
              <a:custGeom>
                <a:avLst/>
                <a:gdLst>
                  <a:gd name="T0" fmla="*/ 3 w 117"/>
                  <a:gd name="T1" fmla="*/ 4 h 43"/>
                  <a:gd name="T2" fmla="*/ 109 w 117"/>
                  <a:gd name="T3" fmla="*/ 41 h 43"/>
                  <a:gd name="T4" fmla="*/ 113 w 117"/>
                  <a:gd name="T5" fmla="*/ 35 h 43"/>
                  <a:gd name="T6" fmla="*/ 3 w 117"/>
                  <a:gd name="T7" fmla="*/ 0 h 43"/>
                  <a:gd name="T8" fmla="*/ 3 w 117"/>
                  <a:gd name="T9" fmla="*/ 4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43">
                    <a:moveTo>
                      <a:pt x="3" y="4"/>
                    </a:moveTo>
                    <a:cubicBezTo>
                      <a:pt x="41" y="6"/>
                      <a:pt x="76" y="23"/>
                      <a:pt x="109" y="41"/>
                    </a:cubicBezTo>
                    <a:cubicBezTo>
                      <a:pt x="113" y="43"/>
                      <a:pt x="117" y="37"/>
                      <a:pt x="113" y="35"/>
                    </a:cubicBezTo>
                    <a:cubicBezTo>
                      <a:pt x="79" y="13"/>
                      <a:pt x="43" y="0"/>
                      <a:pt x="3" y="0"/>
                    </a:cubicBezTo>
                    <a:cubicBezTo>
                      <a:pt x="0" y="0"/>
                      <a:pt x="0" y="4"/>
                      <a:pt x="3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5" name="Freeform 86"/>
              <p:cNvSpPr/>
              <p:nvPr/>
            </p:nvSpPr>
            <p:spPr bwMode="auto">
              <a:xfrm>
                <a:off x="7148513" y="1409701"/>
                <a:ext cx="104775" cy="49213"/>
              </a:xfrm>
              <a:custGeom>
                <a:avLst/>
                <a:gdLst>
                  <a:gd name="T0" fmla="*/ 3 w 101"/>
                  <a:gd name="T1" fmla="*/ 6 h 47"/>
                  <a:gd name="T2" fmla="*/ 90 w 101"/>
                  <a:gd name="T3" fmla="*/ 45 h 47"/>
                  <a:gd name="T4" fmla="*/ 96 w 101"/>
                  <a:gd name="T5" fmla="*/ 35 h 47"/>
                  <a:gd name="T6" fmla="*/ 4 w 101"/>
                  <a:gd name="T7" fmla="*/ 0 h 47"/>
                  <a:gd name="T8" fmla="*/ 3 w 101"/>
                  <a:gd name="T9" fmla="*/ 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47">
                    <a:moveTo>
                      <a:pt x="3" y="6"/>
                    </a:moveTo>
                    <a:cubicBezTo>
                      <a:pt x="31" y="18"/>
                      <a:pt x="59" y="37"/>
                      <a:pt x="90" y="45"/>
                    </a:cubicBezTo>
                    <a:cubicBezTo>
                      <a:pt x="95" y="47"/>
                      <a:pt x="101" y="39"/>
                      <a:pt x="96" y="35"/>
                    </a:cubicBezTo>
                    <a:cubicBezTo>
                      <a:pt x="70" y="15"/>
                      <a:pt x="36" y="3"/>
                      <a:pt x="4" y="0"/>
                    </a:cubicBezTo>
                    <a:cubicBezTo>
                      <a:pt x="1" y="0"/>
                      <a:pt x="0" y="4"/>
                      <a:pt x="3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6" name="Freeform 87"/>
              <p:cNvSpPr/>
              <p:nvPr/>
            </p:nvSpPr>
            <p:spPr bwMode="auto">
              <a:xfrm>
                <a:off x="7273926" y="1504951"/>
                <a:ext cx="114300" cy="74613"/>
              </a:xfrm>
              <a:custGeom>
                <a:avLst/>
                <a:gdLst>
                  <a:gd name="T0" fmla="*/ 6 w 110"/>
                  <a:gd name="T1" fmla="*/ 10 h 71"/>
                  <a:gd name="T2" fmla="*/ 55 w 110"/>
                  <a:gd name="T3" fmla="*/ 40 h 71"/>
                  <a:gd name="T4" fmla="*/ 99 w 110"/>
                  <a:gd name="T5" fmla="*/ 67 h 71"/>
                  <a:gd name="T6" fmla="*/ 104 w 110"/>
                  <a:gd name="T7" fmla="*/ 58 h 71"/>
                  <a:gd name="T8" fmla="*/ 9 w 110"/>
                  <a:gd name="T9" fmla="*/ 0 h 71"/>
                  <a:gd name="T10" fmla="*/ 6 w 110"/>
                  <a:gd name="T11" fmla="*/ 1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" h="71">
                    <a:moveTo>
                      <a:pt x="6" y="10"/>
                    </a:moveTo>
                    <a:cubicBezTo>
                      <a:pt x="24" y="16"/>
                      <a:pt x="41" y="28"/>
                      <a:pt x="55" y="40"/>
                    </a:cubicBezTo>
                    <a:cubicBezTo>
                      <a:pt x="69" y="51"/>
                      <a:pt x="83" y="59"/>
                      <a:pt x="99" y="67"/>
                    </a:cubicBezTo>
                    <a:cubicBezTo>
                      <a:pt x="105" y="71"/>
                      <a:pt x="110" y="62"/>
                      <a:pt x="104" y="58"/>
                    </a:cubicBezTo>
                    <a:cubicBezTo>
                      <a:pt x="73" y="35"/>
                      <a:pt x="49" y="6"/>
                      <a:pt x="9" y="0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7" name="Freeform 88"/>
              <p:cNvSpPr/>
              <p:nvPr/>
            </p:nvSpPr>
            <p:spPr bwMode="auto">
              <a:xfrm>
                <a:off x="7424738" y="1631951"/>
                <a:ext cx="88900" cy="96838"/>
              </a:xfrm>
              <a:custGeom>
                <a:avLst/>
                <a:gdLst>
                  <a:gd name="T0" fmla="*/ 3 w 85"/>
                  <a:gd name="T1" fmla="*/ 9 h 93"/>
                  <a:gd name="T2" fmla="*/ 75 w 85"/>
                  <a:gd name="T3" fmla="*/ 89 h 93"/>
                  <a:gd name="T4" fmla="*/ 83 w 85"/>
                  <a:gd name="T5" fmla="*/ 83 h 93"/>
                  <a:gd name="T6" fmla="*/ 8 w 85"/>
                  <a:gd name="T7" fmla="*/ 2 h 93"/>
                  <a:gd name="T8" fmla="*/ 3 w 85"/>
                  <a:gd name="T9" fmla="*/ 9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93">
                    <a:moveTo>
                      <a:pt x="3" y="9"/>
                    </a:moveTo>
                    <a:cubicBezTo>
                      <a:pt x="28" y="35"/>
                      <a:pt x="50" y="63"/>
                      <a:pt x="75" y="89"/>
                    </a:cubicBezTo>
                    <a:cubicBezTo>
                      <a:pt x="79" y="93"/>
                      <a:pt x="85" y="88"/>
                      <a:pt x="83" y="83"/>
                    </a:cubicBezTo>
                    <a:cubicBezTo>
                      <a:pt x="64" y="52"/>
                      <a:pt x="41" y="20"/>
                      <a:pt x="8" y="2"/>
                    </a:cubicBezTo>
                    <a:cubicBezTo>
                      <a:pt x="4" y="0"/>
                      <a:pt x="0" y="5"/>
                      <a:pt x="3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8" name="Freeform 89"/>
              <p:cNvSpPr/>
              <p:nvPr/>
            </p:nvSpPr>
            <p:spPr bwMode="auto">
              <a:xfrm>
                <a:off x="7540626" y="1792288"/>
                <a:ext cx="53975" cy="84138"/>
              </a:xfrm>
              <a:custGeom>
                <a:avLst/>
                <a:gdLst>
                  <a:gd name="T0" fmla="*/ 2 w 52"/>
                  <a:gd name="T1" fmla="*/ 4 h 81"/>
                  <a:gd name="T2" fmla="*/ 22 w 52"/>
                  <a:gd name="T3" fmla="*/ 44 h 81"/>
                  <a:gd name="T4" fmla="*/ 45 w 52"/>
                  <a:gd name="T5" fmla="*/ 78 h 81"/>
                  <a:gd name="T6" fmla="*/ 50 w 52"/>
                  <a:gd name="T7" fmla="*/ 74 h 81"/>
                  <a:gd name="T8" fmla="*/ 32 w 52"/>
                  <a:gd name="T9" fmla="*/ 39 h 81"/>
                  <a:gd name="T10" fmla="*/ 6 w 52"/>
                  <a:gd name="T11" fmla="*/ 2 h 81"/>
                  <a:gd name="T12" fmla="*/ 2 w 52"/>
                  <a:gd name="T13" fmla="*/ 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81">
                    <a:moveTo>
                      <a:pt x="2" y="4"/>
                    </a:moveTo>
                    <a:cubicBezTo>
                      <a:pt x="9" y="17"/>
                      <a:pt x="15" y="31"/>
                      <a:pt x="22" y="44"/>
                    </a:cubicBezTo>
                    <a:cubicBezTo>
                      <a:pt x="29" y="56"/>
                      <a:pt x="36" y="67"/>
                      <a:pt x="45" y="78"/>
                    </a:cubicBezTo>
                    <a:cubicBezTo>
                      <a:pt x="47" y="81"/>
                      <a:pt x="52" y="77"/>
                      <a:pt x="50" y="74"/>
                    </a:cubicBezTo>
                    <a:cubicBezTo>
                      <a:pt x="44" y="62"/>
                      <a:pt x="38" y="50"/>
                      <a:pt x="32" y="39"/>
                    </a:cubicBezTo>
                    <a:cubicBezTo>
                      <a:pt x="24" y="25"/>
                      <a:pt x="14" y="14"/>
                      <a:pt x="6" y="2"/>
                    </a:cubicBezTo>
                    <a:cubicBezTo>
                      <a:pt x="4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9" name="Freeform 90"/>
              <p:cNvSpPr/>
              <p:nvPr/>
            </p:nvSpPr>
            <p:spPr bwMode="auto">
              <a:xfrm>
                <a:off x="7627938" y="1963738"/>
                <a:ext cx="57150" cy="109538"/>
              </a:xfrm>
              <a:custGeom>
                <a:avLst/>
                <a:gdLst>
                  <a:gd name="T0" fmla="*/ 2 w 55"/>
                  <a:gd name="T1" fmla="*/ 6 h 106"/>
                  <a:gd name="T2" fmla="*/ 45 w 55"/>
                  <a:gd name="T3" fmla="*/ 102 h 106"/>
                  <a:gd name="T4" fmla="*/ 53 w 55"/>
                  <a:gd name="T5" fmla="*/ 98 h 106"/>
                  <a:gd name="T6" fmla="*/ 9 w 55"/>
                  <a:gd name="T7" fmla="*/ 3 h 106"/>
                  <a:gd name="T8" fmla="*/ 2 w 55"/>
                  <a:gd name="T9" fmla="*/ 6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06">
                    <a:moveTo>
                      <a:pt x="2" y="6"/>
                    </a:moveTo>
                    <a:cubicBezTo>
                      <a:pt x="14" y="39"/>
                      <a:pt x="30" y="70"/>
                      <a:pt x="45" y="102"/>
                    </a:cubicBezTo>
                    <a:cubicBezTo>
                      <a:pt x="47" y="106"/>
                      <a:pt x="55" y="103"/>
                      <a:pt x="53" y="98"/>
                    </a:cubicBezTo>
                    <a:cubicBezTo>
                      <a:pt x="42" y="65"/>
                      <a:pt x="28" y="33"/>
                      <a:pt x="9" y="3"/>
                    </a:cubicBezTo>
                    <a:cubicBezTo>
                      <a:pt x="7" y="0"/>
                      <a:pt x="0" y="2"/>
                      <a:pt x="2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90" name="Freeform 91"/>
              <p:cNvSpPr/>
              <p:nvPr/>
            </p:nvSpPr>
            <p:spPr bwMode="auto">
              <a:xfrm>
                <a:off x="7700963" y="2119313"/>
                <a:ext cx="49213" cy="73025"/>
              </a:xfrm>
              <a:custGeom>
                <a:avLst/>
                <a:gdLst>
                  <a:gd name="T0" fmla="*/ 2 w 47"/>
                  <a:gd name="T1" fmla="*/ 9 h 70"/>
                  <a:gd name="T2" fmla="*/ 32 w 47"/>
                  <a:gd name="T3" fmla="*/ 63 h 70"/>
                  <a:gd name="T4" fmla="*/ 43 w 47"/>
                  <a:gd name="T5" fmla="*/ 54 h 70"/>
                  <a:gd name="T6" fmla="*/ 13 w 47"/>
                  <a:gd name="T7" fmla="*/ 4 h 70"/>
                  <a:gd name="T8" fmla="*/ 2 w 47"/>
                  <a:gd name="T9" fmla="*/ 9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70">
                    <a:moveTo>
                      <a:pt x="2" y="9"/>
                    </a:moveTo>
                    <a:cubicBezTo>
                      <a:pt x="9" y="29"/>
                      <a:pt x="18" y="47"/>
                      <a:pt x="32" y="63"/>
                    </a:cubicBezTo>
                    <a:cubicBezTo>
                      <a:pt x="37" y="70"/>
                      <a:pt x="47" y="61"/>
                      <a:pt x="43" y="54"/>
                    </a:cubicBezTo>
                    <a:cubicBezTo>
                      <a:pt x="34" y="37"/>
                      <a:pt x="24" y="20"/>
                      <a:pt x="13" y="4"/>
                    </a:cubicBezTo>
                    <a:cubicBezTo>
                      <a:pt x="9" y="0"/>
                      <a:pt x="0" y="2"/>
                      <a:pt x="2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91" name="Freeform 92"/>
              <p:cNvSpPr/>
              <p:nvPr/>
            </p:nvSpPr>
            <p:spPr bwMode="auto">
              <a:xfrm>
                <a:off x="8164513" y="3827463"/>
                <a:ext cx="123825" cy="60325"/>
              </a:xfrm>
              <a:custGeom>
                <a:avLst/>
                <a:gdLst>
                  <a:gd name="T0" fmla="*/ 1 w 118"/>
                  <a:gd name="T1" fmla="*/ 59 h 59"/>
                  <a:gd name="T2" fmla="*/ 115 w 118"/>
                  <a:gd name="T3" fmla="*/ 6 h 59"/>
                  <a:gd name="T4" fmla="*/ 112 w 118"/>
                  <a:gd name="T5" fmla="*/ 0 h 59"/>
                  <a:gd name="T6" fmla="*/ 0 w 118"/>
                  <a:gd name="T7" fmla="*/ 58 h 59"/>
                  <a:gd name="T8" fmla="*/ 1 w 118"/>
                  <a:gd name="T9" fmla="*/ 5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59">
                    <a:moveTo>
                      <a:pt x="1" y="59"/>
                    </a:moveTo>
                    <a:cubicBezTo>
                      <a:pt x="41" y="56"/>
                      <a:pt x="81" y="26"/>
                      <a:pt x="115" y="6"/>
                    </a:cubicBezTo>
                    <a:cubicBezTo>
                      <a:pt x="118" y="4"/>
                      <a:pt x="116" y="0"/>
                      <a:pt x="112" y="0"/>
                    </a:cubicBezTo>
                    <a:cubicBezTo>
                      <a:pt x="73" y="9"/>
                      <a:pt x="33" y="35"/>
                      <a:pt x="0" y="58"/>
                    </a:cubicBezTo>
                    <a:cubicBezTo>
                      <a:pt x="0" y="58"/>
                      <a:pt x="0" y="59"/>
                      <a:pt x="1" y="5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</p:grpSp>
      </p:grpSp>
      <p:grpSp>
        <p:nvGrpSpPr>
          <p:cNvPr id="92" name="组合 91"/>
          <p:cNvGrpSpPr/>
          <p:nvPr/>
        </p:nvGrpSpPr>
        <p:grpSpPr>
          <a:xfrm>
            <a:off x="994820" y="610692"/>
            <a:ext cx="5886671" cy="625183"/>
            <a:chOff x="994820" y="496392"/>
            <a:chExt cx="5886671" cy="625183"/>
          </a:xfrm>
        </p:grpSpPr>
        <p:grpSp>
          <p:nvGrpSpPr>
            <p:cNvPr id="93" name="组合 92"/>
            <p:cNvGrpSpPr/>
            <p:nvPr/>
          </p:nvGrpSpPr>
          <p:grpSpPr>
            <a:xfrm>
              <a:off x="994820" y="626210"/>
              <a:ext cx="5886671" cy="495365"/>
              <a:chOff x="3532280" y="5381090"/>
              <a:chExt cx="5886671" cy="495365"/>
            </a:xfrm>
          </p:grpSpPr>
          <p:sp>
            <p:nvSpPr>
              <p:cNvPr id="95" name="Freeform 34"/>
              <p:cNvSpPr>
                <a:spLocks noEditPoints="1"/>
              </p:cNvSpPr>
              <p:nvPr/>
            </p:nvSpPr>
            <p:spPr bwMode="auto">
              <a:xfrm>
                <a:off x="8625557" y="5381090"/>
                <a:ext cx="793394" cy="459363"/>
              </a:xfrm>
              <a:custGeom>
                <a:avLst/>
                <a:gdLst>
                  <a:gd name="T0" fmla="*/ 97 w 97"/>
                  <a:gd name="T1" fmla="*/ 16 h 63"/>
                  <a:gd name="T2" fmla="*/ 90 w 97"/>
                  <a:gd name="T3" fmla="*/ 22 h 63"/>
                  <a:gd name="T4" fmla="*/ 75 w 97"/>
                  <a:gd name="T5" fmla="*/ 33 h 63"/>
                  <a:gd name="T6" fmla="*/ 46 w 97"/>
                  <a:gd name="T7" fmla="*/ 51 h 63"/>
                  <a:gd name="T8" fmla="*/ 29 w 97"/>
                  <a:gd name="T9" fmla="*/ 63 h 63"/>
                  <a:gd name="T10" fmla="*/ 26 w 97"/>
                  <a:gd name="T11" fmla="*/ 62 h 63"/>
                  <a:gd name="T12" fmla="*/ 16 w 97"/>
                  <a:gd name="T13" fmla="*/ 47 h 63"/>
                  <a:gd name="T14" fmla="*/ 2 w 97"/>
                  <a:gd name="T15" fmla="*/ 48 h 63"/>
                  <a:gd name="T16" fmla="*/ 10 w 97"/>
                  <a:gd name="T17" fmla="*/ 28 h 63"/>
                  <a:gd name="T18" fmla="*/ 10 w 97"/>
                  <a:gd name="T19" fmla="*/ 26 h 63"/>
                  <a:gd name="T20" fmla="*/ 18 w 97"/>
                  <a:gd name="T21" fmla="*/ 0 h 63"/>
                  <a:gd name="T22" fmla="*/ 40 w 97"/>
                  <a:gd name="T23" fmla="*/ 5 h 63"/>
                  <a:gd name="T24" fmla="*/ 75 w 97"/>
                  <a:gd name="T25" fmla="*/ 13 h 63"/>
                  <a:gd name="T26" fmla="*/ 94 w 97"/>
                  <a:gd name="T27" fmla="*/ 15 h 63"/>
                  <a:gd name="T28" fmla="*/ 97 w 97"/>
                  <a:gd name="T29" fmla="*/ 16 h 63"/>
                  <a:gd name="T30" fmla="*/ 20 w 97"/>
                  <a:gd name="T31" fmla="*/ 3 h 63"/>
                  <a:gd name="T32" fmla="*/ 16 w 97"/>
                  <a:gd name="T33" fmla="*/ 18 h 63"/>
                  <a:gd name="T34" fmla="*/ 14 w 97"/>
                  <a:gd name="T35" fmla="*/ 26 h 63"/>
                  <a:gd name="T36" fmla="*/ 65 w 97"/>
                  <a:gd name="T37" fmla="*/ 20 h 63"/>
                  <a:gd name="T38" fmla="*/ 86 w 97"/>
                  <a:gd name="T39" fmla="*/ 17 h 63"/>
                  <a:gd name="T40" fmla="*/ 20 w 97"/>
                  <a:gd name="T41" fmla="*/ 3 h 63"/>
                  <a:gd name="T42" fmla="*/ 14 w 97"/>
                  <a:gd name="T43" fmla="*/ 38 h 63"/>
                  <a:gd name="T44" fmla="*/ 28 w 97"/>
                  <a:gd name="T45" fmla="*/ 60 h 63"/>
                  <a:gd name="T46" fmla="*/ 82 w 97"/>
                  <a:gd name="T47" fmla="*/ 24 h 63"/>
                  <a:gd name="T48" fmla="*/ 82 w 97"/>
                  <a:gd name="T49" fmla="*/ 23 h 63"/>
                  <a:gd name="T50" fmla="*/ 14 w 97"/>
                  <a:gd name="T51" fmla="*/ 38 h 63"/>
                  <a:gd name="T52" fmla="*/ 13 w 97"/>
                  <a:gd name="T53" fmla="*/ 29 h 63"/>
                  <a:gd name="T54" fmla="*/ 7 w 97"/>
                  <a:gd name="T55" fmla="*/ 40 h 63"/>
                  <a:gd name="T56" fmla="*/ 12 w 97"/>
                  <a:gd name="T57" fmla="*/ 35 h 63"/>
                  <a:gd name="T58" fmla="*/ 15 w 97"/>
                  <a:gd name="T59" fmla="*/ 36 h 63"/>
                  <a:gd name="T60" fmla="*/ 57 w 97"/>
                  <a:gd name="T61" fmla="*/ 27 h 63"/>
                  <a:gd name="T62" fmla="*/ 77 w 97"/>
                  <a:gd name="T63" fmla="*/ 21 h 63"/>
                  <a:gd name="T64" fmla="*/ 13 w 97"/>
                  <a:gd name="T65" fmla="*/ 29 h 63"/>
                  <a:gd name="T66" fmla="*/ 6 w 97"/>
                  <a:gd name="T67" fmla="*/ 45 h 63"/>
                  <a:gd name="T68" fmla="*/ 14 w 97"/>
                  <a:gd name="T69" fmla="*/ 44 h 63"/>
                  <a:gd name="T70" fmla="*/ 11 w 97"/>
                  <a:gd name="T71" fmla="*/ 39 h 63"/>
                  <a:gd name="T72" fmla="*/ 6 w 97"/>
                  <a:gd name="T73" fmla="*/ 4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97" h="63">
                    <a:moveTo>
                      <a:pt x="97" y="16"/>
                    </a:moveTo>
                    <a:cubicBezTo>
                      <a:pt x="96" y="20"/>
                      <a:pt x="92" y="19"/>
                      <a:pt x="90" y="22"/>
                    </a:cubicBezTo>
                    <a:cubicBezTo>
                      <a:pt x="85" y="24"/>
                      <a:pt x="80" y="29"/>
                      <a:pt x="75" y="33"/>
                    </a:cubicBezTo>
                    <a:cubicBezTo>
                      <a:pt x="65" y="38"/>
                      <a:pt x="56" y="45"/>
                      <a:pt x="46" y="51"/>
                    </a:cubicBezTo>
                    <a:cubicBezTo>
                      <a:pt x="40" y="54"/>
                      <a:pt x="35" y="58"/>
                      <a:pt x="29" y="63"/>
                    </a:cubicBezTo>
                    <a:cubicBezTo>
                      <a:pt x="28" y="62"/>
                      <a:pt x="27" y="62"/>
                      <a:pt x="26" y="62"/>
                    </a:cubicBezTo>
                    <a:cubicBezTo>
                      <a:pt x="22" y="57"/>
                      <a:pt x="20" y="52"/>
                      <a:pt x="16" y="47"/>
                    </a:cubicBezTo>
                    <a:cubicBezTo>
                      <a:pt x="12" y="47"/>
                      <a:pt x="6" y="49"/>
                      <a:pt x="2" y="48"/>
                    </a:cubicBezTo>
                    <a:cubicBezTo>
                      <a:pt x="0" y="42"/>
                      <a:pt x="7" y="35"/>
                      <a:pt x="10" y="28"/>
                    </a:cubicBezTo>
                    <a:cubicBezTo>
                      <a:pt x="10" y="27"/>
                      <a:pt x="10" y="26"/>
                      <a:pt x="10" y="26"/>
                    </a:cubicBezTo>
                    <a:cubicBezTo>
                      <a:pt x="13" y="17"/>
                      <a:pt x="15" y="8"/>
                      <a:pt x="18" y="0"/>
                    </a:cubicBezTo>
                    <a:cubicBezTo>
                      <a:pt x="25" y="0"/>
                      <a:pt x="33" y="4"/>
                      <a:pt x="40" y="5"/>
                    </a:cubicBezTo>
                    <a:cubicBezTo>
                      <a:pt x="51" y="8"/>
                      <a:pt x="63" y="10"/>
                      <a:pt x="75" y="13"/>
                    </a:cubicBezTo>
                    <a:cubicBezTo>
                      <a:pt x="81" y="13"/>
                      <a:pt x="88" y="15"/>
                      <a:pt x="94" y="15"/>
                    </a:cubicBezTo>
                    <a:cubicBezTo>
                      <a:pt x="95" y="15"/>
                      <a:pt x="96" y="14"/>
                      <a:pt x="97" y="16"/>
                    </a:cubicBezTo>
                    <a:close/>
                    <a:moveTo>
                      <a:pt x="20" y="3"/>
                    </a:moveTo>
                    <a:cubicBezTo>
                      <a:pt x="18" y="8"/>
                      <a:pt x="16" y="13"/>
                      <a:pt x="16" y="18"/>
                    </a:cubicBezTo>
                    <a:cubicBezTo>
                      <a:pt x="15" y="21"/>
                      <a:pt x="13" y="23"/>
                      <a:pt x="14" y="26"/>
                    </a:cubicBezTo>
                    <a:cubicBezTo>
                      <a:pt x="31" y="24"/>
                      <a:pt x="48" y="21"/>
                      <a:pt x="65" y="20"/>
                    </a:cubicBezTo>
                    <a:cubicBezTo>
                      <a:pt x="72" y="18"/>
                      <a:pt x="80" y="19"/>
                      <a:pt x="86" y="17"/>
                    </a:cubicBezTo>
                    <a:cubicBezTo>
                      <a:pt x="64" y="14"/>
                      <a:pt x="41" y="7"/>
                      <a:pt x="20" y="3"/>
                    </a:cubicBezTo>
                    <a:close/>
                    <a:moveTo>
                      <a:pt x="14" y="38"/>
                    </a:moveTo>
                    <a:cubicBezTo>
                      <a:pt x="19" y="45"/>
                      <a:pt x="22" y="53"/>
                      <a:pt x="28" y="60"/>
                    </a:cubicBezTo>
                    <a:cubicBezTo>
                      <a:pt x="46" y="48"/>
                      <a:pt x="64" y="37"/>
                      <a:pt x="82" y="24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59" y="29"/>
                      <a:pt x="37" y="35"/>
                      <a:pt x="14" y="38"/>
                    </a:cubicBezTo>
                    <a:close/>
                    <a:moveTo>
                      <a:pt x="13" y="29"/>
                    </a:moveTo>
                    <a:cubicBezTo>
                      <a:pt x="11" y="33"/>
                      <a:pt x="8" y="37"/>
                      <a:pt x="7" y="40"/>
                    </a:cubicBezTo>
                    <a:cubicBezTo>
                      <a:pt x="9" y="39"/>
                      <a:pt x="9" y="36"/>
                      <a:pt x="12" y="35"/>
                    </a:cubicBezTo>
                    <a:cubicBezTo>
                      <a:pt x="13" y="35"/>
                      <a:pt x="14" y="35"/>
                      <a:pt x="15" y="36"/>
                    </a:cubicBezTo>
                    <a:cubicBezTo>
                      <a:pt x="29" y="33"/>
                      <a:pt x="43" y="30"/>
                      <a:pt x="57" y="27"/>
                    </a:cubicBezTo>
                    <a:cubicBezTo>
                      <a:pt x="64" y="24"/>
                      <a:pt x="70" y="23"/>
                      <a:pt x="77" y="21"/>
                    </a:cubicBezTo>
                    <a:cubicBezTo>
                      <a:pt x="55" y="23"/>
                      <a:pt x="34" y="25"/>
                      <a:pt x="13" y="29"/>
                    </a:cubicBezTo>
                    <a:close/>
                    <a:moveTo>
                      <a:pt x="6" y="45"/>
                    </a:moveTo>
                    <a:cubicBezTo>
                      <a:pt x="9" y="46"/>
                      <a:pt x="12" y="44"/>
                      <a:pt x="14" y="44"/>
                    </a:cubicBezTo>
                    <a:cubicBezTo>
                      <a:pt x="13" y="42"/>
                      <a:pt x="13" y="41"/>
                      <a:pt x="11" y="39"/>
                    </a:cubicBezTo>
                    <a:cubicBezTo>
                      <a:pt x="10" y="41"/>
                      <a:pt x="8" y="43"/>
                      <a:pt x="6" y="4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6" name="任意多边形 95"/>
              <p:cNvSpPr/>
              <p:nvPr/>
            </p:nvSpPr>
            <p:spPr>
              <a:xfrm>
                <a:off x="3532280" y="5475339"/>
                <a:ext cx="5024077" cy="401116"/>
              </a:xfrm>
              <a:custGeom>
                <a:avLst/>
                <a:gdLst>
                  <a:gd name="connsiteX0" fmla="*/ 0 w 6766560"/>
                  <a:gd name="connsiteY0" fmla="*/ 39809 h 361457"/>
                  <a:gd name="connsiteX1" fmla="*/ 4411980 w 6766560"/>
                  <a:gd name="connsiteY1" fmla="*/ 28379 h 361457"/>
                  <a:gd name="connsiteX2" fmla="*/ 4023360 w 6766560"/>
                  <a:gd name="connsiteY2" fmla="*/ 359849 h 361457"/>
                  <a:gd name="connsiteX3" fmla="*/ 6766560 w 6766560"/>
                  <a:gd name="connsiteY3" fmla="*/ 131249 h 361457"/>
                  <a:gd name="connsiteX0-1" fmla="*/ 0 w 6766560"/>
                  <a:gd name="connsiteY0-2" fmla="*/ 75291 h 398381"/>
                  <a:gd name="connsiteX1-3" fmla="*/ 4369154 w 6766560"/>
                  <a:gd name="connsiteY1-4" fmla="*/ 18141 h 398381"/>
                  <a:gd name="connsiteX2-5" fmla="*/ 4023360 w 6766560"/>
                  <a:gd name="connsiteY2-6" fmla="*/ 395331 h 398381"/>
                  <a:gd name="connsiteX3-7" fmla="*/ 6766560 w 6766560"/>
                  <a:gd name="connsiteY3-8" fmla="*/ 166731 h 398381"/>
                  <a:gd name="connsiteX0-9" fmla="*/ 0 w 6766560"/>
                  <a:gd name="connsiteY0-10" fmla="*/ 71354 h 339035"/>
                  <a:gd name="connsiteX1-11" fmla="*/ 4369154 w 6766560"/>
                  <a:gd name="connsiteY1-12" fmla="*/ 14204 h 339035"/>
                  <a:gd name="connsiteX2-13" fmla="*/ 4351696 w 6766560"/>
                  <a:gd name="connsiteY2-14" fmla="*/ 334244 h 339035"/>
                  <a:gd name="connsiteX3-15" fmla="*/ 6766560 w 6766560"/>
                  <a:gd name="connsiteY3-16" fmla="*/ 162794 h 339035"/>
                  <a:gd name="connsiteX0-17" fmla="*/ 0 w 7194823"/>
                  <a:gd name="connsiteY0-18" fmla="*/ 71354 h 334304"/>
                  <a:gd name="connsiteX1-19" fmla="*/ 4369154 w 7194823"/>
                  <a:gd name="connsiteY1-20" fmla="*/ 14204 h 334304"/>
                  <a:gd name="connsiteX2-21" fmla="*/ 4351696 w 7194823"/>
                  <a:gd name="connsiteY2-22" fmla="*/ 334244 h 334304"/>
                  <a:gd name="connsiteX3-23" fmla="*/ 7194823 w 7194823"/>
                  <a:gd name="connsiteY3-24" fmla="*/ 37064 h 334304"/>
                  <a:gd name="connsiteX0-25" fmla="*/ 0 w 7194823"/>
                  <a:gd name="connsiteY0-26" fmla="*/ 72918 h 358721"/>
                  <a:gd name="connsiteX1-27" fmla="*/ 4369154 w 7194823"/>
                  <a:gd name="connsiteY1-28" fmla="*/ 15768 h 358721"/>
                  <a:gd name="connsiteX2-29" fmla="*/ 4051911 w 7194823"/>
                  <a:gd name="connsiteY2-30" fmla="*/ 358668 h 358721"/>
                  <a:gd name="connsiteX3-31" fmla="*/ 7194823 w 7194823"/>
                  <a:gd name="connsiteY3-32" fmla="*/ 38628 h 358721"/>
                  <a:gd name="connsiteX0-33" fmla="*/ 0 w 6454042"/>
                  <a:gd name="connsiteY0-34" fmla="*/ 72918 h 359955"/>
                  <a:gd name="connsiteX1-35" fmla="*/ 4369154 w 6454042"/>
                  <a:gd name="connsiteY1-36" fmla="*/ 15768 h 359955"/>
                  <a:gd name="connsiteX2-37" fmla="*/ 4051911 w 6454042"/>
                  <a:gd name="connsiteY2-38" fmla="*/ 358668 h 359955"/>
                  <a:gd name="connsiteX3-39" fmla="*/ 6454042 w 6454042"/>
                  <a:gd name="connsiteY3-40" fmla="*/ 112769 h 359955"/>
                  <a:gd name="connsiteX0-41" fmla="*/ 0 w 6454042"/>
                  <a:gd name="connsiteY0-42" fmla="*/ 62493 h 349247"/>
                  <a:gd name="connsiteX1-43" fmla="*/ 4122228 w 6454042"/>
                  <a:gd name="connsiteY1-44" fmla="*/ 17700 h 349247"/>
                  <a:gd name="connsiteX2-45" fmla="*/ 4051911 w 6454042"/>
                  <a:gd name="connsiteY2-46" fmla="*/ 348243 h 349247"/>
                  <a:gd name="connsiteX3-47" fmla="*/ 6454042 w 6454042"/>
                  <a:gd name="connsiteY3-48" fmla="*/ 102344 h 349247"/>
                  <a:gd name="connsiteX0-49" fmla="*/ 0 w 4341830"/>
                  <a:gd name="connsiteY0-50" fmla="*/ 62493 h 348243"/>
                  <a:gd name="connsiteX1-51" fmla="*/ 4122228 w 4341830"/>
                  <a:gd name="connsiteY1-52" fmla="*/ 17700 h 348243"/>
                  <a:gd name="connsiteX2-53" fmla="*/ 4051911 w 4341830"/>
                  <a:gd name="connsiteY2-54" fmla="*/ 348243 h 348243"/>
                  <a:gd name="connsiteX0-55" fmla="*/ 0 w 4122228"/>
                  <a:gd name="connsiteY0-56" fmla="*/ 62493 h 62493"/>
                  <a:gd name="connsiteX1-57" fmla="*/ 4122228 w 4122228"/>
                  <a:gd name="connsiteY1-58" fmla="*/ 17700 h 62493"/>
                  <a:gd name="connsiteX0-59" fmla="*/ 0 w 4122228"/>
                  <a:gd name="connsiteY0-60" fmla="*/ 44793 h 66159"/>
                  <a:gd name="connsiteX1-61" fmla="*/ 4122228 w 4122228"/>
                  <a:gd name="connsiteY1-62" fmla="*/ 0 h 66159"/>
                  <a:gd name="connsiteX0-63" fmla="*/ 0 w 4245691"/>
                  <a:gd name="connsiteY0-64" fmla="*/ 156004 h 156004"/>
                  <a:gd name="connsiteX1-65" fmla="*/ 4245691 w 4245691"/>
                  <a:gd name="connsiteY1-66" fmla="*/ 0 h 156004"/>
                  <a:gd name="connsiteX0-67" fmla="*/ 0 w 4245691"/>
                  <a:gd name="connsiteY0-68" fmla="*/ 156004 h 163985"/>
                  <a:gd name="connsiteX1-69" fmla="*/ 4245691 w 4245691"/>
                  <a:gd name="connsiteY1-70" fmla="*/ 0 h 163985"/>
                  <a:gd name="connsiteX0-71" fmla="*/ 0 w 5449458"/>
                  <a:gd name="connsiteY0-72" fmla="*/ 143648 h 143648"/>
                  <a:gd name="connsiteX1-73" fmla="*/ 5449458 w 5449458"/>
                  <a:gd name="connsiteY1-74" fmla="*/ 0 h 143648"/>
                  <a:gd name="connsiteX0-75" fmla="*/ 0 w 5449458"/>
                  <a:gd name="connsiteY0-76" fmla="*/ 143648 h 260913"/>
                  <a:gd name="connsiteX1-77" fmla="*/ 1990356 w 5449458"/>
                  <a:gd name="connsiteY1-78" fmla="*/ 260339 h 260913"/>
                  <a:gd name="connsiteX2-79" fmla="*/ 5449458 w 5449458"/>
                  <a:gd name="connsiteY2-80" fmla="*/ 0 h 260913"/>
                  <a:gd name="connsiteX0-81" fmla="*/ 0 w 4693246"/>
                  <a:gd name="connsiteY0-82" fmla="*/ 169 h 463018"/>
                  <a:gd name="connsiteX1-83" fmla="*/ 1234144 w 4693246"/>
                  <a:gd name="connsiteY1-84" fmla="*/ 462849 h 463018"/>
                  <a:gd name="connsiteX2-85" fmla="*/ 4693246 w 4693246"/>
                  <a:gd name="connsiteY2-86" fmla="*/ 202510 h 463018"/>
                  <a:gd name="connsiteX0-87" fmla="*/ 153395 w 4846641"/>
                  <a:gd name="connsiteY0-88" fmla="*/ 0 h 462988"/>
                  <a:gd name="connsiteX1-89" fmla="*/ 1387539 w 4846641"/>
                  <a:gd name="connsiteY1-90" fmla="*/ 462680 h 462988"/>
                  <a:gd name="connsiteX2-91" fmla="*/ 4846641 w 4846641"/>
                  <a:gd name="connsiteY2-92" fmla="*/ 202341 h 462988"/>
                  <a:gd name="connsiteX0-93" fmla="*/ 212160 w 4457851"/>
                  <a:gd name="connsiteY0-94" fmla="*/ 0 h 462988"/>
                  <a:gd name="connsiteX1-95" fmla="*/ 998749 w 4457851"/>
                  <a:gd name="connsiteY1-96" fmla="*/ 462680 h 462988"/>
                  <a:gd name="connsiteX2-97" fmla="*/ 4457851 w 4457851"/>
                  <a:gd name="connsiteY2-98" fmla="*/ 202341 h 462988"/>
                  <a:gd name="connsiteX0-99" fmla="*/ 238795 w 4484486"/>
                  <a:gd name="connsiteY0-100" fmla="*/ 0 h 462868"/>
                  <a:gd name="connsiteX1-101" fmla="*/ 1025384 w 4484486"/>
                  <a:gd name="connsiteY1-102" fmla="*/ 462680 h 462868"/>
                  <a:gd name="connsiteX2-103" fmla="*/ 4484486 w 4484486"/>
                  <a:gd name="connsiteY2-104" fmla="*/ 202341 h 462868"/>
                  <a:gd name="connsiteX0-105" fmla="*/ 410770 w 4656461"/>
                  <a:gd name="connsiteY0-106" fmla="*/ 0 h 425815"/>
                  <a:gd name="connsiteX1-107" fmla="*/ 595476 w 4656461"/>
                  <a:gd name="connsiteY1-108" fmla="*/ 425610 h 425815"/>
                  <a:gd name="connsiteX2-109" fmla="*/ 4656461 w 4656461"/>
                  <a:gd name="connsiteY2-110" fmla="*/ 202341 h 425815"/>
                  <a:gd name="connsiteX0-111" fmla="*/ 410770 w 4656461"/>
                  <a:gd name="connsiteY0-112" fmla="*/ 0 h 364069"/>
                  <a:gd name="connsiteX1-113" fmla="*/ 595476 w 4656461"/>
                  <a:gd name="connsiteY1-114" fmla="*/ 363827 h 364069"/>
                  <a:gd name="connsiteX2-115" fmla="*/ 4656461 w 4656461"/>
                  <a:gd name="connsiteY2-116" fmla="*/ 202341 h 364069"/>
                  <a:gd name="connsiteX0-117" fmla="*/ 558636 w 4511100"/>
                  <a:gd name="connsiteY0-118" fmla="*/ 0 h 388767"/>
                  <a:gd name="connsiteX1-119" fmla="*/ 450115 w 4511100"/>
                  <a:gd name="connsiteY1-120" fmla="*/ 388541 h 388767"/>
                  <a:gd name="connsiteX2-121" fmla="*/ 4511100 w 4511100"/>
                  <a:gd name="connsiteY2-122" fmla="*/ 227055 h 388767"/>
                  <a:gd name="connsiteX0-123" fmla="*/ 445007 w 4613533"/>
                  <a:gd name="connsiteY0-124" fmla="*/ 0 h 413467"/>
                  <a:gd name="connsiteX1-125" fmla="*/ 552548 w 4613533"/>
                  <a:gd name="connsiteY1-126" fmla="*/ 413255 h 413467"/>
                  <a:gd name="connsiteX2-127" fmla="*/ 4613533 w 4613533"/>
                  <a:gd name="connsiteY2-128" fmla="*/ 251769 h 413467"/>
                  <a:gd name="connsiteX0-129" fmla="*/ 437894 w 4606420"/>
                  <a:gd name="connsiteY0-130" fmla="*/ 0 h 351722"/>
                  <a:gd name="connsiteX1-131" fmla="*/ 560868 w 4606420"/>
                  <a:gd name="connsiteY1-132" fmla="*/ 351471 h 351722"/>
                  <a:gd name="connsiteX2-133" fmla="*/ 4606420 w 4606420"/>
                  <a:gd name="connsiteY2-134" fmla="*/ 251769 h 351722"/>
                  <a:gd name="connsiteX0-135" fmla="*/ 424068 w 4592594"/>
                  <a:gd name="connsiteY0-136" fmla="*/ 0 h 401116"/>
                  <a:gd name="connsiteX1-137" fmla="*/ 577907 w 4592594"/>
                  <a:gd name="connsiteY1-138" fmla="*/ 400898 h 401116"/>
                  <a:gd name="connsiteX2-139" fmla="*/ 4592594 w 4592594"/>
                  <a:gd name="connsiteY2-140" fmla="*/ 251769 h 401116"/>
                  <a:gd name="connsiteX0-141" fmla="*/ 424068 w 4592594"/>
                  <a:gd name="connsiteY0-142" fmla="*/ 0 h 401116"/>
                  <a:gd name="connsiteX1-143" fmla="*/ 577907 w 4592594"/>
                  <a:gd name="connsiteY1-144" fmla="*/ 400898 h 401116"/>
                  <a:gd name="connsiteX2-145" fmla="*/ 4592594 w 4592594"/>
                  <a:gd name="connsiteY2-146" fmla="*/ 338266 h 401116"/>
                  <a:gd name="connsiteX0-147" fmla="*/ 391353 w 4638179"/>
                  <a:gd name="connsiteY0-148" fmla="*/ 0 h 401116"/>
                  <a:gd name="connsiteX1-149" fmla="*/ 623492 w 4638179"/>
                  <a:gd name="connsiteY1-150" fmla="*/ 400898 h 401116"/>
                  <a:gd name="connsiteX2-151" fmla="*/ 4638179 w 4638179"/>
                  <a:gd name="connsiteY2-152" fmla="*/ 338266 h 401116"/>
                  <a:gd name="connsiteX0-153" fmla="*/ 391353 w 4904398"/>
                  <a:gd name="connsiteY0-154" fmla="*/ 0 h 401116"/>
                  <a:gd name="connsiteX1-155" fmla="*/ 623492 w 4904398"/>
                  <a:gd name="connsiteY1-156" fmla="*/ 400898 h 401116"/>
                  <a:gd name="connsiteX2-157" fmla="*/ 4904398 w 4904398"/>
                  <a:gd name="connsiteY2-158" fmla="*/ 322224 h 401116"/>
                </a:gdLst>
                <a:ahLst/>
                <a:cxnLst>
                  <a:cxn ang="0">
                    <a:pos x="connsiteX0-153" y="connsiteY0-154"/>
                  </a:cxn>
                  <a:cxn ang="0">
                    <a:pos x="connsiteX1-155" y="connsiteY1-156"/>
                  </a:cxn>
                  <a:cxn ang="0">
                    <a:pos x="connsiteX2-157" y="connsiteY2-158"/>
                  </a:cxn>
                </a:cxnLst>
                <a:rect l="l" t="t" r="r" b="b"/>
                <a:pathLst>
                  <a:path w="4904398" h="401116">
                    <a:moveTo>
                      <a:pt x="391353" y="0"/>
                    </a:moveTo>
                    <a:cubicBezTo>
                      <a:pt x="-226127" y="38897"/>
                      <a:pt x="-86259" y="411428"/>
                      <a:pt x="623492" y="400898"/>
                    </a:cubicBezTo>
                    <a:lnTo>
                      <a:pt x="4904398" y="322224"/>
                    </a:lnTo>
                  </a:path>
                </a:pathLst>
              </a:custGeom>
              <a:noFill/>
              <a:ln w="25400" cap="rnd">
                <a:solidFill>
                  <a:schemeClr val="bg1"/>
                </a:solidFill>
                <a:prstDash val="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94" name="文本框 93"/>
            <p:cNvSpPr txBox="1"/>
            <p:nvPr/>
          </p:nvSpPr>
          <p:spPr>
            <a:xfrm>
              <a:off x="1595870" y="496392"/>
              <a:ext cx="240642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3.Băng </a:t>
              </a:r>
              <a:r>
                <a:rPr lang="en-US" altLang="zh-CN" sz="3200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hà</a:t>
              </a:r>
              <a:endParaRPr lang="zh-CN" altLang="en-US" sz="3200" dirty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endParaRPr>
            </a:p>
          </p:txBody>
        </p:sp>
      </p:grpSp>
      <p:grpSp>
        <p:nvGrpSpPr>
          <p:cNvPr id="97" name="组合 96"/>
          <p:cNvGrpSpPr/>
          <p:nvPr/>
        </p:nvGrpSpPr>
        <p:grpSpPr>
          <a:xfrm>
            <a:off x="6259992" y="952501"/>
            <a:ext cx="5236683" cy="5019674"/>
            <a:chOff x="1375849" y="1901211"/>
            <a:chExt cx="4233329" cy="3678765"/>
          </a:xfrm>
        </p:grpSpPr>
        <p:sp>
          <p:nvSpPr>
            <p:cNvPr id="99" name="任意多边形 98"/>
            <p:cNvSpPr/>
            <p:nvPr/>
          </p:nvSpPr>
          <p:spPr>
            <a:xfrm>
              <a:off x="1375849" y="1901211"/>
              <a:ext cx="4233329" cy="3227560"/>
            </a:xfrm>
            <a:custGeom>
              <a:avLst/>
              <a:gdLst>
                <a:gd name="connsiteX0" fmla="*/ 692107 w 4233329"/>
                <a:gd name="connsiteY0" fmla="*/ 230189 h 3227560"/>
                <a:gd name="connsiteX1" fmla="*/ 606311 w 4233329"/>
                <a:gd name="connsiteY1" fmla="*/ 232933 h 3227560"/>
                <a:gd name="connsiteX2" fmla="*/ 330515 w 4233329"/>
                <a:gd name="connsiteY2" fmla="*/ 632928 h 3227560"/>
                <a:gd name="connsiteX3" fmla="*/ 403145 w 4233329"/>
                <a:gd name="connsiteY3" fmla="*/ 2772901 h 3227560"/>
                <a:gd name="connsiteX4" fmla="*/ 1440706 w 4233329"/>
                <a:gd name="connsiteY4" fmla="*/ 2952899 h 3227560"/>
                <a:gd name="connsiteX5" fmla="*/ 3703068 w 4233329"/>
                <a:gd name="connsiteY5" fmla="*/ 2920902 h 3227560"/>
                <a:gd name="connsiteX6" fmla="*/ 3906009 w 4233329"/>
                <a:gd name="connsiteY6" fmla="*/ 1782913 h 3227560"/>
                <a:gd name="connsiteX7" fmla="*/ 3775220 w 4233329"/>
                <a:gd name="connsiteY7" fmla="*/ 332932 h 3227560"/>
                <a:gd name="connsiteX8" fmla="*/ 1824604 w 4233329"/>
                <a:gd name="connsiteY8" fmla="*/ 262933 h 3227560"/>
                <a:gd name="connsiteX9" fmla="*/ 692107 w 4233329"/>
                <a:gd name="connsiteY9" fmla="*/ 230189 h 3227560"/>
                <a:gd name="connsiteX10" fmla="*/ 442503 w 4233329"/>
                <a:gd name="connsiteY10" fmla="*/ 300 h 3227560"/>
                <a:gd name="connsiteX11" fmla="*/ 1773431 w 4233329"/>
                <a:gd name="connsiteY11" fmla="*/ 38781 h 3227560"/>
                <a:gd name="connsiteX12" fmla="*/ 4065824 w 4233329"/>
                <a:gd name="connsiteY12" fmla="*/ 121045 h 3227560"/>
                <a:gd name="connsiteX13" fmla="*/ 4219530 w 4233329"/>
                <a:gd name="connsiteY13" fmla="*/ 1825085 h 3227560"/>
                <a:gd name="connsiteX14" fmla="*/ 3981031 w 4233329"/>
                <a:gd name="connsiteY14" fmla="*/ 3162467 h 3227560"/>
                <a:gd name="connsiteX15" fmla="*/ 1322268 w 4233329"/>
                <a:gd name="connsiteY15" fmla="*/ 3200070 h 3227560"/>
                <a:gd name="connsiteX16" fmla="*/ 102910 w 4233329"/>
                <a:gd name="connsiteY16" fmla="*/ 2988535 h 3227560"/>
                <a:gd name="connsiteX17" fmla="*/ 17555 w 4233329"/>
                <a:gd name="connsiteY17" fmla="*/ 473605 h 3227560"/>
                <a:gd name="connsiteX18" fmla="*/ 341674 w 4233329"/>
                <a:gd name="connsiteY18" fmla="*/ 3525 h 3227560"/>
                <a:gd name="connsiteX19" fmla="*/ 442503 w 4233329"/>
                <a:gd name="connsiteY19" fmla="*/ 300 h 3227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233329" h="3227560">
                  <a:moveTo>
                    <a:pt x="692107" y="230189"/>
                  </a:moveTo>
                  <a:cubicBezTo>
                    <a:pt x="659083" y="230589"/>
                    <a:pt x="630305" y="231475"/>
                    <a:pt x="606311" y="232933"/>
                  </a:cubicBezTo>
                  <a:cubicBezTo>
                    <a:pt x="414362" y="244600"/>
                    <a:pt x="374752" y="437931"/>
                    <a:pt x="330515" y="632928"/>
                  </a:cubicBezTo>
                  <a:cubicBezTo>
                    <a:pt x="296654" y="1056256"/>
                    <a:pt x="320155" y="2603079"/>
                    <a:pt x="403145" y="2772901"/>
                  </a:cubicBezTo>
                  <a:cubicBezTo>
                    <a:pt x="486134" y="2942724"/>
                    <a:pt x="890719" y="2928232"/>
                    <a:pt x="1440706" y="2952899"/>
                  </a:cubicBezTo>
                  <a:cubicBezTo>
                    <a:pt x="1990693" y="2977566"/>
                    <a:pt x="3547289" y="3001102"/>
                    <a:pt x="3703068" y="2920902"/>
                  </a:cubicBezTo>
                  <a:cubicBezTo>
                    <a:pt x="3858848" y="2840703"/>
                    <a:pt x="3893984" y="2214242"/>
                    <a:pt x="3906009" y="1782913"/>
                  </a:cubicBezTo>
                  <a:cubicBezTo>
                    <a:pt x="3918035" y="1351585"/>
                    <a:pt x="3956302" y="484220"/>
                    <a:pt x="3775220" y="332932"/>
                  </a:cubicBezTo>
                  <a:cubicBezTo>
                    <a:pt x="3594137" y="181645"/>
                    <a:pt x="2352755" y="279599"/>
                    <a:pt x="1824604" y="262933"/>
                  </a:cubicBezTo>
                  <a:cubicBezTo>
                    <a:pt x="1362472" y="248350"/>
                    <a:pt x="923276" y="227386"/>
                    <a:pt x="692107" y="230189"/>
                  </a:cubicBezTo>
                  <a:close/>
                  <a:moveTo>
                    <a:pt x="442503" y="300"/>
                  </a:moveTo>
                  <a:cubicBezTo>
                    <a:pt x="714176" y="-2994"/>
                    <a:pt x="1230326" y="21643"/>
                    <a:pt x="1773431" y="38781"/>
                  </a:cubicBezTo>
                  <a:cubicBezTo>
                    <a:pt x="2394122" y="58367"/>
                    <a:pt x="3853013" y="-56751"/>
                    <a:pt x="4065824" y="121045"/>
                  </a:cubicBezTo>
                  <a:cubicBezTo>
                    <a:pt x="4278635" y="298840"/>
                    <a:pt x="4233662" y="1318182"/>
                    <a:pt x="4219530" y="1825085"/>
                  </a:cubicBezTo>
                  <a:cubicBezTo>
                    <a:pt x="4205397" y="2331989"/>
                    <a:pt x="4164105" y="3068215"/>
                    <a:pt x="3981031" y="3162467"/>
                  </a:cubicBezTo>
                  <a:cubicBezTo>
                    <a:pt x="3797956" y="3256719"/>
                    <a:pt x="1968621" y="3229059"/>
                    <a:pt x="1322268" y="3200070"/>
                  </a:cubicBezTo>
                  <a:cubicBezTo>
                    <a:pt x="675915" y="3171082"/>
                    <a:pt x="200440" y="3188112"/>
                    <a:pt x="102910" y="2988535"/>
                  </a:cubicBezTo>
                  <a:cubicBezTo>
                    <a:pt x="5380" y="2788957"/>
                    <a:pt x="-22240" y="971107"/>
                    <a:pt x="17555" y="473605"/>
                  </a:cubicBezTo>
                  <a:cubicBezTo>
                    <a:pt x="69542" y="244441"/>
                    <a:pt x="116093" y="17235"/>
                    <a:pt x="341674" y="3525"/>
                  </a:cubicBezTo>
                  <a:cubicBezTo>
                    <a:pt x="369872" y="1811"/>
                    <a:pt x="403693" y="770"/>
                    <a:pt x="442503" y="300"/>
                  </a:cubicBezTo>
                  <a:close/>
                </a:path>
              </a:pathLst>
            </a:custGeom>
            <a:solidFill>
              <a:schemeClr val="accent2"/>
            </a:solidFill>
            <a:ln w="28575" cap="rnd">
              <a:solidFill>
                <a:schemeClr val="bg1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100" name="任意多边形 99"/>
            <p:cNvSpPr/>
            <p:nvPr/>
          </p:nvSpPr>
          <p:spPr>
            <a:xfrm>
              <a:off x="2515205" y="5107435"/>
              <a:ext cx="1920382" cy="472541"/>
            </a:xfrm>
            <a:custGeom>
              <a:avLst/>
              <a:gdLst>
                <a:gd name="connsiteX0" fmla="*/ 735217 w 1920382"/>
                <a:gd name="connsiteY0" fmla="*/ 0 h 472541"/>
                <a:gd name="connsiteX1" fmla="*/ 750207 w 1920382"/>
                <a:gd name="connsiteY1" fmla="*/ 254833 h 472541"/>
                <a:gd name="connsiteX2" fmla="*/ 120620 w 1920382"/>
                <a:gd name="connsiteY2" fmla="*/ 254833 h 472541"/>
                <a:gd name="connsiteX3" fmla="*/ 699 w 1920382"/>
                <a:gd name="connsiteY3" fmla="*/ 449705 h 472541"/>
                <a:gd name="connsiteX4" fmla="*/ 1919440 w 1920382"/>
                <a:gd name="connsiteY4" fmla="*/ 464695 h 472541"/>
                <a:gd name="connsiteX5" fmla="*/ 1844489 w 1920382"/>
                <a:gd name="connsiteY5" fmla="*/ 254833 h 472541"/>
                <a:gd name="connsiteX6" fmla="*/ 1154941 w 1920382"/>
                <a:gd name="connsiteY6" fmla="*/ 224852 h 472541"/>
                <a:gd name="connsiteX7" fmla="*/ 1169931 w 1920382"/>
                <a:gd name="connsiteY7" fmla="*/ 14990 h 472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20382" h="472541">
                  <a:moveTo>
                    <a:pt x="735217" y="0"/>
                  </a:moveTo>
                  <a:lnTo>
                    <a:pt x="750207" y="254833"/>
                  </a:lnTo>
                  <a:cubicBezTo>
                    <a:pt x="540345" y="254833"/>
                    <a:pt x="245538" y="222354"/>
                    <a:pt x="120620" y="254833"/>
                  </a:cubicBezTo>
                  <a:cubicBezTo>
                    <a:pt x="-4298" y="287312"/>
                    <a:pt x="-1800" y="368508"/>
                    <a:pt x="699" y="449705"/>
                  </a:cubicBezTo>
                  <a:cubicBezTo>
                    <a:pt x="640279" y="454702"/>
                    <a:pt x="1609643" y="487180"/>
                    <a:pt x="1919440" y="464695"/>
                  </a:cubicBezTo>
                  <a:cubicBezTo>
                    <a:pt x="1894456" y="394741"/>
                    <a:pt x="1971906" y="294807"/>
                    <a:pt x="1844489" y="254833"/>
                  </a:cubicBezTo>
                  <a:lnTo>
                    <a:pt x="1154941" y="224852"/>
                  </a:lnTo>
                  <a:lnTo>
                    <a:pt x="1169931" y="14990"/>
                  </a:lnTo>
                </a:path>
              </a:pathLst>
            </a:custGeom>
            <a:noFill/>
            <a:ln w="25400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</p:grpSp>
      <p:sp>
        <p:nvSpPr>
          <p:cNvPr id="105" name="矩形 55"/>
          <p:cNvSpPr/>
          <p:nvPr/>
        </p:nvSpPr>
        <p:spPr>
          <a:xfrm>
            <a:off x="1516486" y="2858768"/>
            <a:ext cx="3229185" cy="153272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>
              <a:lnSpc>
                <a:spcPct val="120000"/>
              </a:lnSpc>
            </a:pPr>
            <a:r>
              <a:rPr lang="vi-VN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hãy cho biết Băng hà có ở những đâu và có vai trò gì đối với tự nhiên và đời sông?.</a:t>
            </a:r>
            <a:endParaRPr lang="vi-VN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lnSpc>
                <a:spcPct val="120000"/>
              </a:lnSpc>
            </a:pPr>
            <a:endParaRPr lang="zh-CN" altLang="en-US" sz="2400" b="1" dirty="0">
              <a:solidFill>
                <a:schemeClr val="bg1"/>
              </a:solidFill>
              <a:latin typeface="Times New Roman" panose="02020603050405020304" pitchFamily="18" charset="0"/>
              <a:ea typeface="汉仪喵魂体W" panose="00020600040101010101" pitchFamily="18" charset="-122"/>
              <a:cs typeface="Times New Roman" panose="02020603050405020304" pitchFamily="18" charset="0"/>
            </a:endParaRPr>
          </a:p>
        </p:txBody>
      </p:sp>
      <p:pic>
        <p:nvPicPr>
          <p:cNvPr id="98" name="Picture 9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1424" y="1304505"/>
            <a:ext cx="4229849" cy="36301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30248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833679" y="2059404"/>
            <a:ext cx="4900887" cy="3459918"/>
            <a:chOff x="3246438" y="1068388"/>
            <a:chExt cx="5711825" cy="4678363"/>
          </a:xfrm>
          <a:solidFill>
            <a:schemeClr val="bg1"/>
          </a:solidFill>
        </p:grpSpPr>
        <p:sp>
          <p:nvSpPr>
            <p:cNvPr id="3" name="Freeform 5"/>
            <p:cNvSpPr/>
            <p:nvPr/>
          </p:nvSpPr>
          <p:spPr bwMode="auto">
            <a:xfrm>
              <a:off x="3251201" y="3335338"/>
              <a:ext cx="1773238" cy="1609725"/>
            </a:xfrm>
            <a:custGeom>
              <a:avLst/>
              <a:gdLst>
                <a:gd name="T0" fmla="*/ 1697 w 1708"/>
                <a:gd name="T1" fmla="*/ 1365 h 1551"/>
                <a:gd name="T2" fmla="*/ 1422 w 1708"/>
                <a:gd name="T3" fmla="*/ 1470 h 1551"/>
                <a:gd name="T4" fmla="*/ 1072 w 1708"/>
                <a:gd name="T5" fmla="*/ 1471 h 1551"/>
                <a:gd name="T6" fmla="*/ 478 w 1708"/>
                <a:gd name="T7" fmla="*/ 1262 h 1551"/>
                <a:gd name="T8" fmla="*/ 166 w 1708"/>
                <a:gd name="T9" fmla="*/ 672 h 1551"/>
                <a:gd name="T10" fmla="*/ 422 w 1708"/>
                <a:gd name="T11" fmla="*/ 54 h 1551"/>
                <a:gd name="T12" fmla="*/ 393 w 1708"/>
                <a:gd name="T13" fmla="*/ 16 h 1551"/>
                <a:gd name="T14" fmla="*/ 349 w 1708"/>
                <a:gd name="T15" fmla="*/ 1214 h 1551"/>
                <a:gd name="T16" fmla="*/ 906 w 1708"/>
                <a:gd name="T17" fmla="*/ 1500 h 1551"/>
                <a:gd name="T18" fmla="*/ 1579 w 1708"/>
                <a:gd name="T19" fmla="*/ 1467 h 1551"/>
                <a:gd name="T20" fmla="*/ 1704 w 1708"/>
                <a:gd name="T21" fmla="*/ 1373 h 1551"/>
                <a:gd name="T22" fmla="*/ 1697 w 1708"/>
                <a:gd name="T23" fmla="*/ 1365 h 1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08" h="1551">
                  <a:moveTo>
                    <a:pt x="1697" y="1365"/>
                  </a:moveTo>
                  <a:cubicBezTo>
                    <a:pt x="1630" y="1437"/>
                    <a:pt x="1515" y="1458"/>
                    <a:pt x="1422" y="1470"/>
                  </a:cubicBezTo>
                  <a:cubicBezTo>
                    <a:pt x="1307" y="1486"/>
                    <a:pt x="1188" y="1481"/>
                    <a:pt x="1072" y="1471"/>
                  </a:cubicBezTo>
                  <a:cubicBezTo>
                    <a:pt x="854" y="1452"/>
                    <a:pt x="649" y="1407"/>
                    <a:pt x="478" y="1262"/>
                  </a:cubicBezTo>
                  <a:cubicBezTo>
                    <a:pt x="305" y="1115"/>
                    <a:pt x="190" y="898"/>
                    <a:pt x="166" y="672"/>
                  </a:cubicBezTo>
                  <a:cubicBezTo>
                    <a:pt x="142" y="434"/>
                    <a:pt x="242" y="210"/>
                    <a:pt x="422" y="54"/>
                  </a:cubicBezTo>
                  <a:cubicBezTo>
                    <a:pt x="442" y="36"/>
                    <a:pt x="414" y="0"/>
                    <a:pt x="393" y="16"/>
                  </a:cubicBezTo>
                  <a:cubicBezTo>
                    <a:pt x="0" y="317"/>
                    <a:pt x="41" y="866"/>
                    <a:pt x="349" y="1214"/>
                  </a:cubicBezTo>
                  <a:cubicBezTo>
                    <a:pt x="495" y="1380"/>
                    <a:pt x="690" y="1468"/>
                    <a:pt x="906" y="1500"/>
                  </a:cubicBezTo>
                  <a:cubicBezTo>
                    <a:pt x="1121" y="1532"/>
                    <a:pt x="1372" y="1551"/>
                    <a:pt x="1579" y="1467"/>
                  </a:cubicBezTo>
                  <a:cubicBezTo>
                    <a:pt x="1629" y="1447"/>
                    <a:pt x="1671" y="1415"/>
                    <a:pt x="1704" y="1373"/>
                  </a:cubicBezTo>
                  <a:cubicBezTo>
                    <a:pt x="1708" y="1368"/>
                    <a:pt x="1702" y="1361"/>
                    <a:pt x="1697" y="136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4" name="Freeform 6"/>
            <p:cNvSpPr/>
            <p:nvPr/>
          </p:nvSpPr>
          <p:spPr bwMode="auto">
            <a:xfrm>
              <a:off x="3246438" y="1457326"/>
              <a:ext cx="2112963" cy="1933575"/>
            </a:xfrm>
            <a:custGeom>
              <a:avLst/>
              <a:gdLst>
                <a:gd name="T0" fmla="*/ 394 w 2035"/>
                <a:gd name="T1" fmla="*/ 1839 h 1862"/>
                <a:gd name="T2" fmla="*/ 299 w 2035"/>
                <a:gd name="T3" fmla="*/ 1656 h 1862"/>
                <a:gd name="T4" fmla="*/ 221 w 2035"/>
                <a:gd name="T5" fmla="*/ 1452 h 1862"/>
                <a:gd name="T6" fmla="*/ 241 w 2035"/>
                <a:gd name="T7" fmla="*/ 997 h 1862"/>
                <a:gd name="T8" fmla="*/ 650 w 2035"/>
                <a:gd name="T9" fmla="*/ 365 h 1862"/>
                <a:gd name="T10" fmla="*/ 1301 w 2035"/>
                <a:gd name="T11" fmla="*/ 65 h 1862"/>
                <a:gd name="T12" fmla="*/ 1991 w 2035"/>
                <a:gd name="T13" fmla="*/ 323 h 1862"/>
                <a:gd name="T14" fmla="*/ 2019 w 2035"/>
                <a:gd name="T15" fmla="*/ 295 h 1862"/>
                <a:gd name="T16" fmla="*/ 1371 w 2035"/>
                <a:gd name="T17" fmla="*/ 0 h 1862"/>
                <a:gd name="T18" fmla="*/ 709 w 2035"/>
                <a:gd name="T19" fmla="*/ 241 h 1862"/>
                <a:gd name="T20" fmla="*/ 226 w 2035"/>
                <a:gd name="T21" fmla="*/ 1619 h 1862"/>
                <a:gd name="T22" fmla="*/ 375 w 2035"/>
                <a:gd name="T23" fmla="*/ 1851 h 1862"/>
                <a:gd name="T24" fmla="*/ 394 w 2035"/>
                <a:gd name="T25" fmla="*/ 1839 h 1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35" h="1862">
                  <a:moveTo>
                    <a:pt x="394" y="1839"/>
                  </a:moveTo>
                  <a:cubicBezTo>
                    <a:pt x="360" y="1781"/>
                    <a:pt x="330" y="1716"/>
                    <a:pt x="299" y="1656"/>
                  </a:cubicBezTo>
                  <a:cubicBezTo>
                    <a:pt x="266" y="1591"/>
                    <a:pt x="240" y="1523"/>
                    <a:pt x="221" y="1452"/>
                  </a:cubicBezTo>
                  <a:cubicBezTo>
                    <a:pt x="181" y="1301"/>
                    <a:pt x="199" y="1146"/>
                    <a:pt x="241" y="997"/>
                  </a:cubicBezTo>
                  <a:cubicBezTo>
                    <a:pt x="310" y="752"/>
                    <a:pt x="461" y="533"/>
                    <a:pt x="650" y="365"/>
                  </a:cubicBezTo>
                  <a:cubicBezTo>
                    <a:pt x="830" y="204"/>
                    <a:pt x="1059" y="88"/>
                    <a:pt x="1301" y="65"/>
                  </a:cubicBezTo>
                  <a:cubicBezTo>
                    <a:pt x="1565" y="40"/>
                    <a:pt x="1795" y="154"/>
                    <a:pt x="1991" y="323"/>
                  </a:cubicBezTo>
                  <a:cubicBezTo>
                    <a:pt x="2010" y="340"/>
                    <a:pt x="2035" y="315"/>
                    <a:pt x="2019" y="295"/>
                  </a:cubicBezTo>
                  <a:cubicBezTo>
                    <a:pt x="1859" y="102"/>
                    <a:pt x="1621" y="0"/>
                    <a:pt x="1371" y="0"/>
                  </a:cubicBezTo>
                  <a:cubicBezTo>
                    <a:pt x="1131" y="0"/>
                    <a:pt x="899" y="101"/>
                    <a:pt x="709" y="241"/>
                  </a:cubicBezTo>
                  <a:cubicBezTo>
                    <a:pt x="298" y="545"/>
                    <a:pt x="0" y="1121"/>
                    <a:pt x="226" y="1619"/>
                  </a:cubicBezTo>
                  <a:cubicBezTo>
                    <a:pt x="266" y="1706"/>
                    <a:pt x="320" y="1775"/>
                    <a:pt x="375" y="1851"/>
                  </a:cubicBezTo>
                  <a:cubicBezTo>
                    <a:pt x="384" y="1862"/>
                    <a:pt x="402" y="1852"/>
                    <a:pt x="394" y="183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5" name="Freeform 7"/>
            <p:cNvSpPr/>
            <p:nvPr/>
          </p:nvSpPr>
          <p:spPr bwMode="auto">
            <a:xfrm>
              <a:off x="5292726" y="1068388"/>
              <a:ext cx="2541588" cy="1016000"/>
            </a:xfrm>
            <a:custGeom>
              <a:avLst/>
              <a:gdLst>
                <a:gd name="T0" fmla="*/ 38 w 2447"/>
                <a:gd name="T1" fmla="*/ 664 h 979"/>
                <a:gd name="T2" fmla="*/ 1375 w 2447"/>
                <a:gd name="T3" fmla="*/ 104 h 979"/>
                <a:gd name="T4" fmla="*/ 2005 w 2447"/>
                <a:gd name="T5" fmla="*/ 373 h 979"/>
                <a:gd name="T6" fmla="*/ 2402 w 2447"/>
                <a:gd name="T7" fmla="*/ 953 h 979"/>
                <a:gd name="T8" fmla="*/ 2442 w 2447"/>
                <a:gd name="T9" fmla="*/ 943 h 979"/>
                <a:gd name="T10" fmla="*/ 1377 w 2447"/>
                <a:gd name="T11" fmla="*/ 41 h 979"/>
                <a:gd name="T12" fmla="*/ 622 w 2447"/>
                <a:gd name="T13" fmla="*/ 99 h 979"/>
                <a:gd name="T14" fmla="*/ 15 w 2447"/>
                <a:gd name="T15" fmla="*/ 622 h 979"/>
                <a:gd name="T16" fmla="*/ 6 w 2447"/>
                <a:gd name="T17" fmla="*/ 656 h 979"/>
                <a:gd name="T18" fmla="*/ 38 w 2447"/>
                <a:gd name="T19" fmla="*/ 664 h 9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47" h="979">
                  <a:moveTo>
                    <a:pt x="38" y="664"/>
                  </a:moveTo>
                  <a:cubicBezTo>
                    <a:pt x="235" y="159"/>
                    <a:pt x="897" y="25"/>
                    <a:pt x="1375" y="104"/>
                  </a:cubicBezTo>
                  <a:cubicBezTo>
                    <a:pt x="1602" y="141"/>
                    <a:pt x="1823" y="231"/>
                    <a:pt x="2005" y="373"/>
                  </a:cubicBezTo>
                  <a:cubicBezTo>
                    <a:pt x="2195" y="521"/>
                    <a:pt x="2325" y="727"/>
                    <a:pt x="2402" y="953"/>
                  </a:cubicBezTo>
                  <a:cubicBezTo>
                    <a:pt x="2411" y="979"/>
                    <a:pt x="2447" y="968"/>
                    <a:pt x="2442" y="943"/>
                  </a:cubicBezTo>
                  <a:cubicBezTo>
                    <a:pt x="2340" y="436"/>
                    <a:pt x="1862" y="118"/>
                    <a:pt x="1377" y="41"/>
                  </a:cubicBezTo>
                  <a:cubicBezTo>
                    <a:pt x="1125" y="0"/>
                    <a:pt x="864" y="21"/>
                    <a:pt x="622" y="99"/>
                  </a:cubicBezTo>
                  <a:cubicBezTo>
                    <a:pt x="370" y="180"/>
                    <a:pt x="103" y="360"/>
                    <a:pt x="15" y="622"/>
                  </a:cubicBezTo>
                  <a:cubicBezTo>
                    <a:pt x="13" y="633"/>
                    <a:pt x="10" y="645"/>
                    <a:pt x="6" y="656"/>
                  </a:cubicBezTo>
                  <a:cubicBezTo>
                    <a:pt x="0" y="676"/>
                    <a:pt x="30" y="683"/>
                    <a:pt x="38" y="66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6" name="Freeform 8"/>
            <p:cNvSpPr/>
            <p:nvPr/>
          </p:nvSpPr>
          <p:spPr bwMode="auto">
            <a:xfrm>
              <a:off x="7777163" y="1998663"/>
              <a:ext cx="1181100" cy="2060575"/>
            </a:xfrm>
            <a:custGeom>
              <a:avLst/>
              <a:gdLst>
                <a:gd name="T0" fmla="*/ 20 w 1137"/>
                <a:gd name="T1" fmla="*/ 63 h 1984"/>
                <a:gd name="T2" fmla="*/ 215 w 1137"/>
                <a:gd name="T3" fmla="*/ 53 h 1984"/>
                <a:gd name="T4" fmla="*/ 400 w 1137"/>
                <a:gd name="T5" fmla="*/ 98 h 1984"/>
                <a:gd name="T6" fmla="*/ 735 w 1137"/>
                <a:gd name="T7" fmla="*/ 336 h 1984"/>
                <a:gd name="T8" fmla="*/ 1044 w 1137"/>
                <a:gd name="T9" fmla="*/ 988 h 1984"/>
                <a:gd name="T10" fmla="*/ 897 w 1137"/>
                <a:gd name="T11" fmla="*/ 1554 h 1984"/>
                <a:gd name="T12" fmla="*/ 343 w 1137"/>
                <a:gd name="T13" fmla="*/ 1942 h 1984"/>
                <a:gd name="T14" fmla="*/ 358 w 1137"/>
                <a:gd name="T15" fmla="*/ 1980 h 1984"/>
                <a:gd name="T16" fmla="*/ 953 w 1137"/>
                <a:gd name="T17" fmla="*/ 1587 h 1984"/>
                <a:gd name="T18" fmla="*/ 1107 w 1137"/>
                <a:gd name="T19" fmla="*/ 964 h 1984"/>
                <a:gd name="T20" fmla="*/ 752 w 1137"/>
                <a:gd name="T21" fmla="*/ 266 h 1984"/>
                <a:gd name="T22" fmla="*/ 415 w 1137"/>
                <a:gd name="T23" fmla="*/ 44 h 1984"/>
                <a:gd name="T24" fmla="*/ 215 w 1137"/>
                <a:gd name="T25" fmla="*/ 2 h 1984"/>
                <a:gd name="T26" fmla="*/ 119 w 1137"/>
                <a:gd name="T27" fmla="*/ 7 h 1984"/>
                <a:gd name="T28" fmla="*/ 14 w 1137"/>
                <a:gd name="T29" fmla="*/ 41 h 1984"/>
                <a:gd name="T30" fmla="*/ 20 w 1137"/>
                <a:gd name="T31" fmla="*/ 63 h 19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7" h="1984">
                  <a:moveTo>
                    <a:pt x="20" y="63"/>
                  </a:moveTo>
                  <a:cubicBezTo>
                    <a:pt x="80" y="48"/>
                    <a:pt x="154" y="49"/>
                    <a:pt x="215" y="53"/>
                  </a:cubicBezTo>
                  <a:cubicBezTo>
                    <a:pt x="278" y="57"/>
                    <a:pt x="341" y="76"/>
                    <a:pt x="400" y="98"/>
                  </a:cubicBezTo>
                  <a:cubicBezTo>
                    <a:pt x="528" y="148"/>
                    <a:pt x="641" y="238"/>
                    <a:pt x="735" y="336"/>
                  </a:cubicBezTo>
                  <a:cubicBezTo>
                    <a:pt x="900" y="510"/>
                    <a:pt x="1016" y="750"/>
                    <a:pt x="1044" y="988"/>
                  </a:cubicBezTo>
                  <a:cubicBezTo>
                    <a:pt x="1069" y="1190"/>
                    <a:pt x="1016" y="1389"/>
                    <a:pt x="897" y="1554"/>
                  </a:cubicBezTo>
                  <a:cubicBezTo>
                    <a:pt x="757" y="1747"/>
                    <a:pt x="548" y="1839"/>
                    <a:pt x="343" y="1942"/>
                  </a:cubicBezTo>
                  <a:cubicBezTo>
                    <a:pt x="321" y="1953"/>
                    <a:pt x="337" y="1984"/>
                    <a:pt x="358" y="1980"/>
                  </a:cubicBezTo>
                  <a:cubicBezTo>
                    <a:pt x="592" y="1933"/>
                    <a:pt x="812" y="1776"/>
                    <a:pt x="953" y="1587"/>
                  </a:cubicBezTo>
                  <a:cubicBezTo>
                    <a:pt x="1086" y="1410"/>
                    <a:pt x="1137" y="1182"/>
                    <a:pt x="1107" y="964"/>
                  </a:cubicBezTo>
                  <a:cubicBezTo>
                    <a:pt x="1071" y="703"/>
                    <a:pt x="938" y="452"/>
                    <a:pt x="752" y="266"/>
                  </a:cubicBezTo>
                  <a:cubicBezTo>
                    <a:pt x="656" y="170"/>
                    <a:pt x="542" y="93"/>
                    <a:pt x="415" y="44"/>
                  </a:cubicBezTo>
                  <a:cubicBezTo>
                    <a:pt x="351" y="19"/>
                    <a:pt x="283" y="6"/>
                    <a:pt x="215" y="2"/>
                  </a:cubicBezTo>
                  <a:cubicBezTo>
                    <a:pt x="183" y="0"/>
                    <a:pt x="150" y="2"/>
                    <a:pt x="119" y="7"/>
                  </a:cubicBezTo>
                  <a:cubicBezTo>
                    <a:pt x="78" y="13"/>
                    <a:pt x="52" y="27"/>
                    <a:pt x="14" y="41"/>
                  </a:cubicBezTo>
                  <a:cubicBezTo>
                    <a:pt x="0" y="46"/>
                    <a:pt x="6" y="66"/>
                    <a:pt x="20" y="6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7" name="Freeform 9"/>
            <p:cNvSpPr/>
            <p:nvPr/>
          </p:nvSpPr>
          <p:spPr bwMode="auto">
            <a:xfrm>
              <a:off x="7016751" y="4010026"/>
              <a:ext cx="1208088" cy="1095375"/>
            </a:xfrm>
            <a:custGeom>
              <a:avLst/>
              <a:gdLst>
                <a:gd name="T0" fmla="*/ 1056 w 1164"/>
                <a:gd name="T1" fmla="*/ 16 h 1055"/>
                <a:gd name="T2" fmla="*/ 1085 w 1164"/>
                <a:gd name="T3" fmla="*/ 64 h 1055"/>
                <a:gd name="T4" fmla="*/ 1110 w 1164"/>
                <a:gd name="T5" fmla="*/ 176 h 1055"/>
                <a:gd name="T6" fmla="*/ 1081 w 1164"/>
                <a:gd name="T7" fmla="*/ 362 h 1055"/>
                <a:gd name="T8" fmla="*/ 828 w 1164"/>
                <a:gd name="T9" fmla="*/ 714 h 1055"/>
                <a:gd name="T10" fmla="*/ 30 w 1164"/>
                <a:gd name="T11" fmla="*/ 996 h 1055"/>
                <a:gd name="T12" fmla="*/ 30 w 1164"/>
                <a:gd name="T13" fmla="*/ 1042 h 1055"/>
                <a:gd name="T14" fmla="*/ 893 w 1164"/>
                <a:gd name="T15" fmla="*/ 736 h 1055"/>
                <a:gd name="T16" fmla="*/ 1143 w 1164"/>
                <a:gd name="T17" fmla="*/ 346 h 1055"/>
                <a:gd name="T18" fmla="*/ 1154 w 1164"/>
                <a:gd name="T19" fmla="*/ 140 h 1055"/>
                <a:gd name="T20" fmla="*/ 1121 w 1164"/>
                <a:gd name="T21" fmla="*/ 43 h 1055"/>
                <a:gd name="T22" fmla="*/ 1066 w 1164"/>
                <a:gd name="T23" fmla="*/ 4 h 1055"/>
                <a:gd name="T24" fmla="*/ 1056 w 1164"/>
                <a:gd name="T25" fmla="*/ 16 h 1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64" h="1055">
                  <a:moveTo>
                    <a:pt x="1056" y="16"/>
                  </a:moveTo>
                  <a:cubicBezTo>
                    <a:pt x="1068" y="25"/>
                    <a:pt x="1078" y="52"/>
                    <a:pt x="1085" y="64"/>
                  </a:cubicBezTo>
                  <a:cubicBezTo>
                    <a:pt x="1104" y="97"/>
                    <a:pt x="1108" y="139"/>
                    <a:pt x="1110" y="176"/>
                  </a:cubicBezTo>
                  <a:cubicBezTo>
                    <a:pt x="1115" y="240"/>
                    <a:pt x="1103" y="302"/>
                    <a:pt x="1081" y="362"/>
                  </a:cubicBezTo>
                  <a:cubicBezTo>
                    <a:pt x="1032" y="501"/>
                    <a:pt x="939" y="620"/>
                    <a:pt x="828" y="714"/>
                  </a:cubicBezTo>
                  <a:cubicBezTo>
                    <a:pt x="609" y="901"/>
                    <a:pt x="312" y="981"/>
                    <a:pt x="30" y="996"/>
                  </a:cubicBezTo>
                  <a:cubicBezTo>
                    <a:pt x="0" y="998"/>
                    <a:pt x="0" y="1041"/>
                    <a:pt x="30" y="1042"/>
                  </a:cubicBezTo>
                  <a:cubicBezTo>
                    <a:pt x="339" y="1055"/>
                    <a:pt x="661" y="941"/>
                    <a:pt x="893" y="736"/>
                  </a:cubicBezTo>
                  <a:cubicBezTo>
                    <a:pt x="1011" y="632"/>
                    <a:pt x="1097" y="496"/>
                    <a:pt x="1143" y="346"/>
                  </a:cubicBezTo>
                  <a:cubicBezTo>
                    <a:pt x="1163" y="279"/>
                    <a:pt x="1164" y="208"/>
                    <a:pt x="1154" y="140"/>
                  </a:cubicBezTo>
                  <a:cubicBezTo>
                    <a:pt x="1150" y="106"/>
                    <a:pt x="1138" y="73"/>
                    <a:pt x="1121" y="43"/>
                  </a:cubicBezTo>
                  <a:cubicBezTo>
                    <a:pt x="1105" y="16"/>
                    <a:pt x="1089" y="17"/>
                    <a:pt x="1066" y="4"/>
                  </a:cubicBezTo>
                  <a:cubicBezTo>
                    <a:pt x="1058" y="0"/>
                    <a:pt x="1049" y="11"/>
                    <a:pt x="1056" y="1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8" name="Freeform 10"/>
            <p:cNvSpPr/>
            <p:nvPr/>
          </p:nvSpPr>
          <p:spPr bwMode="auto">
            <a:xfrm>
              <a:off x="4975226" y="4775201"/>
              <a:ext cx="1274763" cy="733425"/>
            </a:xfrm>
            <a:custGeom>
              <a:avLst/>
              <a:gdLst>
                <a:gd name="T0" fmla="*/ 28 w 1229"/>
                <a:gd name="T1" fmla="*/ 8 h 706"/>
                <a:gd name="T2" fmla="*/ 139 w 1229"/>
                <a:gd name="T3" fmla="*/ 371 h 706"/>
                <a:gd name="T4" fmla="*/ 420 w 1229"/>
                <a:gd name="T5" fmla="*/ 595 h 706"/>
                <a:gd name="T6" fmla="*/ 1199 w 1229"/>
                <a:gd name="T7" fmla="*/ 617 h 706"/>
                <a:gd name="T8" fmla="*/ 1186 w 1229"/>
                <a:gd name="T9" fmla="*/ 571 h 706"/>
                <a:gd name="T10" fmla="*/ 469 w 1229"/>
                <a:gd name="T11" fmla="*/ 549 h 706"/>
                <a:gd name="T12" fmla="*/ 191 w 1229"/>
                <a:gd name="T13" fmla="*/ 341 h 706"/>
                <a:gd name="T14" fmla="*/ 105 w 1229"/>
                <a:gd name="T15" fmla="*/ 187 h 706"/>
                <a:gd name="T16" fmla="*/ 43 w 1229"/>
                <a:gd name="T17" fmla="*/ 7 h 706"/>
                <a:gd name="T18" fmla="*/ 28 w 1229"/>
                <a:gd name="T19" fmla="*/ 8 h 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29" h="706">
                  <a:moveTo>
                    <a:pt x="28" y="8"/>
                  </a:moveTo>
                  <a:cubicBezTo>
                    <a:pt x="0" y="129"/>
                    <a:pt x="72" y="275"/>
                    <a:pt x="139" y="371"/>
                  </a:cubicBezTo>
                  <a:cubicBezTo>
                    <a:pt x="210" y="470"/>
                    <a:pt x="310" y="545"/>
                    <a:pt x="420" y="595"/>
                  </a:cubicBezTo>
                  <a:cubicBezTo>
                    <a:pt x="664" y="706"/>
                    <a:pt x="948" y="698"/>
                    <a:pt x="1199" y="617"/>
                  </a:cubicBezTo>
                  <a:cubicBezTo>
                    <a:pt x="1229" y="608"/>
                    <a:pt x="1217" y="563"/>
                    <a:pt x="1186" y="571"/>
                  </a:cubicBezTo>
                  <a:cubicBezTo>
                    <a:pt x="954" y="630"/>
                    <a:pt x="695" y="637"/>
                    <a:pt x="469" y="549"/>
                  </a:cubicBezTo>
                  <a:cubicBezTo>
                    <a:pt x="360" y="506"/>
                    <a:pt x="262" y="433"/>
                    <a:pt x="191" y="341"/>
                  </a:cubicBezTo>
                  <a:cubicBezTo>
                    <a:pt x="155" y="294"/>
                    <a:pt x="127" y="241"/>
                    <a:pt x="105" y="187"/>
                  </a:cubicBezTo>
                  <a:cubicBezTo>
                    <a:pt x="81" y="128"/>
                    <a:pt x="72" y="63"/>
                    <a:pt x="43" y="7"/>
                  </a:cubicBezTo>
                  <a:cubicBezTo>
                    <a:pt x="40" y="0"/>
                    <a:pt x="30" y="2"/>
                    <a:pt x="28" y="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9" name="Freeform 11"/>
            <p:cNvSpPr/>
            <p:nvPr/>
          </p:nvSpPr>
          <p:spPr bwMode="auto">
            <a:xfrm>
              <a:off x="6203951" y="5040313"/>
              <a:ext cx="1285875" cy="706438"/>
            </a:xfrm>
            <a:custGeom>
              <a:avLst/>
              <a:gdLst>
                <a:gd name="T0" fmla="*/ 9 w 1238"/>
                <a:gd name="T1" fmla="*/ 343 h 681"/>
                <a:gd name="T2" fmla="*/ 575 w 1238"/>
                <a:gd name="T3" fmla="*/ 605 h 681"/>
                <a:gd name="T4" fmla="*/ 1222 w 1238"/>
                <a:gd name="T5" fmla="*/ 529 h 681"/>
                <a:gd name="T6" fmla="*/ 1222 w 1238"/>
                <a:gd name="T7" fmla="*/ 485 h 681"/>
                <a:gd name="T8" fmla="*/ 968 w 1238"/>
                <a:gd name="T9" fmla="*/ 314 h 681"/>
                <a:gd name="T10" fmla="*/ 825 w 1238"/>
                <a:gd name="T11" fmla="*/ 32 h 681"/>
                <a:gd name="T12" fmla="*/ 776 w 1238"/>
                <a:gd name="T13" fmla="*/ 46 h 681"/>
                <a:gd name="T14" fmla="*/ 921 w 1238"/>
                <a:gd name="T15" fmla="*/ 340 h 681"/>
                <a:gd name="T16" fmla="*/ 1196 w 1238"/>
                <a:gd name="T17" fmla="*/ 529 h 681"/>
                <a:gd name="T18" fmla="*/ 1196 w 1238"/>
                <a:gd name="T19" fmla="*/ 485 h 681"/>
                <a:gd name="T20" fmla="*/ 23 w 1238"/>
                <a:gd name="T21" fmla="*/ 324 h 681"/>
                <a:gd name="T22" fmla="*/ 9 w 1238"/>
                <a:gd name="T23" fmla="*/ 343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38" h="681">
                  <a:moveTo>
                    <a:pt x="9" y="343"/>
                  </a:moveTo>
                  <a:cubicBezTo>
                    <a:pt x="152" y="493"/>
                    <a:pt x="376" y="569"/>
                    <a:pt x="575" y="605"/>
                  </a:cubicBezTo>
                  <a:cubicBezTo>
                    <a:pt x="792" y="644"/>
                    <a:pt x="1024" y="631"/>
                    <a:pt x="1222" y="529"/>
                  </a:cubicBezTo>
                  <a:cubicBezTo>
                    <a:pt x="1238" y="520"/>
                    <a:pt x="1238" y="494"/>
                    <a:pt x="1222" y="485"/>
                  </a:cubicBezTo>
                  <a:cubicBezTo>
                    <a:pt x="1131" y="437"/>
                    <a:pt x="1041" y="387"/>
                    <a:pt x="968" y="314"/>
                  </a:cubicBezTo>
                  <a:cubicBezTo>
                    <a:pt x="889" y="238"/>
                    <a:pt x="847" y="138"/>
                    <a:pt x="825" y="32"/>
                  </a:cubicBezTo>
                  <a:cubicBezTo>
                    <a:pt x="819" y="0"/>
                    <a:pt x="770" y="14"/>
                    <a:pt x="776" y="46"/>
                  </a:cubicBezTo>
                  <a:cubicBezTo>
                    <a:pt x="799" y="157"/>
                    <a:pt x="844" y="256"/>
                    <a:pt x="921" y="340"/>
                  </a:cubicBezTo>
                  <a:cubicBezTo>
                    <a:pt x="997" y="422"/>
                    <a:pt x="1098" y="479"/>
                    <a:pt x="1196" y="529"/>
                  </a:cubicBezTo>
                  <a:cubicBezTo>
                    <a:pt x="1196" y="514"/>
                    <a:pt x="1196" y="500"/>
                    <a:pt x="1196" y="485"/>
                  </a:cubicBezTo>
                  <a:cubicBezTo>
                    <a:pt x="821" y="681"/>
                    <a:pt x="352" y="551"/>
                    <a:pt x="23" y="324"/>
                  </a:cubicBezTo>
                  <a:cubicBezTo>
                    <a:pt x="12" y="316"/>
                    <a:pt x="0" y="333"/>
                    <a:pt x="9" y="34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3517901" y="1225551"/>
              <a:ext cx="5260975" cy="4090987"/>
              <a:chOff x="3517901" y="1225551"/>
              <a:chExt cx="5260975" cy="4090987"/>
            </a:xfrm>
            <a:grpFill/>
          </p:grpSpPr>
          <p:sp>
            <p:nvSpPr>
              <p:cNvPr id="11" name="Freeform 12"/>
              <p:cNvSpPr/>
              <p:nvPr/>
            </p:nvSpPr>
            <p:spPr bwMode="auto">
              <a:xfrm>
                <a:off x="7805738" y="2135188"/>
                <a:ext cx="109538" cy="38100"/>
              </a:xfrm>
              <a:custGeom>
                <a:avLst/>
                <a:gdLst>
                  <a:gd name="T0" fmla="*/ 6 w 106"/>
                  <a:gd name="T1" fmla="*/ 35 h 37"/>
                  <a:gd name="T2" fmla="*/ 45 w 106"/>
                  <a:gd name="T3" fmla="*/ 33 h 37"/>
                  <a:gd name="T4" fmla="*/ 97 w 106"/>
                  <a:gd name="T5" fmla="*/ 22 h 37"/>
                  <a:gd name="T6" fmla="*/ 97 w 106"/>
                  <a:gd name="T7" fmla="*/ 6 h 37"/>
                  <a:gd name="T8" fmla="*/ 52 w 106"/>
                  <a:gd name="T9" fmla="*/ 6 h 37"/>
                  <a:gd name="T10" fmla="*/ 4 w 106"/>
                  <a:gd name="T11" fmla="*/ 24 h 37"/>
                  <a:gd name="T12" fmla="*/ 6 w 106"/>
                  <a:gd name="T13" fmla="*/ 35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37">
                    <a:moveTo>
                      <a:pt x="6" y="35"/>
                    </a:moveTo>
                    <a:cubicBezTo>
                      <a:pt x="20" y="37"/>
                      <a:pt x="32" y="35"/>
                      <a:pt x="45" y="33"/>
                    </a:cubicBezTo>
                    <a:cubicBezTo>
                      <a:pt x="63" y="30"/>
                      <a:pt x="80" y="29"/>
                      <a:pt x="97" y="22"/>
                    </a:cubicBezTo>
                    <a:cubicBezTo>
                      <a:pt x="105" y="19"/>
                      <a:pt x="106" y="9"/>
                      <a:pt x="97" y="6"/>
                    </a:cubicBezTo>
                    <a:cubicBezTo>
                      <a:pt x="81" y="0"/>
                      <a:pt x="68" y="2"/>
                      <a:pt x="52" y="6"/>
                    </a:cubicBezTo>
                    <a:cubicBezTo>
                      <a:pt x="34" y="9"/>
                      <a:pt x="17" y="13"/>
                      <a:pt x="4" y="24"/>
                    </a:cubicBezTo>
                    <a:cubicBezTo>
                      <a:pt x="0" y="27"/>
                      <a:pt x="2" y="34"/>
                      <a:pt x="6" y="3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2" name="Freeform 13"/>
              <p:cNvSpPr/>
              <p:nvPr/>
            </p:nvSpPr>
            <p:spPr bwMode="auto">
              <a:xfrm>
                <a:off x="8018463" y="2144713"/>
                <a:ext cx="92075" cy="34925"/>
              </a:xfrm>
              <a:custGeom>
                <a:avLst/>
                <a:gdLst>
                  <a:gd name="T0" fmla="*/ 4 w 89"/>
                  <a:gd name="T1" fmla="*/ 9 h 35"/>
                  <a:gd name="T2" fmla="*/ 79 w 89"/>
                  <a:gd name="T3" fmla="*/ 34 h 35"/>
                  <a:gd name="T4" fmla="*/ 83 w 89"/>
                  <a:gd name="T5" fmla="*/ 20 h 35"/>
                  <a:gd name="T6" fmla="*/ 7 w 89"/>
                  <a:gd name="T7" fmla="*/ 0 h 35"/>
                  <a:gd name="T8" fmla="*/ 4 w 89"/>
                  <a:gd name="T9" fmla="*/ 9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35">
                    <a:moveTo>
                      <a:pt x="4" y="9"/>
                    </a:moveTo>
                    <a:cubicBezTo>
                      <a:pt x="28" y="23"/>
                      <a:pt x="52" y="31"/>
                      <a:pt x="79" y="34"/>
                    </a:cubicBezTo>
                    <a:cubicBezTo>
                      <a:pt x="87" y="35"/>
                      <a:pt x="89" y="24"/>
                      <a:pt x="83" y="20"/>
                    </a:cubicBezTo>
                    <a:cubicBezTo>
                      <a:pt x="59" y="6"/>
                      <a:pt x="34" y="3"/>
                      <a:pt x="7" y="0"/>
                    </a:cubicBezTo>
                    <a:cubicBezTo>
                      <a:pt x="2" y="0"/>
                      <a:pt x="0" y="7"/>
                      <a:pt x="4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3" name="Freeform 14"/>
              <p:cNvSpPr/>
              <p:nvPr/>
            </p:nvSpPr>
            <p:spPr bwMode="auto">
              <a:xfrm>
                <a:off x="8228013" y="2225676"/>
                <a:ext cx="107950" cy="61913"/>
              </a:xfrm>
              <a:custGeom>
                <a:avLst/>
                <a:gdLst>
                  <a:gd name="T0" fmla="*/ 6 w 105"/>
                  <a:gd name="T1" fmla="*/ 10 h 59"/>
                  <a:gd name="T2" fmla="*/ 91 w 105"/>
                  <a:gd name="T3" fmla="*/ 55 h 59"/>
                  <a:gd name="T4" fmla="*/ 99 w 105"/>
                  <a:gd name="T5" fmla="*/ 44 h 59"/>
                  <a:gd name="T6" fmla="*/ 9 w 105"/>
                  <a:gd name="T7" fmla="*/ 1 h 59"/>
                  <a:gd name="T8" fmla="*/ 6 w 105"/>
                  <a:gd name="T9" fmla="*/ 1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59">
                    <a:moveTo>
                      <a:pt x="6" y="10"/>
                    </a:moveTo>
                    <a:cubicBezTo>
                      <a:pt x="35" y="21"/>
                      <a:pt x="64" y="39"/>
                      <a:pt x="91" y="55"/>
                    </a:cubicBezTo>
                    <a:cubicBezTo>
                      <a:pt x="97" y="59"/>
                      <a:pt x="105" y="49"/>
                      <a:pt x="99" y="44"/>
                    </a:cubicBezTo>
                    <a:cubicBezTo>
                      <a:pt x="72" y="20"/>
                      <a:pt x="44" y="7"/>
                      <a:pt x="9" y="1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4" name="Freeform 15"/>
              <p:cNvSpPr/>
              <p:nvPr/>
            </p:nvSpPr>
            <p:spPr bwMode="auto">
              <a:xfrm>
                <a:off x="8421688" y="2389188"/>
                <a:ext cx="77788" cy="84138"/>
              </a:xfrm>
              <a:custGeom>
                <a:avLst/>
                <a:gdLst>
                  <a:gd name="T0" fmla="*/ 1 w 75"/>
                  <a:gd name="T1" fmla="*/ 1 h 81"/>
                  <a:gd name="T2" fmla="*/ 14 w 75"/>
                  <a:gd name="T3" fmla="*/ 20 h 81"/>
                  <a:gd name="T4" fmla="*/ 31 w 75"/>
                  <a:gd name="T5" fmla="*/ 42 h 81"/>
                  <a:gd name="T6" fmla="*/ 62 w 75"/>
                  <a:gd name="T7" fmla="*/ 77 h 81"/>
                  <a:gd name="T8" fmla="*/ 72 w 75"/>
                  <a:gd name="T9" fmla="*/ 71 h 81"/>
                  <a:gd name="T10" fmla="*/ 45 w 75"/>
                  <a:gd name="T11" fmla="*/ 35 h 81"/>
                  <a:gd name="T12" fmla="*/ 24 w 75"/>
                  <a:gd name="T13" fmla="*/ 16 h 81"/>
                  <a:gd name="T14" fmla="*/ 2 w 75"/>
                  <a:gd name="T15" fmla="*/ 0 h 81"/>
                  <a:gd name="T16" fmla="*/ 1 w 75"/>
                  <a:gd name="T17" fmla="*/ 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5" h="81">
                    <a:moveTo>
                      <a:pt x="1" y="1"/>
                    </a:moveTo>
                    <a:cubicBezTo>
                      <a:pt x="6" y="6"/>
                      <a:pt x="9" y="14"/>
                      <a:pt x="14" y="20"/>
                    </a:cubicBezTo>
                    <a:cubicBezTo>
                      <a:pt x="19" y="27"/>
                      <a:pt x="25" y="35"/>
                      <a:pt x="31" y="42"/>
                    </a:cubicBezTo>
                    <a:cubicBezTo>
                      <a:pt x="41" y="54"/>
                      <a:pt x="51" y="66"/>
                      <a:pt x="62" y="77"/>
                    </a:cubicBezTo>
                    <a:cubicBezTo>
                      <a:pt x="66" y="81"/>
                      <a:pt x="75" y="77"/>
                      <a:pt x="72" y="71"/>
                    </a:cubicBezTo>
                    <a:cubicBezTo>
                      <a:pt x="66" y="57"/>
                      <a:pt x="57" y="46"/>
                      <a:pt x="45" y="35"/>
                    </a:cubicBezTo>
                    <a:cubicBezTo>
                      <a:pt x="38" y="28"/>
                      <a:pt x="31" y="22"/>
                      <a:pt x="24" y="16"/>
                    </a:cubicBezTo>
                    <a:cubicBezTo>
                      <a:pt x="17" y="10"/>
                      <a:pt x="8" y="6"/>
                      <a:pt x="2" y="0"/>
                    </a:cubicBezTo>
                    <a:cubicBezTo>
                      <a:pt x="1" y="0"/>
                      <a:pt x="0" y="0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5" name="Freeform 16"/>
              <p:cNvSpPr/>
              <p:nvPr/>
            </p:nvSpPr>
            <p:spPr bwMode="auto">
              <a:xfrm>
                <a:off x="8572501" y="2570163"/>
                <a:ext cx="60325" cy="90488"/>
              </a:xfrm>
              <a:custGeom>
                <a:avLst/>
                <a:gdLst>
                  <a:gd name="T0" fmla="*/ 3 w 57"/>
                  <a:gd name="T1" fmla="*/ 10 h 88"/>
                  <a:gd name="T2" fmla="*/ 47 w 57"/>
                  <a:gd name="T3" fmla="*/ 83 h 88"/>
                  <a:gd name="T4" fmla="*/ 55 w 57"/>
                  <a:gd name="T5" fmla="*/ 77 h 88"/>
                  <a:gd name="T6" fmla="*/ 11 w 57"/>
                  <a:gd name="T7" fmla="*/ 5 h 88"/>
                  <a:gd name="T8" fmla="*/ 3 w 57"/>
                  <a:gd name="T9" fmla="*/ 1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88">
                    <a:moveTo>
                      <a:pt x="3" y="10"/>
                    </a:moveTo>
                    <a:cubicBezTo>
                      <a:pt x="17" y="35"/>
                      <a:pt x="27" y="63"/>
                      <a:pt x="47" y="83"/>
                    </a:cubicBezTo>
                    <a:cubicBezTo>
                      <a:pt x="51" y="88"/>
                      <a:pt x="57" y="82"/>
                      <a:pt x="55" y="77"/>
                    </a:cubicBezTo>
                    <a:cubicBezTo>
                      <a:pt x="44" y="51"/>
                      <a:pt x="28" y="27"/>
                      <a:pt x="11" y="5"/>
                    </a:cubicBezTo>
                    <a:cubicBezTo>
                      <a:pt x="8" y="0"/>
                      <a:pt x="0" y="4"/>
                      <a:pt x="3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6" name="Freeform 17"/>
              <p:cNvSpPr/>
              <p:nvPr/>
            </p:nvSpPr>
            <p:spPr bwMode="auto">
              <a:xfrm>
                <a:off x="8664576" y="2767013"/>
                <a:ext cx="42863" cy="88900"/>
              </a:xfrm>
              <a:custGeom>
                <a:avLst/>
                <a:gdLst>
                  <a:gd name="T0" fmla="*/ 3 w 41"/>
                  <a:gd name="T1" fmla="*/ 7 h 86"/>
                  <a:gd name="T2" fmla="*/ 30 w 41"/>
                  <a:gd name="T3" fmla="*/ 79 h 86"/>
                  <a:gd name="T4" fmla="*/ 40 w 41"/>
                  <a:gd name="T5" fmla="*/ 76 h 86"/>
                  <a:gd name="T6" fmla="*/ 9 w 41"/>
                  <a:gd name="T7" fmla="*/ 4 h 86"/>
                  <a:gd name="T8" fmla="*/ 3 w 41"/>
                  <a:gd name="T9" fmla="*/ 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86">
                    <a:moveTo>
                      <a:pt x="3" y="7"/>
                    </a:moveTo>
                    <a:cubicBezTo>
                      <a:pt x="16" y="29"/>
                      <a:pt x="21" y="56"/>
                      <a:pt x="30" y="79"/>
                    </a:cubicBezTo>
                    <a:cubicBezTo>
                      <a:pt x="32" y="86"/>
                      <a:pt x="41" y="83"/>
                      <a:pt x="40" y="76"/>
                    </a:cubicBezTo>
                    <a:cubicBezTo>
                      <a:pt x="36" y="48"/>
                      <a:pt x="25" y="27"/>
                      <a:pt x="9" y="4"/>
                    </a:cubicBezTo>
                    <a:cubicBezTo>
                      <a:pt x="7" y="0"/>
                      <a:pt x="0" y="3"/>
                      <a:pt x="3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7" name="Freeform 18"/>
              <p:cNvSpPr/>
              <p:nvPr/>
            </p:nvSpPr>
            <p:spPr bwMode="auto">
              <a:xfrm>
                <a:off x="8740776" y="2992438"/>
                <a:ext cx="26988" cy="107950"/>
              </a:xfrm>
              <a:custGeom>
                <a:avLst/>
                <a:gdLst>
                  <a:gd name="T0" fmla="*/ 2 w 27"/>
                  <a:gd name="T1" fmla="*/ 7 h 104"/>
                  <a:gd name="T2" fmla="*/ 17 w 27"/>
                  <a:gd name="T3" fmla="*/ 100 h 104"/>
                  <a:gd name="T4" fmla="*/ 23 w 27"/>
                  <a:gd name="T5" fmla="*/ 100 h 104"/>
                  <a:gd name="T6" fmla="*/ 9 w 27"/>
                  <a:gd name="T7" fmla="*/ 4 h 104"/>
                  <a:gd name="T8" fmla="*/ 2 w 27"/>
                  <a:gd name="T9" fmla="*/ 7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104">
                    <a:moveTo>
                      <a:pt x="2" y="7"/>
                    </a:moveTo>
                    <a:cubicBezTo>
                      <a:pt x="14" y="36"/>
                      <a:pt x="13" y="68"/>
                      <a:pt x="17" y="100"/>
                    </a:cubicBezTo>
                    <a:cubicBezTo>
                      <a:pt x="17" y="104"/>
                      <a:pt x="23" y="104"/>
                      <a:pt x="23" y="100"/>
                    </a:cubicBezTo>
                    <a:cubicBezTo>
                      <a:pt x="27" y="67"/>
                      <a:pt x="24" y="33"/>
                      <a:pt x="9" y="4"/>
                    </a:cubicBezTo>
                    <a:cubicBezTo>
                      <a:pt x="7" y="0"/>
                      <a:pt x="0" y="3"/>
                      <a:pt x="2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8" name="Freeform 19"/>
              <p:cNvSpPr/>
              <p:nvPr/>
            </p:nvSpPr>
            <p:spPr bwMode="auto">
              <a:xfrm>
                <a:off x="8753476" y="3206751"/>
                <a:ext cx="25400" cy="80963"/>
              </a:xfrm>
              <a:custGeom>
                <a:avLst/>
                <a:gdLst>
                  <a:gd name="T0" fmla="*/ 13 w 24"/>
                  <a:gd name="T1" fmla="*/ 2 h 78"/>
                  <a:gd name="T2" fmla="*/ 4 w 24"/>
                  <a:gd name="T3" fmla="*/ 32 h 78"/>
                  <a:gd name="T4" fmla="*/ 2 w 24"/>
                  <a:gd name="T5" fmla="*/ 46 h 78"/>
                  <a:gd name="T6" fmla="*/ 0 w 24"/>
                  <a:gd name="T7" fmla="*/ 66 h 78"/>
                  <a:gd name="T8" fmla="*/ 13 w 24"/>
                  <a:gd name="T9" fmla="*/ 71 h 78"/>
                  <a:gd name="T10" fmla="*/ 23 w 24"/>
                  <a:gd name="T11" fmla="*/ 39 h 78"/>
                  <a:gd name="T12" fmla="*/ 15 w 24"/>
                  <a:gd name="T13" fmla="*/ 2 h 78"/>
                  <a:gd name="T14" fmla="*/ 13 w 24"/>
                  <a:gd name="T15" fmla="*/ 2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78">
                    <a:moveTo>
                      <a:pt x="13" y="2"/>
                    </a:moveTo>
                    <a:cubicBezTo>
                      <a:pt x="9" y="12"/>
                      <a:pt x="6" y="21"/>
                      <a:pt x="4" y="32"/>
                    </a:cubicBezTo>
                    <a:cubicBezTo>
                      <a:pt x="3" y="37"/>
                      <a:pt x="2" y="41"/>
                      <a:pt x="2" y="46"/>
                    </a:cubicBezTo>
                    <a:cubicBezTo>
                      <a:pt x="1" y="53"/>
                      <a:pt x="1" y="59"/>
                      <a:pt x="0" y="66"/>
                    </a:cubicBezTo>
                    <a:cubicBezTo>
                      <a:pt x="0" y="72"/>
                      <a:pt x="9" y="78"/>
                      <a:pt x="13" y="71"/>
                    </a:cubicBezTo>
                    <a:cubicBezTo>
                      <a:pt x="18" y="60"/>
                      <a:pt x="21" y="52"/>
                      <a:pt x="23" y="39"/>
                    </a:cubicBezTo>
                    <a:cubicBezTo>
                      <a:pt x="24" y="25"/>
                      <a:pt x="20" y="15"/>
                      <a:pt x="15" y="2"/>
                    </a:cubicBezTo>
                    <a:cubicBezTo>
                      <a:pt x="15" y="0"/>
                      <a:pt x="13" y="1"/>
                      <a:pt x="13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9" name="Freeform 20"/>
              <p:cNvSpPr/>
              <p:nvPr/>
            </p:nvSpPr>
            <p:spPr bwMode="auto">
              <a:xfrm>
                <a:off x="8672513" y="3368676"/>
                <a:ext cx="61913" cy="100013"/>
              </a:xfrm>
              <a:custGeom>
                <a:avLst/>
                <a:gdLst>
                  <a:gd name="T0" fmla="*/ 46 w 61"/>
                  <a:gd name="T1" fmla="*/ 3 h 97"/>
                  <a:gd name="T2" fmla="*/ 6 w 61"/>
                  <a:gd name="T3" fmla="*/ 81 h 97"/>
                  <a:gd name="T4" fmla="*/ 20 w 61"/>
                  <a:gd name="T5" fmla="*/ 91 h 97"/>
                  <a:gd name="T6" fmla="*/ 52 w 61"/>
                  <a:gd name="T7" fmla="*/ 51 h 97"/>
                  <a:gd name="T8" fmla="*/ 53 w 61"/>
                  <a:gd name="T9" fmla="*/ 3 h 97"/>
                  <a:gd name="T10" fmla="*/ 46 w 61"/>
                  <a:gd name="T11" fmla="*/ 3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" h="97">
                    <a:moveTo>
                      <a:pt x="46" y="3"/>
                    </a:moveTo>
                    <a:cubicBezTo>
                      <a:pt x="33" y="29"/>
                      <a:pt x="23" y="57"/>
                      <a:pt x="6" y="81"/>
                    </a:cubicBezTo>
                    <a:cubicBezTo>
                      <a:pt x="0" y="89"/>
                      <a:pt x="13" y="97"/>
                      <a:pt x="20" y="91"/>
                    </a:cubicBezTo>
                    <a:cubicBezTo>
                      <a:pt x="34" y="80"/>
                      <a:pt x="45" y="69"/>
                      <a:pt x="52" y="51"/>
                    </a:cubicBezTo>
                    <a:cubicBezTo>
                      <a:pt x="58" y="35"/>
                      <a:pt x="61" y="20"/>
                      <a:pt x="53" y="3"/>
                    </a:cubicBezTo>
                    <a:cubicBezTo>
                      <a:pt x="52" y="0"/>
                      <a:pt x="47" y="1"/>
                      <a:pt x="46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0" name="Freeform 21"/>
              <p:cNvSpPr/>
              <p:nvPr/>
            </p:nvSpPr>
            <p:spPr bwMode="auto">
              <a:xfrm>
                <a:off x="8559801" y="3544888"/>
                <a:ext cx="68263" cy="84138"/>
              </a:xfrm>
              <a:custGeom>
                <a:avLst/>
                <a:gdLst>
                  <a:gd name="T0" fmla="*/ 51 w 66"/>
                  <a:gd name="T1" fmla="*/ 4 h 81"/>
                  <a:gd name="T2" fmla="*/ 24 w 66"/>
                  <a:gd name="T3" fmla="*/ 33 h 81"/>
                  <a:gd name="T4" fmla="*/ 14 w 66"/>
                  <a:gd name="T5" fmla="*/ 46 h 81"/>
                  <a:gd name="T6" fmla="*/ 5 w 66"/>
                  <a:gd name="T7" fmla="*/ 62 h 81"/>
                  <a:gd name="T8" fmla="*/ 18 w 66"/>
                  <a:gd name="T9" fmla="*/ 75 h 81"/>
                  <a:gd name="T10" fmla="*/ 32 w 66"/>
                  <a:gd name="T11" fmla="*/ 65 h 81"/>
                  <a:gd name="T12" fmla="*/ 45 w 66"/>
                  <a:gd name="T13" fmla="*/ 49 h 81"/>
                  <a:gd name="T14" fmla="*/ 63 w 66"/>
                  <a:gd name="T15" fmla="*/ 11 h 81"/>
                  <a:gd name="T16" fmla="*/ 51 w 66"/>
                  <a:gd name="T17" fmla="*/ 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6" h="81">
                    <a:moveTo>
                      <a:pt x="51" y="4"/>
                    </a:moveTo>
                    <a:cubicBezTo>
                      <a:pt x="41" y="13"/>
                      <a:pt x="32" y="22"/>
                      <a:pt x="24" y="33"/>
                    </a:cubicBezTo>
                    <a:cubicBezTo>
                      <a:pt x="21" y="37"/>
                      <a:pt x="17" y="41"/>
                      <a:pt x="14" y="46"/>
                    </a:cubicBezTo>
                    <a:cubicBezTo>
                      <a:pt x="10" y="51"/>
                      <a:pt x="9" y="57"/>
                      <a:pt x="5" y="62"/>
                    </a:cubicBezTo>
                    <a:cubicBezTo>
                      <a:pt x="0" y="70"/>
                      <a:pt x="10" y="81"/>
                      <a:pt x="18" y="75"/>
                    </a:cubicBezTo>
                    <a:cubicBezTo>
                      <a:pt x="22" y="72"/>
                      <a:pt x="29" y="69"/>
                      <a:pt x="32" y="65"/>
                    </a:cubicBezTo>
                    <a:cubicBezTo>
                      <a:pt x="37" y="60"/>
                      <a:pt x="41" y="55"/>
                      <a:pt x="45" y="49"/>
                    </a:cubicBezTo>
                    <a:cubicBezTo>
                      <a:pt x="53" y="37"/>
                      <a:pt x="59" y="25"/>
                      <a:pt x="63" y="11"/>
                    </a:cubicBezTo>
                    <a:cubicBezTo>
                      <a:pt x="66" y="4"/>
                      <a:pt x="56" y="0"/>
                      <a:pt x="51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1" name="Freeform 22"/>
              <p:cNvSpPr/>
              <p:nvPr/>
            </p:nvSpPr>
            <p:spPr bwMode="auto">
              <a:xfrm>
                <a:off x="8374063" y="3732213"/>
                <a:ext cx="80963" cy="65088"/>
              </a:xfrm>
              <a:custGeom>
                <a:avLst/>
                <a:gdLst>
                  <a:gd name="T0" fmla="*/ 66 w 79"/>
                  <a:gd name="T1" fmla="*/ 3 h 62"/>
                  <a:gd name="T2" fmla="*/ 35 w 79"/>
                  <a:gd name="T3" fmla="*/ 23 h 62"/>
                  <a:gd name="T4" fmla="*/ 6 w 79"/>
                  <a:gd name="T5" fmla="*/ 48 h 62"/>
                  <a:gd name="T6" fmla="*/ 14 w 79"/>
                  <a:gd name="T7" fmla="*/ 58 h 62"/>
                  <a:gd name="T8" fmla="*/ 45 w 79"/>
                  <a:gd name="T9" fmla="*/ 38 h 62"/>
                  <a:gd name="T10" fmla="*/ 73 w 79"/>
                  <a:gd name="T11" fmla="*/ 13 h 62"/>
                  <a:gd name="T12" fmla="*/ 66 w 79"/>
                  <a:gd name="T13" fmla="*/ 3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9" h="62">
                    <a:moveTo>
                      <a:pt x="66" y="3"/>
                    </a:moveTo>
                    <a:cubicBezTo>
                      <a:pt x="55" y="9"/>
                      <a:pt x="45" y="15"/>
                      <a:pt x="35" y="23"/>
                    </a:cubicBezTo>
                    <a:cubicBezTo>
                      <a:pt x="25" y="31"/>
                      <a:pt x="16" y="39"/>
                      <a:pt x="6" y="48"/>
                    </a:cubicBezTo>
                    <a:cubicBezTo>
                      <a:pt x="0" y="53"/>
                      <a:pt x="8" y="62"/>
                      <a:pt x="14" y="58"/>
                    </a:cubicBezTo>
                    <a:cubicBezTo>
                      <a:pt x="25" y="52"/>
                      <a:pt x="35" y="46"/>
                      <a:pt x="45" y="38"/>
                    </a:cubicBezTo>
                    <a:cubicBezTo>
                      <a:pt x="55" y="30"/>
                      <a:pt x="64" y="21"/>
                      <a:pt x="73" y="13"/>
                    </a:cubicBezTo>
                    <a:cubicBezTo>
                      <a:pt x="79" y="9"/>
                      <a:pt x="72" y="0"/>
                      <a:pt x="66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2" name="Freeform 23"/>
              <p:cNvSpPr/>
              <p:nvPr/>
            </p:nvSpPr>
            <p:spPr bwMode="auto">
              <a:xfrm>
                <a:off x="7953376" y="3932238"/>
                <a:ext cx="93663" cy="30163"/>
              </a:xfrm>
              <a:custGeom>
                <a:avLst/>
                <a:gdLst>
                  <a:gd name="T0" fmla="*/ 82 w 91"/>
                  <a:gd name="T1" fmla="*/ 1 h 30"/>
                  <a:gd name="T2" fmla="*/ 42 w 91"/>
                  <a:gd name="T3" fmla="*/ 5 h 30"/>
                  <a:gd name="T4" fmla="*/ 9 w 91"/>
                  <a:gd name="T5" fmla="*/ 11 h 30"/>
                  <a:gd name="T6" fmla="*/ 9 w 91"/>
                  <a:gd name="T7" fmla="*/ 28 h 30"/>
                  <a:gd name="T8" fmla="*/ 45 w 91"/>
                  <a:gd name="T9" fmla="*/ 27 h 30"/>
                  <a:gd name="T10" fmla="*/ 86 w 91"/>
                  <a:gd name="T11" fmla="*/ 9 h 30"/>
                  <a:gd name="T12" fmla="*/ 82 w 91"/>
                  <a:gd name="T13" fmla="*/ 1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1" h="30">
                    <a:moveTo>
                      <a:pt x="82" y="1"/>
                    </a:moveTo>
                    <a:cubicBezTo>
                      <a:pt x="69" y="3"/>
                      <a:pt x="55" y="3"/>
                      <a:pt x="42" y="5"/>
                    </a:cubicBezTo>
                    <a:cubicBezTo>
                      <a:pt x="31" y="6"/>
                      <a:pt x="20" y="9"/>
                      <a:pt x="9" y="11"/>
                    </a:cubicBezTo>
                    <a:cubicBezTo>
                      <a:pt x="0" y="13"/>
                      <a:pt x="0" y="27"/>
                      <a:pt x="9" y="28"/>
                    </a:cubicBezTo>
                    <a:cubicBezTo>
                      <a:pt x="22" y="30"/>
                      <a:pt x="32" y="30"/>
                      <a:pt x="45" y="27"/>
                    </a:cubicBezTo>
                    <a:cubicBezTo>
                      <a:pt x="60" y="23"/>
                      <a:pt x="72" y="15"/>
                      <a:pt x="86" y="9"/>
                    </a:cubicBezTo>
                    <a:cubicBezTo>
                      <a:pt x="91" y="7"/>
                      <a:pt x="87" y="0"/>
                      <a:pt x="82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3" name="Freeform 24"/>
              <p:cNvSpPr/>
              <p:nvPr/>
            </p:nvSpPr>
            <p:spPr bwMode="auto">
              <a:xfrm>
                <a:off x="7991476" y="3992563"/>
                <a:ext cx="65088" cy="77788"/>
              </a:xfrm>
              <a:custGeom>
                <a:avLst/>
                <a:gdLst>
                  <a:gd name="T0" fmla="*/ 2 w 63"/>
                  <a:gd name="T1" fmla="*/ 6 h 74"/>
                  <a:gd name="T2" fmla="*/ 12 w 63"/>
                  <a:gd name="T3" fmla="*/ 18 h 74"/>
                  <a:gd name="T4" fmla="*/ 24 w 63"/>
                  <a:gd name="T5" fmla="*/ 34 h 74"/>
                  <a:gd name="T6" fmla="*/ 36 w 63"/>
                  <a:gd name="T7" fmla="*/ 51 h 74"/>
                  <a:gd name="T8" fmla="*/ 47 w 63"/>
                  <a:gd name="T9" fmla="*/ 66 h 74"/>
                  <a:gd name="T10" fmla="*/ 61 w 63"/>
                  <a:gd name="T11" fmla="*/ 60 h 74"/>
                  <a:gd name="T12" fmla="*/ 37 w 63"/>
                  <a:gd name="T13" fmla="*/ 16 h 74"/>
                  <a:gd name="T14" fmla="*/ 18 w 63"/>
                  <a:gd name="T15" fmla="*/ 3 h 74"/>
                  <a:gd name="T16" fmla="*/ 3 w 63"/>
                  <a:gd name="T17" fmla="*/ 2 h 74"/>
                  <a:gd name="T18" fmla="*/ 2 w 63"/>
                  <a:gd name="T19" fmla="*/ 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74">
                    <a:moveTo>
                      <a:pt x="2" y="6"/>
                    </a:moveTo>
                    <a:cubicBezTo>
                      <a:pt x="6" y="7"/>
                      <a:pt x="10" y="15"/>
                      <a:pt x="12" y="18"/>
                    </a:cubicBezTo>
                    <a:cubicBezTo>
                      <a:pt x="15" y="24"/>
                      <a:pt x="20" y="29"/>
                      <a:pt x="24" y="34"/>
                    </a:cubicBezTo>
                    <a:cubicBezTo>
                      <a:pt x="29" y="39"/>
                      <a:pt x="32" y="45"/>
                      <a:pt x="36" y="51"/>
                    </a:cubicBezTo>
                    <a:cubicBezTo>
                      <a:pt x="39" y="56"/>
                      <a:pt x="44" y="60"/>
                      <a:pt x="47" y="66"/>
                    </a:cubicBezTo>
                    <a:cubicBezTo>
                      <a:pt x="51" y="74"/>
                      <a:pt x="63" y="68"/>
                      <a:pt x="61" y="60"/>
                    </a:cubicBezTo>
                    <a:cubicBezTo>
                      <a:pt x="57" y="43"/>
                      <a:pt x="50" y="29"/>
                      <a:pt x="37" y="16"/>
                    </a:cubicBezTo>
                    <a:cubicBezTo>
                      <a:pt x="32" y="10"/>
                      <a:pt x="26" y="6"/>
                      <a:pt x="18" y="3"/>
                    </a:cubicBezTo>
                    <a:cubicBezTo>
                      <a:pt x="13" y="0"/>
                      <a:pt x="8" y="1"/>
                      <a:pt x="3" y="2"/>
                    </a:cubicBezTo>
                    <a:cubicBezTo>
                      <a:pt x="0" y="2"/>
                      <a:pt x="0" y="6"/>
                      <a:pt x="2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4" name="Freeform 25"/>
              <p:cNvSpPr/>
              <p:nvPr/>
            </p:nvSpPr>
            <p:spPr bwMode="auto">
              <a:xfrm>
                <a:off x="8085138" y="4160838"/>
                <a:ext cx="26988" cy="95250"/>
              </a:xfrm>
              <a:custGeom>
                <a:avLst/>
                <a:gdLst>
                  <a:gd name="T0" fmla="*/ 0 w 26"/>
                  <a:gd name="T1" fmla="*/ 8 h 91"/>
                  <a:gd name="T2" fmla="*/ 6 w 26"/>
                  <a:gd name="T3" fmla="*/ 83 h 91"/>
                  <a:gd name="T4" fmla="*/ 22 w 26"/>
                  <a:gd name="T5" fmla="*/ 83 h 91"/>
                  <a:gd name="T6" fmla="*/ 13 w 26"/>
                  <a:gd name="T7" fmla="*/ 5 h 91"/>
                  <a:gd name="T8" fmla="*/ 0 w 26"/>
                  <a:gd name="T9" fmla="*/ 8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91">
                    <a:moveTo>
                      <a:pt x="0" y="8"/>
                    </a:moveTo>
                    <a:cubicBezTo>
                      <a:pt x="1" y="33"/>
                      <a:pt x="2" y="59"/>
                      <a:pt x="6" y="83"/>
                    </a:cubicBezTo>
                    <a:cubicBezTo>
                      <a:pt x="8" y="91"/>
                      <a:pt x="20" y="91"/>
                      <a:pt x="22" y="83"/>
                    </a:cubicBezTo>
                    <a:cubicBezTo>
                      <a:pt x="26" y="58"/>
                      <a:pt x="26" y="27"/>
                      <a:pt x="13" y="5"/>
                    </a:cubicBezTo>
                    <a:cubicBezTo>
                      <a:pt x="9" y="0"/>
                      <a:pt x="0" y="2"/>
                      <a:pt x="0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5" name="Freeform 26"/>
              <p:cNvSpPr/>
              <p:nvPr/>
            </p:nvSpPr>
            <p:spPr bwMode="auto">
              <a:xfrm>
                <a:off x="8034338" y="4348163"/>
                <a:ext cx="44450" cy="106363"/>
              </a:xfrm>
              <a:custGeom>
                <a:avLst/>
                <a:gdLst>
                  <a:gd name="T0" fmla="*/ 8 w 43"/>
                  <a:gd name="T1" fmla="*/ 99 h 102"/>
                  <a:gd name="T2" fmla="*/ 32 w 43"/>
                  <a:gd name="T3" fmla="*/ 61 h 102"/>
                  <a:gd name="T4" fmla="*/ 42 w 43"/>
                  <a:gd name="T5" fmla="*/ 9 h 102"/>
                  <a:gd name="T6" fmla="*/ 27 w 43"/>
                  <a:gd name="T7" fmla="*/ 7 h 102"/>
                  <a:gd name="T8" fmla="*/ 13 w 43"/>
                  <a:gd name="T9" fmla="*/ 50 h 102"/>
                  <a:gd name="T10" fmla="*/ 1 w 43"/>
                  <a:gd name="T11" fmla="*/ 95 h 102"/>
                  <a:gd name="T12" fmla="*/ 8 w 43"/>
                  <a:gd name="T13" fmla="*/ 99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102">
                    <a:moveTo>
                      <a:pt x="8" y="99"/>
                    </a:moveTo>
                    <a:cubicBezTo>
                      <a:pt x="19" y="87"/>
                      <a:pt x="26" y="76"/>
                      <a:pt x="32" y="61"/>
                    </a:cubicBezTo>
                    <a:cubicBezTo>
                      <a:pt x="38" y="44"/>
                      <a:pt x="40" y="27"/>
                      <a:pt x="42" y="9"/>
                    </a:cubicBezTo>
                    <a:cubicBezTo>
                      <a:pt x="43" y="0"/>
                      <a:pt x="30" y="0"/>
                      <a:pt x="27" y="7"/>
                    </a:cubicBezTo>
                    <a:cubicBezTo>
                      <a:pt x="21" y="22"/>
                      <a:pt x="16" y="35"/>
                      <a:pt x="13" y="50"/>
                    </a:cubicBezTo>
                    <a:cubicBezTo>
                      <a:pt x="9" y="64"/>
                      <a:pt x="7" y="81"/>
                      <a:pt x="1" y="95"/>
                    </a:cubicBezTo>
                    <a:cubicBezTo>
                      <a:pt x="0" y="99"/>
                      <a:pt x="6" y="102"/>
                      <a:pt x="8" y="9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6" name="Freeform 27"/>
              <p:cNvSpPr/>
              <p:nvPr/>
            </p:nvSpPr>
            <p:spPr bwMode="auto">
              <a:xfrm>
                <a:off x="7883526" y="4581526"/>
                <a:ext cx="80963" cy="74613"/>
              </a:xfrm>
              <a:custGeom>
                <a:avLst/>
                <a:gdLst>
                  <a:gd name="T0" fmla="*/ 7 w 78"/>
                  <a:gd name="T1" fmla="*/ 69 h 72"/>
                  <a:gd name="T2" fmla="*/ 45 w 78"/>
                  <a:gd name="T3" fmla="*/ 47 h 72"/>
                  <a:gd name="T4" fmla="*/ 75 w 78"/>
                  <a:gd name="T5" fmla="*/ 11 h 72"/>
                  <a:gd name="T6" fmla="*/ 67 w 78"/>
                  <a:gd name="T7" fmla="*/ 5 h 72"/>
                  <a:gd name="T8" fmla="*/ 37 w 78"/>
                  <a:gd name="T9" fmla="*/ 33 h 72"/>
                  <a:gd name="T10" fmla="*/ 4 w 78"/>
                  <a:gd name="T11" fmla="*/ 63 h 72"/>
                  <a:gd name="T12" fmla="*/ 7 w 78"/>
                  <a:gd name="T13" fmla="*/ 69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72">
                    <a:moveTo>
                      <a:pt x="7" y="69"/>
                    </a:moveTo>
                    <a:cubicBezTo>
                      <a:pt x="20" y="62"/>
                      <a:pt x="33" y="56"/>
                      <a:pt x="45" y="47"/>
                    </a:cubicBezTo>
                    <a:cubicBezTo>
                      <a:pt x="57" y="37"/>
                      <a:pt x="68" y="26"/>
                      <a:pt x="75" y="11"/>
                    </a:cubicBezTo>
                    <a:cubicBezTo>
                      <a:pt x="78" y="6"/>
                      <a:pt x="71" y="0"/>
                      <a:pt x="67" y="5"/>
                    </a:cubicBezTo>
                    <a:cubicBezTo>
                      <a:pt x="57" y="15"/>
                      <a:pt x="47" y="24"/>
                      <a:pt x="37" y="33"/>
                    </a:cubicBezTo>
                    <a:cubicBezTo>
                      <a:pt x="26" y="43"/>
                      <a:pt x="15" y="55"/>
                      <a:pt x="4" y="63"/>
                    </a:cubicBezTo>
                    <a:cubicBezTo>
                      <a:pt x="0" y="66"/>
                      <a:pt x="3" y="72"/>
                      <a:pt x="7" y="6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7" name="Freeform 28"/>
              <p:cNvSpPr/>
              <p:nvPr/>
            </p:nvSpPr>
            <p:spPr bwMode="auto">
              <a:xfrm>
                <a:off x="7666038" y="4762501"/>
                <a:ext cx="120650" cy="58738"/>
              </a:xfrm>
              <a:custGeom>
                <a:avLst/>
                <a:gdLst>
                  <a:gd name="T0" fmla="*/ 6 w 117"/>
                  <a:gd name="T1" fmla="*/ 56 h 56"/>
                  <a:gd name="T2" fmla="*/ 111 w 117"/>
                  <a:gd name="T3" fmla="*/ 13 h 56"/>
                  <a:gd name="T4" fmla="*/ 105 w 117"/>
                  <a:gd name="T5" fmla="*/ 2 h 56"/>
                  <a:gd name="T6" fmla="*/ 5 w 117"/>
                  <a:gd name="T7" fmla="*/ 48 h 56"/>
                  <a:gd name="T8" fmla="*/ 6 w 117"/>
                  <a:gd name="T9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56">
                    <a:moveTo>
                      <a:pt x="6" y="56"/>
                    </a:moveTo>
                    <a:cubicBezTo>
                      <a:pt x="44" y="51"/>
                      <a:pt x="81" y="37"/>
                      <a:pt x="111" y="13"/>
                    </a:cubicBezTo>
                    <a:cubicBezTo>
                      <a:pt x="117" y="9"/>
                      <a:pt x="111" y="0"/>
                      <a:pt x="105" y="2"/>
                    </a:cubicBezTo>
                    <a:cubicBezTo>
                      <a:pt x="70" y="12"/>
                      <a:pt x="40" y="36"/>
                      <a:pt x="5" y="48"/>
                    </a:cubicBezTo>
                    <a:cubicBezTo>
                      <a:pt x="0" y="49"/>
                      <a:pt x="1" y="56"/>
                      <a:pt x="6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8" name="Freeform 29"/>
              <p:cNvSpPr/>
              <p:nvPr/>
            </p:nvSpPr>
            <p:spPr bwMode="auto">
              <a:xfrm>
                <a:off x="7434263" y="4868863"/>
                <a:ext cx="123825" cy="47625"/>
              </a:xfrm>
              <a:custGeom>
                <a:avLst/>
                <a:gdLst>
                  <a:gd name="T0" fmla="*/ 4 w 120"/>
                  <a:gd name="T1" fmla="*/ 46 h 46"/>
                  <a:gd name="T2" fmla="*/ 117 w 120"/>
                  <a:gd name="T3" fmla="*/ 10 h 46"/>
                  <a:gd name="T4" fmla="*/ 112 w 120"/>
                  <a:gd name="T5" fmla="*/ 2 h 46"/>
                  <a:gd name="T6" fmla="*/ 3 w 120"/>
                  <a:gd name="T7" fmla="*/ 39 h 46"/>
                  <a:gd name="T8" fmla="*/ 4 w 120"/>
                  <a:gd name="T9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46">
                    <a:moveTo>
                      <a:pt x="4" y="46"/>
                    </a:moveTo>
                    <a:cubicBezTo>
                      <a:pt x="43" y="44"/>
                      <a:pt x="86" y="36"/>
                      <a:pt x="117" y="10"/>
                    </a:cubicBezTo>
                    <a:cubicBezTo>
                      <a:pt x="120" y="7"/>
                      <a:pt x="116" y="0"/>
                      <a:pt x="112" y="2"/>
                    </a:cubicBezTo>
                    <a:cubicBezTo>
                      <a:pt x="75" y="14"/>
                      <a:pt x="40" y="27"/>
                      <a:pt x="3" y="39"/>
                    </a:cubicBezTo>
                    <a:cubicBezTo>
                      <a:pt x="0" y="40"/>
                      <a:pt x="0" y="46"/>
                      <a:pt x="4" y="4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9" name="Freeform 30"/>
              <p:cNvSpPr/>
              <p:nvPr/>
            </p:nvSpPr>
            <p:spPr bwMode="auto">
              <a:xfrm>
                <a:off x="7192963" y="4932363"/>
                <a:ext cx="153988" cy="38100"/>
              </a:xfrm>
              <a:custGeom>
                <a:avLst/>
                <a:gdLst>
                  <a:gd name="T0" fmla="*/ 6 w 148"/>
                  <a:gd name="T1" fmla="*/ 36 h 37"/>
                  <a:gd name="T2" fmla="*/ 137 w 148"/>
                  <a:gd name="T3" fmla="*/ 20 h 37"/>
                  <a:gd name="T4" fmla="*/ 133 w 148"/>
                  <a:gd name="T5" fmla="*/ 3 h 37"/>
                  <a:gd name="T6" fmla="*/ 3 w 148"/>
                  <a:gd name="T7" fmla="*/ 31 h 37"/>
                  <a:gd name="T8" fmla="*/ 6 w 148"/>
                  <a:gd name="T9" fmla="*/ 3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8" h="37">
                    <a:moveTo>
                      <a:pt x="6" y="36"/>
                    </a:moveTo>
                    <a:cubicBezTo>
                      <a:pt x="51" y="28"/>
                      <a:pt x="94" y="36"/>
                      <a:pt x="137" y="20"/>
                    </a:cubicBezTo>
                    <a:cubicBezTo>
                      <a:pt x="148" y="16"/>
                      <a:pt x="144" y="0"/>
                      <a:pt x="133" y="3"/>
                    </a:cubicBezTo>
                    <a:cubicBezTo>
                      <a:pt x="88" y="13"/>
                      <a:pt x="46" y="13"/>
                      <a:pt x="3" y="31"/>
                    </a:cubicBezTo>
                    <a:cubicBezTo>
                      <a:pt x="0" y="32"/>
                      <a:pt x="2" y="37"/>
                      <a:pt x="6" y="3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0" name="Freeform 31"/>
              <p:cNvSpPr/>
              <p:nvPr/>
            </p:nvSpPr>
            <p:spPr bwMode="auto">
              <a:xfrm>
                <a:off x="6989763" y="4945063"/>
                <a:ext cx="88900" cy="22225"/>
              </a:xfrm>
              <a:custGeom>
                <a:avLst/>
                <a:gdLst>
                  <a:gd name="T0" fmla="*/ 4 w 86"/>
                  <a:gd name="T1" fmla="*/ 18 h 22"/>
                  <a:gd name="T2" fmla="*/ 80 w 86"/>
                  <a:gd name="T3" fmla="*/ 10 h 22"/>
                  <a:gd name="T4" fmla="*/ 77 w 86"/>
                  <a:gd name="T5" fmla="*/ 1 h 22"/>
                  <a:gd name="T6" fmla="*/ 4 w 86"/>
                  <a:gd name="T7" fmla="*/ 8 h 22"/>
                  <a:gd name="T8" fmla="*/ 4 w 86"/>
                  <a:gd name="T9" fmla="*/ 18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22">
                    <a:moveTo>
                      <a:pt x="4" y="18"/>
                    </a:moveTo>
                    <a:cubicBezTo>
                      <a:pt x="30" y="22"/>
                      <a:pt x="56" y="21"/>
                      <a:pt x="80" y="10"/>
                    </a:cubicBezTo>
                    <a:cubicBezTo>
                      <a:pt x="86" y="8"/>
                      <a:pt x="82" y="0"/>
                      <a:pt x="77" y="1"/>
                    </a:cubicBezTo>
                    <a:cubicBezTo>
                      <a:pt x="53" y="5"/>
                      <a:pt x="28" y="5"/>
                      <a:pt x="4" y="8"/>
                    </a:cubicBezTo>
                    <a:cubicBezTo>
                      <a:pt x="0" y="9"/>
                      <a:pt x="0" y="17"/>
                      <a:pt x="4" y="1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1" name="Freeform 32"/>
              <p:cNvSpPr/>
              <p:nvPr/>
            </p:nvSpPr>
            <p:spPr bwMode="auto">
              <a:xfrm>
                <a:off x="6748463" y="4924426"/>
                <a:ext cx="80963" cy="31750"/>
              </a:xfrm>
              <a:custGeom>
                <a:avLst/>
                <a:gdLst>
                  <a:gd name="T0" fmla="*/ 6 w 79"/>
                  <a:gd name="T1" fmla="*/ 17 h 31"/>
                  <a:gd name="T2" fmla="*/ 37 w 79"/>
                  <a:gd name="T3" fmla="*/ 24 h 31"/>
                  <a:gd name="T4" fmla="*/ 72 w 79"/>
                  <a:gd name="T5" fmla="*/ 31 h 31"/>
                  <a:gd name="T6" fmla="*/ 75 w 79"/>
                  <a:gd name="T7" fmla="*/ 21 h 31"/>
                  <a:gd name="T8" fmla="*/ 6 w 79"/>
                  <a:gd name="T9" fmla="*/ 6 h 31"/>
                  <a:gd name="T10" fmla="*/ 6 w 79"/>
                  <a:gd name="T11" fmla="*/ 17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31">
                    <a:moveTo>
                      <a:pt x="6" y="17"/>
                    </a:moveTo>
                    <a:cubicBezTo>
                      <a:pt x="16" y="20"/>
                      <a:pt x="27" y="22"/>
                      <a:pt x="37" y="24"/>
                    </a:cubicBezTo>
                    <a:cubicBezTo>
                      <a:pt x="49" y="27"/>
                      <a:pt x="60" y="31"/>
                      <a:pt x="72" y="31"/>
                    </a:cubicBezTo>
                    <a:cubicBezTo>
                      <a:pt x="78" y="31"/>
                      <a:pt x="79" y="24"/>
                      <a:pt x="75" y="21"/>
                    </a:cubicBezTo>
                    <a:cubicBezTo>
                      <a:pt x="56" y="8"/>
                      <a:pt x="28" y="0"/>
                      <a:pt x="6" y="6"/>
                    </a:cubicBezTo>
                    <a:cubicBezTo>
                      <a:pt x="0" y="8"/>
                      <a:pt x="1" y="15"/>
                      <a:pt x="6" y="1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2" name="Freeform 33"/>
              <p:cNvSpPr/>
              <p:nvPr/>
            </p:nvSpPr>
            <p:spPr bwMode="auto">
              <a:xfrm>
                <a:off x="6559551" y="4949826"/>
                <a:ext cx="68263" cy="61913"/>
              </a:xfrm>
              <a:custGeom>
                <a:avLst/>
                <a:gdLst>
                  <a:gd name="T0" fmla="*/ 11 w 67"/>
                  <a:gd name="T1" fmla="*/ 56 h 59"/>
                  <a:gd name="T2" fmla="*/ 39 w 67"/>
                  <a:gd name="T3" fmla="*/ 37 h 59"/>
                  <a:gd name="T4" fmla="*/ 63 w 67"/>
                  <a:gd name="T5" fmla="*/ 12 h 59"/>
                  <a:gd name="T6" fmla="*/ 55 w 67"/>
                  <a:gd name="T7" fmla="*/ 4 h 59"/>
                  <a:gd name="T8" fmla="*/ 31 w 67"/>
                  <a:gd name="T9" fmla="*/ 25 h 59"/>
                  <a:gd name="T10" fmla="*/ 4 w 67"/>
                  <a:gd name="T11" fmla="*/ 48 h 59"/>
                  <a:gd name="T12" fmla="*/ 11 w 67"/>
                  <a:gd name="T13" fmla="*/ 56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7" h="59">
                    <a:moveTo>
                      <a:pt x="11" y="56"/>
                    </a:moveTo>
                    <a:cubicBezTo>
                      <a:pt x="21" y="50"/>
                      <a:pt x="30" y="44"/>
                      <a:pt x="39" y="37"/>
                    </a:cubicBezTo>
                    <a:cubicBezTo>
                      <a:pt x="48" y="29"/>
                      <a:pt x="55" y="21"/>
                      <a:pt x="63" y="12"/>
                    </a:cubicBezTo>
                    <a:cubicBezTo>
                      <a:pt x="67" y="7"/>
                      <a:pt x="60" y="0"/>
                      <a:pt x="55" y="4"/>
                    </a:cubicBezTo>
                    <a:cubicBezTo>
                      <a:pt x="47" y="11"/>
                      <a:pt x="39" y="17"/>
                      <a:pt x="31" y="25"/>
                    </a:cubicBezTo>
                    <a:cubicBezTo>
                      <a:pt x="22" y="33"/>
                      <a:pt x="14" y="41"/>
                      <a:pt x="4" y="48"/>
                    </a:cubicBezTo>
                    <a:cubicBezTo>
                      <a:pt x="0" y="52"/>
                      <a:pt x="6" y="59"/>
                      <a:pt x="11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3" name="Freeform 34"/>
              <p:cNvSpPr/>
              <p:nvPr/>
            </p:nvSpPr>
            <p:spPr bwMode="auto">
              <a:xfrm>
                <a:off x="6375401" y="5078413"/>
                <a:ext cx="80963" cy="49213"/>
              </a:xfrm>
              <a:custGeom>
                <a:avLst/>
                <a:gdLst>
                  <a:gd name="T0" fmla="*/ 5 w 78"/>
                  <a:gd name="T1" fmla="*/ 46 h 46"/>
                  <a:gd name="T2" fmla="*/ 41 w 78"/>
                  <a:gd name="T3" fmla="*/ 34 h 46"/>
                  <a:gd name="T4" fmla="*/ 73 w 78"/>
                  <a:gd name="T5" fmla="*/ 11 h 46"/>
                  <a:gd name="T6" fmla="*/ 67 w 78"/>
                  <a:gd name="T7" fmla="*/ 2 h 46"/>
                  <a:gd name="T8" fmla="*/ 33 w 78"/>
                  <a:gd name="T9" fmla="*/ 21 h 46"/>
                  <a:gd name="T10" fmla="*/ 3 w 78"/>
                  <a:gd name="T11" fmla="*/ 41 h 46"/>
                  <a:gd name="T12" fmla="*/ 5 w 78"/>
                  <a:gd name="T13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46">
                    <a:moveTo>
                      <a:pt x="5" y="46"/>
                    </a:moveTo>
                    <a:cubicBezTo>
                      <a:pt x="17" y="42"/>
                      <a:pt x="29" y="41"/>
                      <a:pt x="41" y="34"/>
                    </a:cubicBezTo>
                    <a:cubicBezTo>
                      <a:pt x="53" y="28"/>
                      <a:pt x="63" y="20"/>
                      <a:pt x="73" y="11"/>
                    </a:cubicBezTo>
                    <a:cubicBezTo>
                      <a:pt x="78" y="6"/>
                      <a:pt x="72" y="0"/>
                      <a:pt x="67" y="2"/>
                    </a:cubicBezTo>
                    <a:cubicBezTo>
                      <a:pt x="55" y="8"/>
                      <a:pt x="44" y="14"/>
                      <a:pt x="33" y="21"/>
                    </a:cubicBezTo>
                    <a:cubicBezTo>
                      <a:pt x="23" y="28"/>
                      <a:pt x="14" y="37"/>
                      <a:pt x="3" y="41"/>
                    </a:cubicBezTo>
                    <a:cubicBezTo>
                      <a:pt x="0" y="42"/>
                      <a:pt x="2" y="46"/>
                      <a:pt x="5" y="4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4" name="Freeform 35"/>
              <p:cNvSpPr/>
              <p:nvPr/>
            </p:nvSpPr>
            <p:spPr bwMode="auto">
              <a:xfrm>
                <a:off x="6167438" y="5192713"/>
                <a:ext cx="114300" cy="50800"/>
              </a:xfrm>
              <a:custGeom>
                <a:avLst/>
                <a:gdLst>
                  <a:gd name="T0" fmla="*/ 10 w 110"/>
                  <a:gd name="T1" fmla="*/ 48 h 50"/>
                  <a:gd name="T2" fmla="*/ 105 w 110"/>
                  <a:gd name="T3" fmla="*/ 11 h 50"/>
                  <a:gd name="T4" fmla="*/ 102 w 110"/>
                  <a:gd name="T5" fmla="*/ 2 h 50"/>
                  <a:gd name="T6" fmla="*/ 7 w 110"/>
                  <a:gd name="T7" fmla="*/ 37 h 50"/>
                  <a:gd name="T8" fmla="*/ 10 w 110"/>
                  <a:gd name="T9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50">
                    <a:moveTo>
                      <a:pt x="10" y="48"/>
                    </a:moveTo>
                    <a:cubicBezTo>
                      <a:pt x="45" y="42"/>
                      <a:pt x="75" y="29"/>
                      <a:pt x="105" y="11"/>
                    </a:cubicBezTo>
                    <a:cubicBezTo>
                      <a:pt x="110" y="8"/>
                      <a:pt x="107" y="0"/>
                      <a:pt x="102" y="2"/>
                    </a:cubicBezTo>
                    <a:cubicBezTo>
                      <a:pt x="71" y="15"/>
                      <a:pt x="40" y="30"/>
                      <a:pt x="7" y="37"/>
                    </a:cubicBezTo>
                    <a:cubicBezTo>
                      <a:pt x="0" y="39"/>
                      <a:pt x="3" y="50"/>
                      <a:pt x="10" y="4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5" name="Freeform 36"/>
              <p:cNvSpPr/>
              <p:nvPr/>
            </p:nvSpPr>
            <p:spPr bwMode="auto">
              <a:xfrm>
                <a:off x="5929313" y="5272088"/>
                <a:ext cx="131763" cy="36513"/>
              </a:xfrm>
              <a:custGeom>
                <a:avLst/>
                <a:gdLst>
                  <a:gd name="T0" fmla="*/ 7 w 128"/>
                  <a:gd name="T1" fmla="*/ 30 h 35"/>
                  <a:gd name="T2" fmla="*/ 120 w 128"/>
                  <a:gd name="T3" fmla="*/ 16 h 35"/>
                  <a:gd name="T4" fmla="*/ 114 w 128"/>
                  <a:gd name="T5" fmla="*/ 2 h 35"/>
                  <a:gd name="T6" fmla="*/ 7 w 128"/>
                  <a:gd name="T7" fmla="*/ 18 h 35"/>
                  <a:gd name="T8" fmla="*/ 7 w 128"/>
                  <a:gd name="T9" fmla="*/ 3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35">
                    <a:moveTo>
                      <a:pt x="7" y="30"/>
                    </a:moveTo>
                    <a:cubicBezTo>
                      <a:pt x="47" y="33"/>
                      <a:pt x="84" y="35"/>
                      <a:pt x="120" y="16"/>
                    </a:cubicBezTo>
                    <a:cubicBezTo>
                      <a:pt x="128" y="11"/>
                      <a:pt x="122" y="0"/>
                      <a:pt x="114" y="2"/>
                    </a:cubicBezTo>
                    <a:cubicBezTo>
                      <a:pt x="79" y="10"/>
                      <a:pt x="43" y="15"/>
                      <a:pt x="7" y="18"/>
                    </a:cubicBezTo>
                    <a:cubicBezTo>
                      <a:pt x="0" y="18"/>
                      <a:pt x="0" y="29"/>
                      <a:pt x="7" y="3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6" name="Freeform 37"/>
              <p:cNvSpPr/>
              <p:nvPr/>
            </p:nvSpPr>
            <p:spPr bwMode="auto">
              <a:xfrm>
                <a:off x="5719763" y="5281613"/>
                <a:ext cx="104775" cy="34925"/>
              </a:xfrm>
              <a:custGeom>
                <a:avLst/>
                <a:gdLst>
                  <a:gd name="T0" fmla="*/ 3 w 101"/>
                  <a:gd name="T1" fmla="*/ 11 h 33"/>
                  <a:gd name="T2" fmla="*/ 94 w 101"/>
                  <a:gd name="T3" fmla="*/ 29 h 33"/>
                  <a:gd name="T4" fmla="*/ 94 w 101"/>
                  <a:gd name="T5" fmla="*/ 15 h 33"/>
                  <a:gd name="T6" fmla="*/ 6 w 101"/>
                  <a:gd name="T7" fmla="*/ 3 h 33"/>
                  <a:gd name="T8" fmla="*/ 3 w 101"/>
                  <a:gd name="T9" fmla="*/ 1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33">
                    <a:moveTo>
                      <a:pt x="3" y="11"/>
                    </a:moveTo>
                    <a:cubicBezTo>
                      <a:pt x="29" y="28"/>
                      <a:pt x="65" y="33"/>
                      <a:pt x="94" y="29"/>
                    </a:cubicBezTo>
                    <a:cubicBezTo>
                      <a:pt x="101" y="28"/>
                      <a:pt x="101" y="16"/>
                      <a:pt x="94" y="15"/>
                    </a:cubicBezTo>
                    <a:cubicBezTo>
                      <a:pt x="66" y="10"/>
                      <a:pt x="34" y="0"/>
                      <a:pt x="6" y="3"/>
                    </a:cubicBezTo>
                    <a:cubicBezTo>
                      <a:pt x="1" y="3"/>
                      <a:pt x="0" y="9"/>
                      <a:pt x="3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7" name="Freeform 38"/>
              <p:cNvSpPr/>
              <p:nvPr/>
            </p:nvSpPr>
            <p:spPr bwMode="auto">
              <a:xfrm>
                <a:off x="5516563" y="5238751"/>
                <a:ext cx="103188" cy="33338"/>
              </a:xfrm>
              <a:custGeom>
                <a:avLst/>
                <a:gdLst>
                  <a:gd name="T0" fmla="*/ 5 w 100"/>
                  <a:gd name="T1" fmla="*/ 9 h 32"/>
                  <a:gd name="T2" fmla="*/ 92 w 100"/>
                  <a:gd name="T3" fmla="*/ 31 h 32"/>
                  <a:gd name="T4" fmla="*/ 94 w 100"/>
                  <a:gd name="T5" fmla="*/ 22 h 32"/>
                  <a:gd name="T6" fmla="*/ 7 w 100"/>
                  <a:gd name="T7" fmla="*/ 1 h 32"/>
                  <a:gd name="T8" fmla="*/ 5 w 100"/>
                  <a:gd name="T9" fmla="*/ 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32">
                    <a:moveTo>
                      <a:pt x="5" y="9"/>
                    </a:moveTo>
                    <a:cubicBezTo>
                      <a:pt x="34" y="18"/>
                      <a:pt x="62" y="26"/>
                      <a:pt x="92" y="31"/>
                    </a:cubicBezTo>
                    <a:cubicBezTo>
                      <a:pt x="98" y="32"/>
                      <a:pt x="100" y="24"/>
                      <a:pt x="94" y="22"/>
                    </a:cubicBezTo>
                    <a:cubicBezTo>
                      <a:pt x="66" y="13"/>
                      <a:pt x="37" y="6"/>
                      <a:pt x="7" y="1"/>
                    </a:cubicBezTo>
                    <a:cubicBezTo>
                      <a:pt x="2" y="0"/>
                      <a:pt x="0" y="7"/>
                      <a:pt x="5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8" name="Freeform 39"/>
              <p:cNvSpPr/>
              <p:nvPr/>
            </p:nvSpPr>
            <p:spPr bwMode="auto">
              <a:xfrm>
                <a:off x="5327651" y="5132388"/>
                <a:ext cx="85725" cy="60325"/>
              </a:xfrm>
              <a:custGeom>
                <a:avLst/>
                <a:gdLst>
                  <a:gd name="T0" fmla="*/ 2 w 82"/>
                  <a:gd name="T1" fmla="*/ 8 h 58"/>
                  <a:gd name="T2" fmla="*/ 71 w 82"/>
                  <a:gd name="T3" fmla="*/ 57 h 58"/>
                  <a:gd name="T4" fmla="*/ 74 w 82"/>
                  <a:gd name="T5" fmla="*/ 44 h 58"/>
                  <a:gd name="T6" fmla="*/ 11 w 82"/>
                  <a:gd name="T7" fmla="*/ 3 h 58"/>
                  <a:gd name="T8" fmla="*/ 2 w 82"/>
                  <a:gd name="T9" fmla="*/ 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58">
                    <a:moveTo>
                      <a:pt x="2" y="8"/>
                    </a:moveTo>
                    <a:cubicBezTo>
                      <a:pt x="14" y="38"/>
                      <a:pt x="41" y="52"/>
                      <a:pt x="71" y="57"/>
                    </a:cubicBezTo>
                    <a:cubicBezTo>
                      <a:pt x="79" y="58"/>
                      <a:pt x="82" y="47"/>
                      <a:pt x="74" y="44"/>
                    </a:cubicBezTo>
                    <a:cubicBezTo>
                      <a:pt x="51" y="35"/>
                      <a:pt x="30" y="19"/>
                      <a:pt x="11" y="3"/>
                    </a:cubicBezTo>
                    <a:cubicBezTo>
                      <a:pt x="8" y="0"/>
                      <a:pt x="0" y="3"/>
                      <a:pt x="2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9" name="Freeform 40"/>
              <p:cNvSpPr/>
              <p:nvPr/>
            </p:nvSpPr>
            <p:spPr bwMode="auto">
              <a:xfrm>
                <a:off x="5167313" y="4940301"/>
                <a:ext cx="87313" cy="103188"/>
              </a:xfrm>
              <a:custGeom>
                <a:avLst/>
                <a:gdLst>
                  <a:gd name="T0" fmla="*/ 4 w 83"/>
                  <a:gd name="T1" fmla="*/ 13 h 98"/>
                  <a:gd name="T2" fmla="*/ 72 w 83"/>
                  <a:gd name="T3" fmla="*/ 94 h 98"/>
                  <a:gd name="T4" fmla="*/ 80 w 83"/>
                  <a:gd name="T5" fmla="*/ 87 h 98"/>
                  <a:gd name="T6" fmla="*/ 13 w 83"/>
                  <a:gd name="T7" fmla="*/ 4 h 98"/>
                  <a:gd name="T8" fmla="*/ 4 w 83"/>
                  <a:gd name="T9" fmla="*/ 13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98">
                    <a:moveTo>
                      <a:pt x="4" y="13"/>
                    </a:moveTo>
                    <a:cubicBezTo>
                      <a:pt x="23" y="41"/>
                      <a:pt x="44" y="74"/>
                      <a:pt x="72" y="94"/>
                    </a:cubicBezTo>
                    <a:cubicBezTo>
                      <a:pt x="76" y="98"/>
                      <a:pt x="83" y="91"/>
                      <a:pt x="80" y="87"/>
                    </a:cubicBezTo>
                    <a:cubicBezTo>
                      <a:pt x="61" y="58"/>
                      <a:pt x="41" y="25"/>
                      <a:pt x="13" y="4"/>
                    </a:cubicBezTo>
                    <a:cubicBezTo>
                      <a:pt x="8" y="0"/>
                      <a:pt x="0" y="8"/>
                      <a:pt x="4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0" name="Freeform 41"/>
              <p:cNvSpPr/>
              <p:nvPr/>
            </p:nvSpPr>
            <p:spPr bwMode="auto">
              <a:xfrm>
                <a:off x="5113338" y="4803776"/>
                <a:ext cx="50800" cy="74613"/>
              </a:xfrm>
              <a:custGeom>
                <a:avLst/>
                <a:gdLst>
                  <a:gd name="T0" fmla="*/ 2 w 49"/>
                  <a:gd name="T1" fmla="*/ 6 h 71"/>
                  <a:gd name="T2" fmla="*/ 15 w 49"/>
                  <a:gd name="T3" fmla="*/ 35 h 71"/>
                  <a:gd name="T4" fmla="*/ 35 w 49"/>
                  <a:gd name="T5" fmla="*/ 65 h 71"/>
                  <a:gd name="T6" fmla="*/ 45 w 49"/>
                  <a:gd name="T7" fmla="*/ 59 h 71"/>
                  <a:gd name="T8" fmla="*/ 26 w 49"/>
                  <a:gd name="T9" fmla="*/ 28 h 71"/>
                  <a:gd name="T10" fmla="*/ 5 w 49"/>
                  <a:gd name="T11" fmla="*/ 3 h 71"/>
                  <a:gd name="T12" fmla="*/ 2 w 49"/>
                  <a:gd name="T13" fmla="*/ 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71">
                    <a:moveTo>
                      <a:pt x="2" y="6"/>
                    </a:moveTo>
                    <a:cubicBezTo>
                      <a:pt x="6" y="15"/>
                      <a:pt x="10" y="25"/>
                      <a:pt x="15" y="35"/>
                    </a:cubicBezTo>
                    <a:cubicBezTo>
                      <a:pt x="21" y="46"/>
                      <a:pt x="27" y="55"/>
                      <a:pt x="35" y="65"/>
                    </a:cubicBezTo>
                    <a:cubicBezTo>
                      <a:pt x="39" y="71"/>
                      <a:pt x="49" y="66"/>
                      <a:pt x="45" y="59"/>
                    </a:cubicBezTo>
                    <a:cubicBezTo>
                      <a:pt x="39" y="49"/>
                      <a:pt x="33" y="38"/>
                      <a:pt x="26" y="28"/>
                    </a:cubicBezTo>
                    <a:cubicBezTo>
                      <a:pt x="20" y="19"/>
                      <a:pt x="13" y="11"/>
                      <a:pt x="5" y="3"/>
                    </a:cubicBezTo>
                    <a:cubicBezTo>
                      <a:pt x="4" y="0"/>
                      <a:pt x="0" y="3"/>
                      <a:pt x="2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1" name="Freeform 42"/>
              <p:cNvSpPr/>
              <p:nvPr/>
            </p:nvSpPr>
            <p:spPr bwMode="auto">
              <a:xfrm>
                <a:off x="5035551" y="4613276"/>
                <a:ext cx="60325" cy="101600"/>
              </a:xfrm>
              <a:custGeom>
                <a:avLst/>
                <a:gdLst>
                  <a:gd name="T0" fmla="*/ 2 w 58"/>
                  <a:gd name="T1" fmla="*/ 8 h 97"/>
                  <a:gd name="T2" fmla="*/ 45 w 58"/>
                  <a:gd name="T3" fmla="*/ 91 h 97"/>
                  <a:gd name="T4" fmla="*/ 56 w 58"/>
                  <a:gd name="T5" fmla="*/ 84 h 97"/>
                  <a:gd name="T6" fmla="*/ 11 w 58"/>
                  <a:gd name="T7" fmla="*/ 4 h 97"/>
                  <a:gd name="T8" fmla="*/ 2 w 58"/>
                  <a:gd name="T9" fmla="*/ 8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7">
                    <a:moveTo>
                      <a:pt x="2" y="8"/>
                    </a:moveTo>
                    <a:cubicBezTo>
                      <a:pt x="10" y="37"/>
                      <a:pt x="25" y="67"/>
                      <a:pt x="45" y="91"/>
                    </a:cubicBezTo>
                    <a:cubicBezTo>
                      <a:pt x="50" y="97"/>
                      <a:pt x="58" y="91"/>
                      <a:pt x="56" y="84"/>
                    </a:cubicBezTo>
                    <a:cubicBezTo>
                      <a:pt x="49" y="54"/>
                      <a:pt x="29" y="28"/>
                      <a:pt x="11" y="4"/>
                    </a:cubicBezTo>
                    <a:cubicBezTo>
                      <a:pt x="7" y="0"/>
                      <a:pt x="0" y="2"/>
                      <a:pt x="2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2" name="Freeform 43"/>
              <p:cNvSpPr/>
              <p:nvPr/>
            </p:nvSpPr>
            <p:spPr bwMode="auto">
              <a:xfrm>
                <a:off x="4221163" y="4760913"/>
                <a:ext cx="82550" cy="20638"/>
              </a:xfrm>
              <a:custGeom>
                <a:avLst/>
                <a:gdLst>
                  <a:gd name="T0" fmla="*/ 2 w 79"/>
                  <a:gd name="T1" fmla="*/ 4 h 19"/>
                  <a:gd name="T2" fmla="*/ 74 w 79"/>
                  <a:gd name="T3" fmla="*/ 19 h 19"/>
                  <a:gd name="T4" fmla="*/ 76 w 79"/>
                  <a:gd name="T5" fmla="*/ 14 h 19"/>
                  <a:gd name="T6" fmla="*/ 3 w 79"/>
                  <a:gd name="T7" fmla="*/ 0 h 19"/>
                  <a:gd name="T8" fmla="*/ 2 w 79"/>
                  <a:gd name="T9" fmla="*/ 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19">
                    <a:moveTo>
                      <a:pt x="2" y="4"/>
                    </a:moveTo>
                    <a:cubicBezTo>
                      <a:pt x="26" y="11"/>
                      <a:pt x="50" y="14"/>
                      <a:pt x="74" y="19"/>
                    </a:cubicBezTo>
                    <a:cubicBezTo>
                      <a:pt x="77" y="19"/>
                      <a:pt x="79" y="15"/>
                      <a:pt x="76" y="14"/>
                    </a:cubicBezTo>
                    <a:cubicBezTo>
                      <a:pt x="52" y="8"/>
                      <a:pt x="27" y="7"/>
                      <a:pt x="3" y="0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3" name="Freeform 44"/>
              <p:cNvSpPr/>
              <p:nvPr/>
            </p:nvSpPr>
            <p:spPr bwMode="auto">
              <a:xfrm>
                <a:off x="4384676" y="4772026"/>
                <a:ext cx="106363" cy="17463"/>
              </a:xfrm>
              <a:custGeom>
                <a:avLst/>
                <a:gdLst>
                  <a:gd name="T0" fmla="*/ 5 w 102"/>
                  <a:gd name="T1" fmla="*/ 16 h 17"/>
                  <a:gd name="T2" fmla="*/ 98 w 102"/>
                  <a:gd name="T3" fmla="*/ 10 h 17"/>
                  <a:gd name="T4" fmla="*/ 98 w 102"/>
                  <a:gd name="T5" fmla="*/ 3 h 17"/>
                  <a:gd name="T6" fmla="*/ 3 w 102"/>
                  <a:gd name="T7" fmla="*/ 11 h 17"/>
                  <a:gd name="T8" fmla="*/ 5 w 102"/>
                  <a:gd name="T9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7">
                    <a:moveTo>
                      <a:pt x="5" y="16"/>
                    </a:moveTo>
                    <a:cubicBezTo>
                      <a:pt x="35" y="11"/>
                      <a:pt x="67" y="13"/>
                      <a:pt x="98" y="10"/>
                    </a:cubicBezTo>
                    <a:cubicBezTo>
                      <a:pt x="102" y="10"/>
                      <a:pt x="102" y="3"/>
                      <a:pt x="98" y="3"/>
                    </a:cubicBezTo>
                    <a:cubicBezTo>
                      <a:pt x="66" y="0"/>
                      <a:pt x="34" y="2"/>
                      <a:pt x="3" y="11"/>
                    </a:cubicBezTo>
                    <a:cubicBezTo>
                      <a:pt x="0" y="12"/>
                      <a:pt x="1" y="17"/>
                      <a:pt x="5" y="1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4" name="Freeform 45"/>
              <p:cNvSpPr/>
              <p:nvPr/>
            </p:nvSpPr>
            <p:spPr bwMode="auto">
              <a:xfrm>
                <a:off x="4584701" y="4762501"/>
                <a:ext cx="90488" cy="34925"/>
              </a:xfrm>
              <a:custGeom>
                <a:avLst/>
                <a:gdLst>
                  <a:gd name="T0" fmla="*/ 4 w 87"/>
                  <a:gd name="T1" fmla="*/ 20 h 33"/>
                  <a:gd name="T2" fmla="*/ 83 w 87"/>
                  <a:gd name="T3" fmla="*/ 12 h 33"/>
                  <a:gd name="T4" fmla="*/ 77 w 87"/>
                  <a:gd name="T5" fmla="*/ 2 h 33"/>
                  <a:gd name="T6" fmla="*/ 6 w 87"/>
                  <a:gd name="T7" fmla="*/ 10 h 33"/>
                  <a:gd name="T8" fmla="*/ 4 w 87"/>
                  <a:gd name="T9" fmla="*/ 2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33">
                    <a:moveTo>
                      <a:pt x="4" y="20"/>
                    </a:moveTo>
                    <a:cubicBezTo>
                      <a:pt x="29" y="33"/>
                      <a:pt x="61" y="33"/>
                      <a:pt x="83" y="12"/>
                    </a:cubicBezTo>
                    <a:cubicBezTo>
                      <a:pt x="87" y="9"/>
                      <a:pt x="83" y="0"/>
                      <a:pt x="77" y="2"/>
                    </a:cubicBezTo>
                    <a:cubicBezTo>
                      <a:pt x="55" y="11"/>
                      <a:pt x="30" y="13"/>
                      <a:pt x="6" y="10"/>
                    </a:cubicBezTo>
                    <a:cubicBezTo>
                      <a:pt x="1" y="10"/>
                      <a:pt x="0" y="17"/>
                      <a:pt x="4" y="2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5" name="Freeform 46"/>
              <p:cNvSpPr/>
              <p:nvPr/>
            </p:nvSpPr>
            <p:spPr bwMode="auto">
              <a:xfrm>
                <a:off x="4751388" y="4727576"/>
                <a:ext cx="88900" cy="25400"/>
              </a:xfrm>
              <a:custGeom>
                <a:avLst/>
                <a:gdLst>
                  <a:gd name="T0" fmla="*/ 5 w 86"/>
                  <a:gd name="T1" fmla="*/ 24 h 25"/>
                  <a:gd name="T2" fmla="*/ 79 w 86"/>
                  <a:gd name="T3" fmla="*/ 11 h 25"/>
                  <a:gd name="T4" fmla="*/ 76 w 86"/>
                  <a:gd name="T5" fmla="*/ 1 h 25"/>
                  <a:gd name="T6" fmla="*/ 41 w 86"/>
                  <a:gd name="T7" fmla="*/ 8 h 25"/>
                  <a:gd name="T8" fmla="*/ 5 w 86"/>
                  <a:gd name="T9" fmla="*/ 17 h 25"/>
                  <a:gd name="T10" fmla="*/ 5 w 86"/>
                  <a:gd name="T11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6" h="25">
                    <a:moveTo>
                      <a:pt x="5" y="24"/>
                    </a:moveTo>
                    <a:cubicBezTo>
                      <a:pt x="32" y="25"/>
                      <a:pt x="54" y="20"/>
                      <a:pt x="79" y="11"/>
                    </a:cubicBezTo>
                    <a:cubicBezTo>
                      <a:pt x="86" y="9"/>
                      <a:pt x="83" y="0"/>
                      <a:pt x="76" y="1"/>
                    </a:cubicBezTo>
                    <a:cubicBezTo>
                      <a:pt x="64" y="3"/>
                      <a:pt x="53" y="5"/>
                      <a:pt x="41" y="8"/>
                    </a:cubicBezTo>
                    <a:cubicBezTo>
                      <a:pt x="30" y="11"/>
                      <a:pt x="17" y="16"/>
                      <a:pt x="5" y="17"/>
                    </a:cubicBezTo>
                    <a:cubicBezTo>
                      <a:pt x="0" y="17"/>
                      <a:pt x="0" y="24"/>
                      <a:pt x="5" y="2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6" name="Freeform 47"/>
              <p:cNvSpPr/>
              <p:nvPr/>
            </p:nvSpPr>
            <p:spPr bwMode="auto">
              <a:xfrm>
                <a:off x="4892676" y="4657726"/>
                <a:ext cx="92075" cy="52388"/>
              </a:xfrm>
              <a:custGeom>
                <a:avLst/>
                <a:gdLst>
                  <a:gd name="T0" fmla="*/ 9 w 89"/>
                  <a:gd name="T1" fmla="*/ 48 h 50"/>
                  <a:gd name="T2" fmla="*/ 43 w 89"/>
                  <a:gd name="T3" fmla="*/ 32 h 50"/>
                  <a:gd name="T4" fmla="*/ 81 w 89"/>
                  <a:gd name="T5" fmla="*/ 15 h 50"/>
                  <a:gd name="T6" fmla="*/ 77 w 89"/>
                  <a:gd name="T7" fmla="*/ 1 h 50"/>
                  <a:gd name="T8" fmla="*/ 38 w 89"/>
                  <a:gd name="T9" fmla="*/ 14 h 50"/>
                  <a:gd name="T10" fmla="*/ 4 w 89"/>
                  <a:gd name="T11" fmla="*/ 41 h 50"/>
                  <a:gd name="T12" fmla="*/ 9 w 89"/>
                  <a:gd name="T13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9" h="50">
                    <a:moveTo>
                      <a:pt x="9" y="48"/>
                    </a:moveTo>
                    <a:cubicBezTo>
                      <a:pt x="20" y="42"/>
                      <a:pt x="32" y="37"/>
                      <a:pt x="43" y="32"/>
                    </a:cubicBezTo>
                    <a:cubicBezTo>
                      <a:pt x="55" y="26"/>
                      <a:pt x="68" y="20"/>
                      <a:pt x="81" y="15"/>
                    </a:cubicBezTo>
                    <a:cubicBezTo>
                      <a:pt x="89" y="11"/>
                      <a:pt x="86" y="0"/>
                      <a:pt x="77" y="1"/>
                    </a:cubicBezTo>
                    <a:cubicBezTo>
                      <a:pt x="62" y="4"/>
                      <a:pt x="51" y="7"/>
                      <a:pt x="38" y="14"/>
                    </a:cubicBezTo>
                    <a:cubicBezTo>
                      <a:pt x="25" y="22"/>
                      <a:pt x="15" y="32"/>
                      <a:pt x="4" y="41"/>
                    </a:cubicBezTo>
                    <a:cubicBezTo>
                      <a:pt x="0" y="44"/>
                      <a:pt x="5" y="50"/>
                      <a:pt x="9" y="4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7" name="Freeform 48"/>
              <p:cNvSpPr/>
              <p:nvPr/>
            </p:nvSpPr>
            <p:spPr bwMode="auto">
              <a:xfrm>
                <a:off x="4024313" y="4714876"/>
                <a:ext cx="93663" cy="31750"/>
              </a:xfrm>
              <a:custGeom>
                <a:avLst/>
                <a:gdLst>
                  <a:gd name="T0" fmla="*/ 3 w 91"/>
                  <a:gd name="T1" fmla="*/ 6 h 31"/>
                  <a:gd name="T2" fmla="*/ 83 w 91"/>
                  <a:gd name="T3" fmla="*/ 30 h 31"/>
                  <a:gd name="T4" fmla="*/ 85 w 91"/>
                  <a:gd name="T5" fmla="*/ 21 h 31"/>
                  <a:gd name="T6" fmla="*/ 5 w 91"/>
                  <a:gd name="T7" fmla="*/ 1 h 31"/>
                  <a:gd name="T8" fmla="*/ 3 w 91"/>
                  <a:gd name="T9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" h="31">
                    <a:moveTo>
                      <a:pt x="3" y="6"/>
                    </a:moveTo>
                    <a:cubicBezTo>
                      <a:pt x="29" y="18"/>
                      <a:pt x="55" y="25"/>
                      <a:pt x="83" y="30"/>
                    </a:cubicBezTo>
                    <a:cubicBezTo>
                      <a:pt x="89" y="31"/>
                      <a:pt x="91" y="23"/>
                      <a:pt x="85" y="21"/>
                    </a:cubicBezTo>
                    <a:cubicBezTo>
                      <a:pt x="59" y="12"/>
                      <a:pt x="33" y="6"/>
                      <a:pt x="5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8" name="Freeform 49"/>
              <p:cNvSpPr/>
              <p:nvPr/>
            </p:nvSpPr>
            <p:spPr bwMode="auto">
              <a:xfrm>
                <a:off x="3851276" y="4625976"/>
                <a:ext cx="98425" cy="63500"/>
              </a:xfrm>
              <a:custGeom>
                <a:avLst/>
                <a:gdLst>
                  <a:gd name="T0" fmla="*/ 2 w 94"/>
                  <a:gd name="T1" fmla="*/ 4 h 61"/>
                  <a:gd name="T2" fmla="*/ 82 w 94"/>
                  <a:gd name="T3" fmla="*/ 60 h 61"/>
                  <a:gd name="T4" fmla="*/ 88 w 94"/>
                  <a:gd name="T5" fmla="*/ 49 h 61"/>
                  <a:gd name="T6" fmla="*/ 5 w 94"/>
                  <a:gd name="T7" fmla="*/ 1 h 61"/>
                  <a:gd name="T8" fmla="*/ 2 w 94"/>
                  <a:gd name="T9" fmla="*/ 4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61">
                    <a:moveTo>
                      <a:pt x="2" y="4"/>
                    </a:moveTo>
                    <a:cubicBezTo>
                      <a:pt x="26" y="27"/>
                      <a:pt x="50" y="51"/>
                      <a:pt x="82" y="60"/>
                    </a:cubicBezTo>
                    <a:cubicBezTo>
                      <a:pt x="88" y="61"/>
                      <a:pt x="94" y="53"/>
                      <a:pt x="88" y="49"/>
                    </a:cubicBezTo>
                    <a:cubicBezTo>
                      <a:pt x="64" y="28"/>
                      <a:pt x="35" y="13"/>
                      <a:pt x="5" y="1"/>
                    </a:cubicBezTo>
                    <a:cubicBezTo>
                      <a:pt x="3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9" name="Freeform 50"/>
              <p:cNvSpPr/>
              <p:nvPr/>
            </p:nvSpPr>
            <p:spPr bwMode="auto">
              <a:xfrm>
                <a:off x="3706813" y="4486276"/>
                <a:ext cx="82550" cy="73025"/>
              </a:xfrm>
              <a:custGeom>
                <a:avLst/>
                <a:gdLst>
                  <a:gd name="T0" fmla="*/ 2 w 79"/>
                  <a:gd name="T1" fmla="*/ 9 h 71"/>
                  <a:gd name="T2" fmla="*/ 68 w 79"/>
                  <a:gd name="T3" fmla="*/ 69 h 71"/>
                  <a:gd name="T4" fmla="*/ 75 w 79"/>
                  <a:gd name="T5" fmla="*/ 61 h 71"/>
                  <a:gd name="T6" fmla="*/ 9 w 79"/>
                  <a:gd name="T7" fmla="*/ 4 h 71"/>
                  <a:gd name="T8" fmla="*/ 2 w 79"/>
                  <a:gd name="T9" fmla="*/ 9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71">
                    <a:moveTo>
                      <a:pt x="2" y="9"/>
                    </a:moveTo>
                    <a:cubicBezTo>
                      <a:pt x="15" y="34"/>
                      <a:pt x="42" y="57"/>
                      <a:pt x="68" y="69"/>
                    </a:cubicBezTo>
                    <a:cubicBezTo>
                      <a:pt x="73" y="71"/>
                      <a:pt x="79" y="65"/>
                      <a:pt x="75" y="61"/>
                    </a:cubicBezTo>
                    <a:cubicBezTo>
                      <a:pt x="53" y="40"/>
                      <a:pt x="28" y="25"/>
                      <a:pt x="9" y="4"/>
                    </a:cubicBezTo>
                    <a:cubicBezTo>
                      <a:pt x="5" y="0"/>
                      <a:pt x="0" y="5"/>
                      <a:pt x="2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0" name="Freeform 51"/>
              <p:cNvSpPr/>
              <p:nvPr/>
            </p:nvSpPr>
            <p:spPr bwMode="auto">
              <a:xfrm>
                <a:off x="3595688" y="4313238"/>
                <a:ext cx="57150" cy="82550"/>
              </a:xfrm>
              <a:custGeom>
                <a:avLst/>
                <a:gdLst>
                  <a:gd name="T0" fmla="*/ 1 w 56"/>
                  <a:gd name="T1" fmla="*/ 6 h 79"/>
                  <a:gd name="T2" fmla="*/ 45 w 56"/>
                  <a:gd name="T3" fmla="*/ 75 h 79"/>
                  <a:gd name="T4" fmla="*/ 52 w 56"/>
                  <a:gd name="T5" fmla="*/ 68 h 79"/>
                  <a:gd name="T6" fmla="*/ 9 w 56"/>
                  <a:gd name="T7" fmla="*/ 4 h 79"/>
                  <a:gd name="T8" fmla="*/ 1 w 56"/>
                  <a:gd name="T9" fmla="*/ 6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79">
                    <a:moveTo>
                      <a:pt x="1" y="6"/>
                    </a:moveTo>
                    <a:cubicBezTo>
                      <a:pt x="5" y="35"/>
                      <a:pt x="24" y="56"/>
                      <a:pt x="45" y="75"/>
                    </a:cubicBezTo>
                    <a:cubicBezTo>
                      <a:pt x="50" y="79"/>
                      <a:pt x="56" y="73"/>
                      <a:pt x="52" y="68"/>
                    </a:cubicBezTo>
                    <a:cubicBezTo>
                      <a:pt x="35" y="48"/>
                      <a:pt x="22" y="26"/>
                      <a:pt x="9" y="4"/>
                    </a:cubicBezTo>
                    <a:cubicBezTo>
                      <a:pt x="7" y="0"/>
                      <a:pt x="0" y="2"/>
                      <a:pt x="1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1" name="Freeform 52"/>
              <p:cNvSpPr/>
              <p:nvPr/>
            </p:nvSpPr>
            <p:spPr bwMode="auto">
              <a:xfrm>
                <a:off x="3533776" y="4113213"/>
                <a:ext cx="42863" cy="101600"/>
              </a:xfrm>
              <a:custGeom>
                <a:avLst/>
                <a:gdLst>
                  <a:gd name="T0" fmla="*/ 2 w 42"/>
                  <a:gd name="T1" fmla="*/ 5 h 99"/>
                  <a:gd name="T2" fmla="*/ 31 w 42"/>
                  <a:gd name="T3" fmla="*/ 94 h 99"/>
                  <a:gd name="T4" fmla="*/ 39 w 42"/>
                  <a:gd name="T5" fmla="*/ 89 h 99"/>
                  <a:gd name="T6" fmla="*/ 10 w 42"/>
                  <a:gd name="T7" fmla="*/ 5 h 99"/>
                  <a:gd name="T8" fmla="*/ 2 w 42"/>
                  <a:gd name="T9" fmla="*/ 5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99">
                    <a:moveTo>
                      <a:pt x="2" y="5"/>
                    </a:moveTo>
                    <a:cubicBezTo>
                      <a:pt x="0" y="37"/>
                      <a:pt x="13" y="68"/>
                      <a:pt x="31" y="94"/>
                    </a:cubicBezTo>
                    <a:cubicBezTo>
                      <a:pt x="35" y="99"/>
                      <a:pt x="42" y="94"/>
                      <a:pt x="39" y="89"/>
                    </a:cubicBezTo>
                    <a:cubicBezTo>
                      <a:pt x="24" y="64"/>
                      <a:pt x="14" y="34"/>
                      <a:pt x="10" y="5"/>
                    </a:cubicBezTo>
                    <a:cubicBezTo>
                      <a:pt x="9" y="0"/>
                      <a:pt x="3" y="0"/>
                      <a:pt x="2" y="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2" name="Freeform 53"/>
              <p:cNvSpPr/>
              <p:nvPr/>
            </p:nvSpPr>
            <p:spPr bwMode="auto">
              <a:xfrm>
                <a:off x="3517901" y="3932238"/>
                <a:ext cx="20638" cy="79375"/>
              </a:xfrm>
              <a:custGeom>
                <a:avLst/>
                <a:gdLst>
                  <a:gd name="T0" fmla="*/ 4 w 19"/>
                  <a:gd name="T1" fmla="*/ 4 h 76"/>
                  <a:gd name="T2" fmla="*/ 10 w 19"/>
                  <a:gd name="T3" fmla="*/ 71 h 76"/>
                  <a:gd name="T4" fmla="*/ 18 w 19"/>
                  <a:gd name="T5" fmla="*/ 68 h 76"/>
                  <a:gd name="T6" fmla="*/ 10 w 19"/>
                  <a:gd name="T7" fmla="*/ 4 h 76"/>
                  <a:gd name="T8" fmla="*/ 4 w 19"/>
                  <a:gd name="T9" fmla="*/ 4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76">
                    <a:moveTo>
                      <a:pt x="4" y="4"/>
                    </a:moveTo>
                    <a:cubicBezTo>
                      <a:pt x="2" y="27"/>
                      <a:pt x="0" y="50"/>
                      <a:pt x="10" y="71"/>
                    </a:cubicBezTo>
                    <a:cubicBezTo>
                      <a:pt x="13" y="76"/>
                      <a:pt x="19" y="72"/>
                      <a:pt x="18" y="68"/>
                    </a:cubicBezTo>
                    <a:cubicBezTo>
                      <a:pt x="15" y="47"/>
                      <a:pt x="12" y="25"/>
                      <a:pt x="10" y="4"/>
                    </a:cubicBezTo>
                    <a:cubicBezTo>
                      <a:pt x="10" y="0"/>
                      <a:pt x="4" y="0"/>
                      <a:pt x="4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3" name="Freeform 54"/>
              <p:cNvSpPr/>
              <p:nvPr/>
            </p:nvSpPr>
            <p:spPr bwMode="auto">
              <a:xfrm>
                <a:off x="3522663" y="3695701"/>
                <a:ext cx="47625" cy="131763"/>
              </a:xfrm>
              <a:custGeom>
                <a:avLst/>
                <a:gdLst>
                  <a:gd name="T0" fmla="*/ 4 w 46"/>
                  <a:gd name="T1" fmla="*/ 125 h 127"/>
                  <a:gd name="T2" fmla="*/ 43 w 46"/>
                  <a:gd name="T3" fmla="*/ 12 h 127"/>
                  <a:gd name="T4" fmla="*/ 33 w 46"/>
                  <a:gd name="T5" fmla="*/ 6 h 127"/>
                  <a:gd name="T6" fmla="*/ 0 w 46"/>
                  <a:gd name="T7" fmla="*/ 124 h 127"/>
                  <a:gd name="T8" fmla="*/ 4 w 46"/>
                  <a:gd name="T9" fmla="*/ 125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127">
                    <a:moveTo>
                      <a:pt x="4" y="125"/>
                    </a:moveTo>
                    <a:cubicBezTo>
                      <a:pt x="17" y="88"/>
                      <a:pt x="25" y="47"/>
                      <a:pt x="43" y="12"/>
                    </a:cubicBezTo>
                    <a:cubicBezTo>
                      <a:pt x="46" y="5"/>
                      <a:pt x="37" y="0"/>
                      <a:pt x="33" y="6"/>
                    </a:cubicBezTo>
                    <a:cubicBezTo>
                      <a:pt x="10" y="43"/>
                      <a:pt x="6" y="82"/>
                      <a:pt x="0" y="124"/>
                    </a:cubicBezTo>
                    <a:cubicBezTo>
                      <a:pt x="0" y="126"/>
                      <a:pt x="3" y="127"/>
                      <a:pt x="4" y="1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4" name="Freeform 55"/>
              <p:cNvSpPr/>
              <p:nvPr/>
            </p:nvSpPr>
            <p:spPr bwMode="auto">
              <a:xfrm>
                <a:off x="3586163" y="3575051"/>
                <a:ext cx="50800" cy="66675"/>
              </a:xfrm>
              <a:custGeom>
                <a:avLst/>
                <a:gdLst>
                  <a:gd name="T0" fmla="*/ 9 w 48"/>
                  <a:gd name="T1" fmla="*/ 61 h 64"/>
                  <a:gd name="T2" fmla="*/ 21 w 48"/>
                  <a:gd name="T3" fmla="*/ 53 h 64"/>
                  <a:gd name="T4" fmla="*/ 31 w 48"/>
                  <a:gd name="T5" fmla="*/ 40 h 64"/>
                  <a:gd name="T6" fmla="*/ 47 w 48"/>
                  <a:gd name="T7" fmla="*/ 9 h 64"/>
                  <a:gd name="T8" fmla="*/ 39 w 48"/>
                  <a:gd name="T9" fmla="*/ 3 h 64"/>
                  <a:gd name="T10" fmla="*/ 18 w 48"/>
                  <a:gd name="T11" fmla="*/ 29 h 64"/>
                  <a:gd name="T12" fmla="*/ 11 w 48"/>
                  <a:gd name="T13" fmla="*/ 41 h 64"/>
                  <a:gd name="T14" fmla="*/ 3 w 48"/>
                  <a:gd name="T15" fmla="*/ 57 h 64"/>
                  <a:gd name="T16" fmla="*/ 9 w 48"/>
                  <a:gd name="T17" fmla="*/ 61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" h="64">
                    <a:moveTo>
                      <a:pt x="9" y="61"/>
                    </a:moveTo>
                    <a:cubicBezTo>
                      <a:pt x="13" y="58"/>
                      <a:pt x="17" y="56"/>
                      <a:pt x="21" y="53"/>
                    </a:cubicBezTo>
                    <a:cubicBezTo>
                      <a:pt x="25" y="49"/>
                      <a:pt x="28" y="45"/>
                      <a:pt x="31" y="40"/>
                    </a:cubicBezTo>
                    <a:cubicBezTo>
                      <a:pt x="39" y="31"/>
                      <a:pt x="44" y="21"/>
                      <a:pt x="47" y="9"/>
                    </a:cubicBezTo>
                    <a:cubicBezTo>
                      <a:pt x="48" y="5"/>
                      <a:pt x="43" y="0"/>
                      <a:pt x="39" y="3"/>
                    </a:cubicBezTo>
                    <a:cubicBezTo>
                      <a:pt x="30" y="11"/>
                      <a:pt x="24" y="19"/>
                      <a:pt x="18" y="29"/>
                    </a:cubicBezTo>
                    <a:cubicBezTo>
                      <a:pt x="15" y="33"/>
                      <a:pt x="13" y="37"/>
                      <a:pt x="11" y="41"/>
                    </a:cubicBezTo>
                    <a:cubicBezTo>
                      <a:pt x="8" y="46"/>
                      <a:pt x="6" y="52"/>
                      <a:pt x="3" y="57"/>
                    </a:cubicBezTo>
                    <a:cubicBezTo>
                      <a:pt x="0" y="60"/>
                      <a:pt x="5" y="64"/>
                      <a:pt x="9" y="6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5" name="Freeform 56"/>
              <p:cNvSpPr/>
              <p:nvPr/>
            </p:nvSpPr>
            <p:spPr bwMode="auto">
              <a:xfrm>
                <a:off x="3698876" y="3435351"/>
                <a:ext cx="66675" cy="74613"/>
              </a:xfrm>
              <a:custGeom>
                <a:avLst/>
                <a:gdLst>
                  <a:gd name="T0" fmla="*/ 11 w 64"/>
                  <a:gd name="T1" fmla="*/ 66 h 71"/>
                  <a:gd name="T2" fmla="*/ 60 w 64"/>
                  <a:gd name="T3" fmla="*/ 9 h 71"/>
                  <a:gd name="T4" fmla="*/ 56 w 64"/>
                  <a:gd name="T5" fmla="*/ 1 h 71"/>
                  <a:gd name="T6" fmla="*/ 2 w 64"/>
                  <a:gd name="T7" fmla="*/ 62 h 71"/>
                  <a:gd name="T8" fmla="*/ 11 w 64"/>
                  <a:gd name="T9" fmla="*/ 6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71">
                    <a:moveTo>
                      <a:pt x="11" y="66"/>
                    </a:moveTo>
                    <a:cubicBezTo>
                      <a:pt x="22" y="42"/>
                      <a:pt x="41" y="26"/>
                      <a:pt x="60" y="9"/>
                    </a:cubicBezTo>
                    <a:cubicBezTo>
                      <a:pt x="64" y="6"/>
                      <a:pt x="60" y="0"/>
                      <a:pt x="56" y="1"/>
                    </a:cubicBezTo>
                    <a:cubicBezTo>
                      <a:pt x="26" y="8"/>
                      <a:pt x="8" y="34"/>
                      <a:pt x="2" y="62"/>
                    </a:cubicBezTo>
                    <a:cubicBezTo>
                      <a:pt x="0" y="67"/>
                      <a:pt x="8" y="71"/>
                      <a:pt x="11" y="6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6" name="Freeform 57"/>
              <p:cNvSpPr/>
              <p:nvPr/>
            </p:nvSpPr>
            <p:spPr bwMode="auto">
              <a:xfrm>
                <a:off x="3798888" y="3357563"/>
                <a:ext cx="57150" cy="34925"/>
              </a:xfrm>
              <a:custGeom>
                <a:avLst/>
                <a:gdLst>
                  <a:gd name="T0" fmla="*/ 5 w 56"/>
                  <a:gd name="T1" fmla="*/ 33 h 34"/>
                  <a:gd name="T2" fmla="*/ 16 w 56"/>
                  <a:gd name="T3" fmla="*/ 32 h 34"/>
                  <a:gd name="T4" fmla="*/ 29 w 56"/>
                  <a:gd name="T5" fmla="*/ 28 h 34"/>
                  <a:gd name="T6" fmla="*/ 51 w 56"/>
                  <a:gd name="T7" fmla="*/ 13 h 34"/>
                  <a:gd name="T8" fmla="*/ 46 w 56"/>
                  <a:gd name="T9" fmla="*/ 2 h 34"/>
                  <a:gd name="T10" fmla="*/ 22 w 56"/>
                  <a:gd name="T11" fmla="*/ 11 h 34"/>
                  <a:gd name="T12" fmla="*/ 10 w 56"/>
                  <a:gd name="T13" fmla="*/ 19 h 34"/>
                  <a:gd name="T14" fmla="*/ 3 w 56"/>
                  <a:gd name="T15" fmla="*/ 27 h 34"/>
                  <a:gd name="T16" fmla="*/ 5 w 56"/>
                  <a:gd name="T17" fmla="*/ 3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6" h="34">
                    <a:moveTo>
                      <a:pt x="5" y="33"/>
                    </a:moveTo>
                    <a:cubicBezTo>
                      <a:pt x="9" y="32"/>
                      <a:pt x="12" y="33"/>
                      <a:pt x="16" y="32"/>
                    </a:cubicBezTo>
                    <a:cubicBezTo>
                      <a:pt x="20" y="31"/>
                      <a:pt x="24" y="29"/>
                      <a:pt x="29" y="28"/>
                    </a:cubicBezTo>
                    <a:cubicBezTo>
                      <a:pt x="38" y="24"/>
                      <a:pt x="43" y="19"/>
                      <a:pt x="51" y="13"/>
                    </a:cubicBezTo>
                    <a:cubicBezTo>
                      <a:pt x="56" y="10"/>
                      <a:pt x="53" y="0"/>
                      <a:pt x="46" y="2"/>
                    </a:cubicBezTo>
                    <a:cubicBezTo>
                      <a:pt x="37" y="5"/>
                      <a:pt x="30" y="7"/>
                      <a:pt x="22" y="11"/>
                    </a:cubicBezTo>
                    <a:cubicBezTo>
                      <a:pt x="18" y="14"/>
                      <a:pt x="14" y="16"/>
                      <a:pt x="10" y="19"/>
                    </a:cubicBezTo>
                    <a:cubicBezTo>
                      <a:pt x="7" y="21"/>
                      <a:pt x="5" y="25"/>
                      <a:pt x="3" y="27"/>
                    </a:cubicBezTo>
                    <a:cubicBezTo>
                      <a:pt x="0" y="29"/>
                      <a:pt x="1" y="34"/>
                      <a:pt x="5" y="3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7" name="Freeform 58"/>
              <p:cNvSpPr/>
              <p:nvPr/>
            </p:nvSpPr>
            <p:spPr bwMode="auto">
              <a:xfrm>
                <a:off x="3725863" y="3227388"/>
                <a:ext cx="76200" cy="69850"/>
              </a:xfrm>
              <a:custGeom>
                <a:avLst/>
                <a:gdLst>
                  <a:gd name="T0" fmla="*/ 69 w 74"/>
                  <a:gd name="T1" fmla="*/ 58 h 68"/>
                  <a:gd name="T2" fmla="*/ 42 w 74"/>
                  <a:gd name="T3" fmla="*/ 36 h 68"/>
                  <a:gd name="T4" fmla="*/ 14 w 74"/>
                  <a:gd name="T5" fmla="*/ 6 h 68"/>
                  <a:gd name="T6" fmla="*/ 3 w 74"/>
                  <a:gd name="T7" fmla="*/ 15 h 68"/>
                  <a:gd name="T8" fmla="*/ 66 w 74"/>
                  <a:gd name="T9" fmla="*/ 66 h 68"/>
                  <a:gd name="T10" fmla="*/ 69 w 74"/>
                  <a:gd name="T11" fmla="*/ 5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4" h="68">
                    <a:moveTo>
                      <a:pt x="69" y="58"/>
                    </a:moveTo>
                    <a:cubicBezTo>
                      <a:pt x="59" y="53"/>
                      <a:pt x="50" y="44"/>
                      <a:pt x="42" y="36"/>
                    </a:cubicBezTo>
                    <a:cubicBezTo>
                      <a:pt x="32" y="26"/>
                      <a:pt x="23" y="16"/>
                      <a:pt x="14" y="6"/>
                    </a:cubicBezTo>
                    <a:cubicBezTo>
                      <a:pt x="9" y="0"/>
                      <a:pt x="0" y="8"/>
                      <a:pt x="3" y="15"/>
                    </a:cubicBezTo>
                    <a:cubicBezTo>
                      <a:pt x="17" y="41"/>
                      <a:pt x="38" y="58"/>
                      <a:pt x="66" y="66"/>
                    </a:cubicBezTo>
                    <a:cubicBezTo>
                      <a:pt x="71" y="68"/>
                      <a:pt x="74" y="60"/>
                      <a:pt x="69" y="5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8" name="Freeform 59"/>
              <p:cNvSpPr/>
              <p:nvPr/>
            </p:nvSpPr>
            <p:spPr bwMode="auto">
              <a:xfrm>
                <a:off x="3622676" y="3065463"/>
                <a:ext cx="60325" cy="96838"/>
              </a:xfrm>
              <a:custGeom>
                <a:avLst/>
                <a:gdLst>
                  <a:gd name="T0" fmla="*/ 54 w 58"/>
                  <a:gd name="T1" fmla="*/ 85 h 94"/>
                  <a:gd name="T2" fmla="*/ 12 w 58"/>
                  <a:gd name="T3" fmla="*/ 6 h 94"/>
                  <a:gd name="T4" fmla="*/ 2 w 58"/>
                  <a:gd name="T5" fmla="*/ 9 h 94"/>
                  <a:gd name="T6" fmla="*/ 47 w 58"/>
                  <a:gd name="T7" fmla="*/ 91 h 94"/>
                  <a:gd name="T8" fmla="*/ 54 w 58"/>
                  <a:gd name="T9" fmla="*/ 85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4">
                    <a:moveTo>
                      <a:pt x="54" y="85"/>
                    </a:moveTo>
                    <a:cubicBezTo>
                      <a:pt x="37" y="61"/>
                      <a:pt x="23" y="35"/>
                      <a:pt x="12" y="6"/>
                    </a:cubicBezTo>
                    <a:cubicBezTo>
                      <a:pt x="10" y="0"/>
                      <a:pt x="0" y="2"/>
                      <a:pt x="2" y="9"/>
                    </a:cubicBezTo>
                    <a:cubicBezTo>
                      <a:pt x="7" y="41"/>
                      <a:pt x="22" y="71"/>
                      <a:pt x="47" y="91"/>
                    </a:cubicBezTo>
                    <a:cubicBezTo>
                      <a:pt x="51" y="94"/>
                      <a:pt x="58" y="90"/>
                      <a:pt x="54" y="8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9" name="Freeform 60"/>
              <p:cNvSpPr/>
              <p:nvPr/>
            </p:nvSpPr>
            <p:spPr bwMode="auto">
              <a:xfrm>
                <a:off x="3565526" y="2909888"/>
                <a:ext cx="22225" cy="68263"/>
              </a:xfrm>
              <a:custGeom>
                <a:avLst/>
                <a:gdLst>
                  <a:gd name="T0" fmla="*/ 22 w 22"/>
                  <a:gd name="T1" fmla="*/ 62 h 66"/>
                  <a:gd name="T2" fmla="*/ 9 w 22"/>
                  <a:gd name="T3" fmla="*/ 4 h 66"/>
                  <a:gd name="T4" fmla="*/ 1 w 22"/>
                  <a:gd name="T5" fmla="*/ 6 h 66"/>
                  <a:gd name="T6" fmla="*/ 18 w 22"/>
                  <a:gd name="T7" fmla="*/ 64 h 66"/>
                  <a:gd name="T8" fmla="*/ 22 w 22"/>
                  <a:gd name="T9" fmla="*/ 62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66">
                    <a:moveTo>
                      <a:pt x="22" y="62"/>
                    </a:moveTo>
                    <a:cubicBezTo>
                      <a:pt x="17" y="43"/>
                      <a:pt x="16" y="23"/>
                      <a:pt x="9" y="4"/>
                    </a:cubicBezTo>
                    <a:cubicBezTo>
                      <a:pt x="7" y="0"/>
                      <a:pt x="0" y="1"/>
                      <a:pt x="1" y="6"/>
                    </a:cubicBezTo>
                    <a:cubicBezTo>
                      <a:pt x="6" y="25"/>
                      <a:pt x="6" y="47"/>
                      <a:pt x="18" y="64"/>
                    </a:cubicBezTo>
                    <a:cubicBezTo>
                      <a:pt x="19" y="66"/>
                      <a:pt x="22" y="65"/>
                      <a:pt x="22" y="6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0" name="Freeform 61"/>
              <p:cNvSpPr/>
              <p:nvPr/>
            </p:nvSpPr>
            <p:spPr bwMode="auto">
              <a:xfrm>
                <a:off x="3538538" y="2741613"/>
                <a:ext cx="28575" cy="100013"/>
              </a:xfrm>
              <a:custGeom>
                <a:avLst/>
                <a:gdLst>
                  <a:gd name="T0" fmla="*/ 22 w 27"/>
                  <a:gd name="T1" fmla="*/ 89 h 96"/>
                  <a:gd name="T2" fmla="*/ 15 w 27"/>
                  <a:gd name="T3" fmla="*/ 8 h 96"/>
                  <a:gd name="T4" fmla="*/ 2 w 27"/>
                  <a:gd name="T5" fmla="*/ 8 h 96"/>
                  <a:gd name="T6" fmla="*/ 9 w 27"/>
                  <a:gd name="T7" fmla="*/ 89 h 96"/>
                  <a:gd name="T8" fmla="*/ 22 w 27"/>
                  <a:gd name="T9" fmla="*/ 89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96">
                    <a:moveTo>
                      <a:pt x="22" y="89"/>
                    </a:moveTo>
                    <a:cubicBezTo>
                      <a:pt x="27" y="62"/>
                      <a:pt x="18" y="35"/>
                      <a:pt x="15" y="8"/>
                    </a:cubicBezTo>
                    <a:cubicBezTo>
                      <a:pt x="14" y="0"/>
                      <a:pt x="3" y="0"/>
                      <a:pt x="2" y="8"/>
                    </a:cubicBezTo>
                    <a:cubicBezTo>
                      <a:pt x="0" y="35"/>
                      <a:pt x="4" y="62"/>
                      <a:pt x="9" y="89"/>
                    </a:cubicBezTo>
                    <a:cubicBezTo>
                      <a:pt x="10" y="96"/>
                      <a:pt x="21" y="96"/>
                      <a:pt x="22" y="8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1" name="Freeform 62"/>
              <p:cNvSpPr/>
              <p:nvPr/>
            </p:nvSpPr>
            <p:spPr bwMode="auto">
              <a:xfrm>
                <a:off x="3546476" y="2592388"/>
                <a:ext cx="22225" cy="73025"/>
              </a:xfrm>
              <a:custGeom>
                <a:avLst/>
                <a:gdLst>
                  <a:gd name="T0" fmla="*/ 13 w 22"/>
                  <a:gd name="T1" fmla="*/ 66 h 70"/>
                  <a:gd name="T2" fmla="*/ 21 w 22"/>
                  <a:gd name="T3" fmla="*/ 8 h 70"/>
                  <a:gd name="T4" fmla="*/ 11 w 22"/>
                  <a:gd name="T5" fmla="*/ 6 h 70"/>
                  <a:gd name="T6" fmla="*/ 5 w 22"/>
                  <a:gd name="T7" fmla="*/ 66 h 70"/>
                  <a:gd name="T8" fmla="*/ 13 w 22"/>
                  <a:gd name="T9" fmla="*/ 66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70">
                    <a:moveTo>
                      <a:pt x="13" y="66"/>
                    </a:moveTo>
                    <a:cubicBezTo>
                      <a:pt x="17" y="47"/>
                      <a:pt x="16" y="27"/>
                      <a:pt x="21" y="8"/>
                    </a:cubicBezTo>
                    <a:cubicBezTo>
                      <a:pt x="22" y="2"/>
                      <a:pt x="13" y="0"/>
                      <a:pt x="11" y="6"/>
                    </a:cubicBezTo>
                    <a:cubicBezTo>
                      <a:pt x="4" y="26"/>
                      <a:pt x="0" y="45"/>
                      <a:pt x="5" y="66"/>
                    </a:cubicBezTo>
                    <a:cubicBezTo>
                      <a:pt x="6" y="70"/>
                      <a:pt x="12" y="70"/>
                      <a:pt x="13" y="6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2" name="Freeform 63"/>
              <p:cNvSpPr/>
              <p:nvPr/>
            </p:nvSpPr>
            <p:spPr bwMode="auto">
              <a:xfrm>
                <a:off x="3595688" y="2397126"/>
                <a:ext cx="49213" cy="103188"/>
              </a:xfrm>
              <a:custGeom>
                <a:avLst/>
                <a:gdLst>
                  <a:gd name="T0" fmla="*/ 7 w 47"/>
                  <a:gd name="T1" fmla="*/ 96 h 99"/>
                  <a:gd name="T2" fmla="*/ 45 w 47"/>
                  <a:gd name="T3" fmla="*/ 8 h 99"/>
                  <a:gd name="T4" fmla="*/ 36 w 47"/>
                  <a:gd name="T5" fmla="*/ 5 h 99"/>
                  <a:gd name="T6" fmla="*/ 0 w 47"/>
                  <a:gd name="T7" fmla="*/ 94 h 99"/>
                  <a:gd name="T8" fmla="*/ 7 w 47"/>
                  <a:gd name="T9" fmla="*/ 96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99">
                    <a:moveTo>
                      <a:pt x="7" y="96"/>
                    </a:moveTo>
                    <a:cubicBezTo>
                      <a:pt x="20" y="67"/>
                      <a:pt x="33" y="38"/>
                      <a:pt x="45" y="8"/>
                    </a:cubicBezTo>
                    <a:cubicBezTo>
                      <a:pt x="47" y="3"/>
                      <a:pt x="39" y="0"/>
                      <a:pt x="36" y="5"/>
                    </a:cubicBezTo>
                    <a:cubicBezTo>
                      <a:pt x="19" y="33"/>
                      <a:pt x="4" y="61"/>
                      <a:pt x="0" y="94"/>
                    </a:cubicBezTo>
                    <a:cubicBezTo>
                      <a:pt x="0" y="97"/>
                      <a:pt x="6" y="99"/>
                      <a:pt x="7" y="9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3" name="Freeform 64"/>
              <p:cNvSpPr/>
              <p:nvPr/>
            </p:nvSpPr>
            <p:spPr bwMode="auto">
              <a:xfrm>
                <a:off x="3670301" y="2254251"/>
                <a:ext cx="57150" cy="80963"/>
              </a:xfrm>
              <a:custGeom>
                <a:avLst/>
                <a:gdLst>
                  <a:gd name="T0" fmla="*/ 8 w 55"/>
                  <a:gd name="T1" fmla="*/ 74 h 78"/>
                  <a:gd name="T2" fmla="*/ 27 w 55"/>
                  <a:gd name="T3" fmla="*/ 44 h 78"/>
                  <a:gd name="T4" fmla="*/ 52 w 55"/>
                  <a:gd name="T5" fmla="*/ 10 h 78"/>
                  <a:gd name="T6" fmla="*/ 45 w 55"/>
                  <a:gd name="T7" fmla="*/ 3 h 78"/>
                  <a:gd name="T8" fmla="*/ 16 w 55"/>
                  <a:gd name="T9" fmla="*/ 33 h 78"/>
                  <a:gd name="T10" fmla="*/ 1 w 55"/>
                  <a:gd name="T11" fmla="*/ 72 h 78"/>
                  <a:gd name="T12" fmla="*/ 8 w 55"/>
                  <a:gd name="T13" fmla="*/ 7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" h="78">
                    <a:moveTo>
                      <a:pt x="8" y="74"/>
                    </a:moveTo>
                    <a:cubicBezTo>
                      <a:pt x="12" y="63"/>
                      <a:pt x="21" y="53"/>
                      <a:pt x="27" y="44"/>
                    </a:cubicBezTo>
                    <a:cubicBezTo>
                      <a:pt x="35" y="32"/>
                      <a:pt x="45" y="22"/>
                      <a:pt x="52" y="10"/>
                    </a:cubicBezTo>
                    <a:cubicBezTo>
                      <a:pt x="55" y="6"/>
                      <a:pt x="50" y="0"/>
                      <a:pt x="45" y="3"/>
                    </a:cubicBezTo>
                    <a:cubicBezTo>
                      <a:pt x="34" y="11"/>
                      <a:pt x="25" y="21"/>
                      <a:pt x="16" y="33"/>
                    </a:cubicBezTo>
                    <a:cubicBezTo>
                      <a:pt x="7" y="45"/>
                      <a:pt x="5" y="57"/>
                      <a:pt x="1" y="72"/>
                    </a:cubicBezTo>
                    <a:cubicBezTo>
                      <a:pt x="0" y="76"/>
                      <a:pt x="6" y="78"/>
                      <a:pt x="8" y="7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4" name="Freeform 65"/>
              <p:cNvSpPr/>
              <p:nvPr/>
            </p:nvSpPr>
            <p:spPr bwMode="auto">
              <a:xfrm>
                <a:off x="3754438" y="2087563"/>
                <a:ext cx="73025" cy="87313"/>
              </a:xfrm>
              <a:custGeom>
                <a:avLst/>
                <a:gdLst>
                  <a:gd name="T0" fmla="*/ 6 w 71"/>
                  <a:gd name="T1" fmla="*/ 84 h 85"/>
                  <a:gd name="T2" fmla="*/ 66 w 71"/>
                  <a:gd name="T3" fmla="*/ 14 h 85"/>
                  <a:gd name="T4" fmla="*/ 58 w 71"/>
                  <a:gd name="T5" fmla="*/ 5 h 85"/>
                  <a:gd name="T6" fmla="*/ 1 w 71"/>
                  <a:gd name="T7" fmla="*/ 81 h 85"/>
                  <a:gd name="T8" fmla="*/ 6 w 71"/>
                  <a:gd name="T9" fmla="*/ 84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85">
                    <a:moveTo>
                      <a:pt x="6" y="84"/>
                    </a:moveTo>
                    <a:cubicBezTo>
                      <a:pt x="31" y="64"/>
                      <a:pt x="46" y="37"/>
                      <a:pt x="66" y="14"/>
                    </a:cubicBezTo>
                    <a:cubicBezTo>
                      <a:pt x="71" y="8"/>
                      <a:pt x="64" y="0"/>
                      <a:pt x="58" y="5"/>
                    </a:cubicBezTo>
                    <a:cubicBezTo>
                      <a:pt x="33" y="26"/>
                      <a:pt x="11" y="49"/>
                      <a:pt x="1" y="81"/>
                    </a:cubicBezTo>
                    <a:cubicBezTo>
                      <a:pt x="0" y="84"/>
                      <a:pt x="4" y="85"/>
                      <a:pt x="6" y="8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5" name="Freeform 66"/>
              <p:cNvSpPr/>
              <p:nvPr/>
            </p:nvSpPr>
            <p:spPr bwMode="auto">
              <a:xfrm>
                <a:off x="3865563" y="1936751"/>
                <a:ext cx="80963" cy="104775"/>
              </a:xfrm>
              <a:custGeom>
                <a:avLst/>
                <a:gdLst>
                  <a:gd name="T0" fmla="*/ 8 w 79"/>
                  <a:gd name="T1" fmla="*/ 98 h 101"/>
                  <a:gd name="T2" fmla="*/ 74 w 79"/>
                  <a:gd name="T3" fmla="*/ 12 h 101"/>
                  <a:gd name="T4" fmla="*/ 67 w 79"/>
                  <a:gd name="T5" fmla="*/ 5 h 101"/>
                  <a:gd name="T6" fmla="*/ 31 w 79"/>
                  <a:gd name="T7" fmla="*/ 43 h 101"/>
                  <a:gd name="T8" fmla="*/ 2 w 79"/>
                  <a:gd name="T9" fmla="*/ 94 h 101"/>
                  <a:gd name="T10" fmla="*/ 8 w 79"/>
                  <a:gd name="T11" fmla="*/ 98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01">
                    <a:moveTo>
                      <a:pt x="8" y="98"/>
                    </a:moveTo>
                    <a:cubicBezTo>
                      <a:pt x="34" y="72"/>
                      <a:pt x="51" y="41"/>
                      <a:pt x="74" y="12"/>
                    </a:cubicBezTo>
                    <a:cubicBezTo>
                      <a:pt x="79" y="7"/>
                      <a:pt x="72" y="0"/>
                      <a:pt x="67" y="5"/>
                    </a:cubicBezTo>
                    <a:cubicBezTo>
                      <a:pt x="53" y="17"/>
                      <a:pt x="41" y="28"/>
                      <a:pt x="31" y="43"/>
                    </a:cubicBezTo>
                    <a:cubicBezTo>
                      <a:pt x="20" y="59"/>
                      <a:pt x="12" y="76"/>
                      <a:pt x="2" y="94"/>
                    </a:cubicBezTo>
                    <a:cubicBezTo>
                      <a:pt x="0" y="97"/>
                      <a:pt x="5" y="101"/>
                      <a:pt x="8" y="9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6" name="Freeform 67"/>
              <p:cNvSpPr/>
              <p:nvPr/>
            </p:nvSpPr>
            <p:spPr bwMode="auto">
              <a:xfrm>
                <a:off x="3984626" y="1827213"/>
                <a:ext cx="87313" cy="65088"/>
              </a:xfrm>
              <a:custGeom>
                <a:avLst/>
                <a:gdLst>
                  <a:gd name="T0" fmla="*/ 8 w 85"/>
                  <a:gd name="T1" fmla="*/ 61 h 63"/>
                  <a:gd name="T2" fmla="*/ 23 w 85"/>
                  <a:gd name="T3" fmla="*/ 57 h 63"/>
                  <a:gd name="T4" fmla="*/ 40 w 85"/>
                  <a:gd name="T5" fmla="*/ 47 h 63"/>
                  <a:gd name="T6" fmla="*/ 76 w 85"/>
                  <a:gd name="T7" fmla="*/ 21 h 63"/>
                  <a:gd name="T8" fmla="*/ 67 w 85"/>
                  <a:gd name="T9" fmla="*/ 6 h 63"/>
                  <a:gd name="T10" fmla="*/ 34 w 85"/>
                  <a:gd name="T11" fmla="*/ 26 h 63"/>
                  <a:gd name="T12" fmla="*/ 18 w 85"/>
                  <a:gd name="T13" fmla="*/ 38 h 63"/>
                  <a:gd name="T14" fmla="*/ 3 w 85"/>
                  <a:gd name="T15" fmla="*/ 53 h 63"/>
                  <a:gd name="T16" fmla="*/ 8 w 85"/>
                  <a:gd name="T17" fmla="*/ 61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63">
                    <a:moveTo>
                      <a:pt x="8" y="61"/>
                    </a:moveTo>
                    <a:cubicBezTo>
                      <a:pt x="13" y="59"/>
                      <a:pt x="18" y="59"/>
                      <a:pt x="23" y="57"/>
                    </a:cubicBezTo>
                    <a:cubicBezTo>
                      <a:pt x="29" y="54"/>
                      <a:pt x="35" y="50"/>
                      <a:pt x="40" y="47"/>
                    </a:cubicBezTo>
                    <a:cubicBezTo>
                      <a:pt x="53" y="39"/>
                      <a:pt x="64" y="30"/>
                      <a:pt x="76" y="21"/>
                    </a:cubicBezTo>
                    <a:cubicBezTo>
                      <a:pt x="85" y="14"/>
                      <a:pt x="77" y="0"/>
                      <a:pt x="67" y="6"/>
                    </a:cubicBezTo>
                    <a:cubicBezTo>
                      <a:pt x="56" y="12"/>
                      <a:pt x="44" y="18"/>
                      <a:pt x="34" y="26"/>
                    </a:cubicBezTo>
                    <a:cubicBezTo>
                      <a:pt x="28" y="30"/>
                      <a:pt x="23" y="34"/>
                      <a:pt x="18" y="38"/>
                    </a:cubicBezTo>
                    <a:cubicBezTo>
                      <a:pt x="11" y="42"/>
                      <a:pt x="8" y="48"/>
                      <a:pt x="3" y="53"/>
                    </a:cubicBezTo>
                    <a:cubicBezTo>
                      <a:pt x="0" y="57"/>
                      <a:pt x="3" y="63"/>
                      <a:pt x="8" y="6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7" name="Freeform 68"/>
              <p:cNvSpPr/>
              <p:nvPr/>
            </p:nvSpPr>
            <p:spPr bwMode="auto">
              <a:xfrm>
                <a:off x="4127501" y="1725613"/>
                <a:ext cx="109538" cy="76200"/>
              </a:xfrm>
              <a:custGeom>
                <a:avLst/>
                <a:gdLst>
                  <a:gd name="T0" fmla="*/ 9 w 105"/>
                  <a:gd name="T1" fmla="*/ 71 h 74"/>
                  <a:gd name="T2" fmla="*/ 96 w 105"/>
                  <a:gd name="T3" fmla="*/ 16 h 74"/>
                  <a:gd name="T4" fmla="*/ 89 w 105"/>
                  <a:gd name="T5" fmla="*/ 4 h 74"/>
                  <a:gd name="T6" fmla="*/ 2 w 105"/>
                  <a:gd name="T7" fmla="*/ 66 h 74"/>
                  <a:gd name="T8" fmla="*/ 9 w 105"/>
                  <a:gd name="T9" fmla="*/ 71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74">
                    <a:moveTo>
                      <a:pt x="9" y="71"/>
                    </a:moveTo>
                    <a:cubicBezTo>
                      <a:pt x="33" y="47"/>
                      <a:pt x="67" y="33"/>
                      <a:pt x="96" y="16"/>
                    </a:cubicBezTo>
                    <a:cubicBezTo>
                      <a:pt x="105" y="12"/>
                      <a:pt x="97" y="0"/>
                      <a:pt x="89" y="4"/>
                    </a:cubicBezTo>
                    <a:cubicBezTo>
                      <a:pt x="55" y="19"/>
                      <a:pt x="22" y="32"/>
                      <a:pt x="2" y="66"/>
                    </a:cubicBezTo>
                    <a:cubicBezTo>
                      <a:pt x="0" y="70"/>
                      <a:pt x="5" y="74"/>
                      <a:pt x="9" y="7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8" name="Freeform 69"/>
              <p:cNvSpPr/>
              <p:nvPr/>
            </p:nvSpPr>
            <p:spPr bwMode="auto">
              <a:xfrm>
                <a:off x="4300538" y="1655763"/>
                <a:ext cx="87313" cy="47625"/>
              </a:xfrm>
              <a:custGeom>
                <a:avLst/>
                <a:gdLst>
                  <a:gd name="T0" fmla="*/ 7 w 84"/>
                  <a:gd name="T1" fmla="*/ 46 h 47"/>
                  <a:gd name="T2" fmla="*/ 80 w 84"/>
                  <a:gd name="T3" fmla="*/ 9 h 47"/>
                  <a:gd name="T4" fmla="*/ 77 w 84"/>
                  <a:gd name="T5" fmla="*/ 3 h 47"/>
                  <a:gd name="T6" fmla="*/ 5 w 84"/>
                  <a:gd name="T7" fmla="*/ 38 h 47"/>
                  <a:gd name="T8" fmla="*/ 7 w 84"/>
                  <a:gd name="T9" fmla="*/ 4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47">
                    <a:moveTo>
                      <a:pt x="7" y="46"/>
                    </a:moveTo>
                    <a:cubicBezTo>
                      <a:pt x="36" y="41"/>
                      <a:pt x="58" y="26"/>
                      <a:pt x="80" y="9"/>
                    </a:cubicBezTo>
                    <a:cubicBezTo>
                      <a:pt x="84" y="6"/>
                      <a:pt x="81" y="0"/>
                      <a:pt x="77" y="3"/>
                    </a:cubicBezTo>
                    <a:cubicBezTo>
                      <a:pt x="54" y="16"/>
                      <a:pt x="30" y="29"/>
                      <a:pt x="5" y="38"/>
                    </a:cubicBezTo>
                    <a:cubicBezTo>
                      <a:pt x="0" y="40"/>
                      <a:pt x="2" y="47"/>
                      <a:pt x="7" y="4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9" name="Freeform 70"/>
              <p:cNvSpPr/>
              <p:nvPr/>
            </p:nvSpPr>
            <p:spPr bwMode="auto">
              <a:xfrm>
                <a:off x="4451351" y="1609726"/>
                <a:ext cx="103188" cy="31750"/>
              </a:xfrm>
              <a:custGeom>
                <a:avLst/>
                <a:gdLst>
                  <a:gd name="T0" fmla="*/ 4 w 100"/>
                  <a:gd name="T1" fmla="*/ 25 h 31"/>
                  <a:gd name="T2" fmla="*/ 95 w 100"/>
                  <a:gd name="T3" fmla="*/ 11 h 31"/>
                  <a:gd name="T4" fmla="*/ 92 w 100"/>
                  <a:gd name="T5" fmla="*/ 1 h 31"/>
                  <a:gd name="T6" fmla="*/ 4 w 100"/>
                  <a:gd name="T7" fmla="*/ 17 h 31"/>
                  <a:gd name="T8" fmla="*/ 4 w 100"/>
                  <a:gd name="T9" fmla="*/ 2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31">
                    <a:moveTo>
                      <a:pt x="4" y="25"/>
                    </a:moveTo>
                    <a:cubicBezTo>
                      <a:pt x="34" y="31"/>
                      <a:pt x="67" y="23"/>
                      <a:pt x="95" y="11"/>
                    </a:cubicBezTo>
                    <a:cubicBezTo>
                      <a:pt x="100" y="9"/>
                      <a:pt x="97" y="0"/>
                      <a:pt x="92" y="1"/>
                    </a:cubicBezTo>
                    <a:cubicBezTo>
                      <a:pt x="63" y="3"/>
                      <a:pt x="32" y="9"/>
                      <a:pt x="4" y="17"/>
                    </a:cubicBezTo>
                    <a:cubicBezTo>
                      <a:pt x="0" y="18"/>
                      <a:pt x="0" y="24"/>
                      <a:pt x="4" y="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0" name="Freeform 71"/>
              <p:cNvSpPr/>
              <p:nvPr/>
            </p:nvSpPr>
            <p:spPr bwMode="auto">
              <a:xfrm>
                <a:off x="4638676" y="1628776"/>
                <a:ext cx="109538" cy="19050"/>
              </a:xfrm>
              <a:custGeom>
                <a:avLst/>
                <a:gdLst>
                  <a:gd name="T0" fmla="*/ 4 w 105"/>
                  <a:gd name="T1" fmla="*/ 13 h 18"/>
                  <a:gd name="T2" fmla="*/ 99 w 105"/>
                  <a:gd name="T3" fmla="*/ 14 h 18"/>
                  <a:gd name="T4" fmla="*/ 99 w 105"/>
                  <a:gd name="T5" fmla="*/ 4 h 18"/>
                  <a:gd name="T6" fmla="*/ 4 w 105"/>
                  <a:gd name="T7" fmla="*/ 5 h 18"/>
                  <a:gd name="T8" fmla="*/ 4 w 105"/>
                  <a:gd name="T9" fmla="*/ 13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18">
                    <a:moveTo>
                      <a:pt x="4" y="13"/>
                    </a:moveTo>
                    <a:cubicBezTo>
                      <a:pt x="35" y="18"/>
                      <a:pt x="67" y="17"/>
                      <a:pt x="99" y="14"/>
                    </a:cubicBezTo>
                    <a:cubicBezTo>
                      <a:pt x="105" y="13"/>
                      <a:pt x="105" y="5"/>
                      <a:pt x="99" y="4"/>
                    </a:cubicBezTo>
                    <a:cubicBezTo>
                      <a:pt x="67" y="1"/>
                      <a:pt x="35" y="0"/>
                      <a:pt x="4" y="5"/>
                    </a:cubicBezTo>
                    <a:cubicBezTo>
                      <a:pt x="0" y="6"/>
                      <a:pt x="0" y="12"/>
                      <a:pt x="4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1" name="Freeform 72"/>
              <p:cNvSpPr/>
              <p:nvPr/>
            </p:nvSpPr>
            <p:spPr bwMode="auto">
              <a:xfrm>
                <a:off x="4851401" y="1643063"/>
                <a:ext cx="68263" cy="30163"/>
              </a:xfrm>
              <a:custGeom>
                <a:avLst/>
                <a:gdLst>
                  <a:gd name="T0" fmla="*/ 2 w 65"/>
                  <a:gd name="T1" fmla="*/ 4 h 28"/>
                  <a:gd name="T2" fmla="*/ 59 w 65"/>
                  <a:gd name="T3" fmla="*/ 27 h 28"/>
                  <a:gd name="T4" fmla="*/ 62 w 65"/>
                  <a:gd name="T5" fmla="*/ 21 h 28"/>
                  <a:gd name="T6" fmla="*/ 3 w 65"/>
                  <a:gd name="T7" fmla="*/ 1 h 28"/>
                  <a:gd name="T8" fmla="*/ 2 w 65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28">
                    <a:moveTo>
                      <a:pt x="2" y="4"/>
                    </a:moveTo>
                    <a:cubicBezTo>
                      <a:pt x="19" y="15"/>
                      <a:pt x="40" y="22"/>
                      <a:pt x="59" y="27"/>
                    </a:cubicBezTo>
                    <a:cubicBezTo>
                      <a:pt x="63" y="28"/>
                      <a:pt x="65" y="23"/>
                      <a:pt x="62" y="21"/>
                    </a:cubicBezTo>
                    <a:cubicBezTo>
                      <a:pt x="43" y="13"/>
                      <a:pt x="23" y="7"/>
                      <a:pt x="3" y="1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2" name="Freeform 73"/>
              <p:cNvSpPr/>
              <p:nvPr/>
            </p:nvSpPr>
            <p:spPr bwMode="auto">
              <a:xfrm>
                <a:off x="5008563" y="1714501"/>
                <a:ext cx="71438" cy="33338"/>
              </a:xfrm>
              <a:custGeom>
                <a:avLst/>
                <a:gdLst>
                  <a:gd name="T0" fmla="*/ 3 w 68"/>
                  <a:gd name="T1" fmla="*/ 10 h 33"/>
                  <a:gd name="T2" fmla="*/ 59 w 68"/>
                  <a:gd name="T3" fmla="*/ 32 h 33"/>
                  <a:gd name="T4" fmla="*/ 64 w 68"/>
                  <a:gd name="T5" fmla="*/ 26 h 33"/>
                  <a:gd name="T6" fmla="*/ 3 w 68"/>
                  <a:gd name="T7" fmla="*/ 4 h 33"/>
                  <a:gd name="T8" fmla="*/ 3 w 68"/>
                  <a:gd name="T9" fmla="*/ 1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33">
                    <a:moveTo>
                      <a:pt x="3" y="10"/>
                    </a:moveTo>
                    <a:cubicBezTo>
                      <a:pt x="23" y="14"/>
                      <a:pt x="40" y="23"/>
                      <a:pt x="59" y="32"/>
                    </a:cubicBezTo>
                    <a:cubicBezTo>
                      <a:pt x="63" y="33"/>
                      <a:pt x="68" y="29"/>
                      <a:pt x="64" y="26"/>
                    </a:cubicBezTo>
                    <a:cubicBezTo>
                      <a:pt x="46" y="10"/>
                      <a:pt x="26" y="0"/>
                      <a:pt x="3" y="4"/>
                    </a:cubicBezTo>
                    <a:cubicBezTo>
                      <a:pt x="0" y="4"/>
                      <a:pt x="0" y="9"/>
                      <a:pt x="3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3" name="Freeform 74"/>
              <p:cNvSpPr/>
              <p:nvPr/>
            </p:nvSpPr>
            <p:spPr bwMode="auto">
              <a:xfrm>
                <a:off x="5149851" y="1784351"/>
                <a:ext cx="85725" cy="47625"/>
              </a:xfrm>
              <a:custGeom>
                <a:avLst/>
                <a:gdLst>
                  <a:gd name="T0" fmla="*/ 3 w 83"/>
                  <a:gd name="T1" fmla="*/ 6 h 46"/>
                  <a:gd name="T2" fmla="*/ 75 w 83"/>
                  <a:gd name="T3" fmla="*/ 43 h 46"/>
                  <a:gd name="T4" fmla="*/ 79 w 83"/>
                  <a:gd name="T5" fmla="*/ 37 h 46"/>
                  <a:gd name="T6" fmla="*/ 6 w 83"/>
                  <a:gd name="T7" fmla="*/ 1 h 46"/>
                  <a:gd name="T8" fmla="*/ 3 w 83"/>
                  <a:gd name="T9" fmla="*/ 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46">
                    <a:moveTo>
                      <a:pt x="3" y="6"/>
                    </a:moveTo>
                    <a:cubicBezTo>
                      <a:pt x="28" y="18"/>
                      <a:pt x="52" y="30"/>
                      <a:pt x="75" y="43"/>
                    </a:cubicBezTo>
                    <a:cubicBezTo>
                      <a:pt x="80" y="46"/>
                      <a:pt x="83" y="39"/>
                      <a:pt x="79" y="37"/>
                    </a:cubicBezTo>
                    <a:cubicBezTo>
                      <a:pt x="57" y="20"/>
                      <a:pt x="33" y="7"/>
                      <a:pt x="6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4" name="Freeform 75"/>
              <p:cNvSpPr/>
              <p:nvPr/>
            </p:nvSpPr>
            <p:spPr bwMode="auto">
              <a:xfrm>
                <a:off x="5305426" y="1847851"/>
                <a:ext cx="66675" cy="61913"/>
              </a:xfrm>
              <a:custGeom>
                <a:avLst/>
                <a:gdLst>
                  <a:gd name="T0" fmla="*/ 5 w 65"/>
                  <a:gd name="T1" fmla="*/ 12 h 59"/>
                  <a:gd name="T2" fmla="*/ 55 w 65"/>
                  <a:gd name="T3" fmla="*/ 55 h 59"/>
                  <a:gd name="T4" fmla="*/ 62 w 65"/>
                  <a:gd name="T5" fmla="*/ 49 h 59"/>
                  <a:gd name="T6" fmla="*/ 42 w 65"/>
                  <a:gd name="T7" fmla="*/ 23 h 59"/>
                  <a:gd name="T8" fmla="*/ 10 w 65"/>
                  <a:gd name="T9" fmla="*/ 4 h 59"/>
                  <a:gd name="T10" fmla="*/ 5 w 65"/>
                  <a:gd name="T11" fmla="*/ 1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5" h="59">
                    <a:moveTo>
                      <a:pt x="5" y="12"/>
                    </a:moveTo>
                    <a:cubicBezTo>
                      <a:pt x="23" y="25"/>
                      <a:pt x="42" y="37"/>
                      <a:pt x="55" y="55"/>
                    </a:cubicBezTo>
                    <a:cubicBezTo>
                      <a:pt x="58" y="59"/>
                      <a:pt x="65" y="53"/>
                      <a:pt x="62" y="49"/>
                    </a:cubicBezTo>
                    <a:cubicBezTo>
                      <a:pt x="57" y="39"/>
                      <a:pt x="50" y="31"/>
                      <a:pt x="42" y="23"/>
                    </a:cubicBezTo>
                    <a:cubicBezTo>
                      <a:pt x="33" y="15"/>
                      <a:pt x="21" y="9"/>
                      <a:pt x="10" y="4"/>
                    </a:cubicBezTo>
                    <a:cubicBezTo>
                      <a:pt x="5" y="0"/>
                      <a:pt x="0" y="8"/>
                      <a:pt x="5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5" name="Freeform 76"/>
              <p:cNvSpPr/>
              <p:nvPr/>
            </p:nvSpPr>
            <p:spPr bwMode="auto">
              <a:xfrm>
                <a:off x="5380038" y="1765301"/>
                <a:ext cx="30163" cy="87313"/>
              </a:xfrm>
              <a:custGeom>
                <a:avLst/>
                <a:gdLst>
                  <a:gd name="T0" fmla="*/ 10 w 28"/>
                  <a:gd name="T1" fmla="*/ 81 h 84"/>
                  <a:gd name="T2" fmla="*/ 27 w 28"/>
                  <a:gd name="T3" fmla="*/ 10 h 84"/>
                  <a:gd name="T4" fmla="*/ 17 w 28"/>
                  <a:gd name="T5" fmla="*/ 6 h 84"/>
                  <a:gd name="T6" fmla="*/ 4 w 28"/>
                  <a:gd name="T7" fmla="*/ 81 h 84"/>
                  <a:gd name="T8" fmla="*/ 10 w 28"/>
                  <a:gd name="T9" fmla="*/ 81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84">
                    <a:moveTo>
                      <a:pt x="10" y="81"/>
                    </a:moveTo>
                    <a:cubicBezTo>
                      <a:pt x="15" y="57"/>
                      <a:pt x="22" y="34"/>
                      <a:pt x="27" y="10"/>
                    </a:cubicBezTo>
                    <a:cubicBezTo>
                      <a:pt x="28" y="4"/>
                      <a:pt x="20" y="0"/>
                      <a:pt x="17" y="6"/>
                    </a:cubicBezTo>
                    <a:cubicBezTo>
                      <a:pt x="6" y="29"/>
                      <a:pt x="0" y="55"/>
                      <a:pt x="4" y="81"/>
                    </a:cubicBezTo>
                    <a:cubicBezTo>
                      <a:pt x="5" y="84"/>
                      <a:pt x="10" y="84"/>
                      <a:pt x="10" y="8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6" name="Freeform 77"/>
              <p:cNvSpPr/>
              <p:nvPr/>
            </p:nvSpPr>
            <p:spPr bwMode="auto">
              <a:xfrm>
                <a:off x="5451476" y="1625601"/>
                <a:ext cx="39688" cy="63500"/>
              </a:xfrm>
              <a:custGeom>
                <a:avLst/>
                <a:gdLst>
                  <a:gd name="T0" fmla="*/ 7 w 39"/>
                  <a:gd name="T1" fmla="*/ 58 h 62"/>
                  <a:gd name="T2" fmla="*/ 38 w 39"/>
                  <a:gd name="T3" fmla="*/ 7 h 62"/>
                  <a:gd name="T4" fmla="*/ 29 w 39"/>
                  <a:gd name="T5" fmla="*/ 3 h 62"/>
                  <a:gd name="T6" fmla="*/ 13 w 39"/>
                  <a:gd name="T7" fmla="*/ 25 h 62"/>
                  <a:gd name="T8" fmla="*/ 1 w 39"/>
                  <a:gd name="T9" fmla="*/ 56 h 62"/>
                  <a:gd name="T10" fmla="*/ 7 w 39"/>
                  <a:gd name="T11" fmla="*/ 58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" h="62">
                    <a:moveTo>
                      <a:pt x="7" y="58"/>
                    </a:moveTo>
                    <a:cubicBezTo>
                      <a:pt x="16" y="40"/>
                      <a:pt x="30" y="26"/>
                      <a:pt x="38" y="7"/>
                    </a:cubicBezTo>
                    <a:cubicBezTo>
                      <a:pt x="39" y="2"/>
                      <a:pt x="32" y="0"/>
                      <a:pt x="29" y="3"/>
                    </a:cubicBezTo>
                    <a:cubicBezTo>
                      <a:pt x="24" y="11"/>
                      <a:pt x="18" y="18"/>
                      <a:pt x="13" y="25"/>
                    </a:cubicBezTo>
                    <a:cubicBezTo>
                      <a:pt x="7" y="34"/>
                      <a:pt x="4" y="45"/>
                      <a:pt x="1" y="56"/>
                    </a:cubicBezTo>
                    <a:cubicBezTo>
                      <a:pt x="0" y="59"/>
                      <a:pt x="5" y="62"/>
                      <a:pt x="7" y="5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7" name="Freeform 78"/>
              <p:cNvSpPr/>
              <p:nvPr/>
            </p:nvSpPr>
            <p:spPr bwMode="auto">
              <a:xfrm>
                <a:off x="5540376" y="1449388"/>
                <a:ext cx="88900" cy="112713"/>
              </a:xfrm>
              <a:custGeom>
                <a:avLst/>
                <a:gdLst>
                  <a:gd name="T0" fmla="*/ 8 w 86"/>
                  <a:gd name="T1" fmla="*/ 105 h 108"/>
                  <a:gd name="T2" fmla="*/ 81 w 86"/>
                  <a:gd name="T3" fmla="*/ 12 h 108"/>
                  <a:gd name="T4" fmla="*/ 75 w 86"/>
                  <a:gd name="T5" fmla="*/ 4 h 108"/>
                  <a:gd name="T6" fmla="*/ 1 w 86"/>
                  <a:gd name="T7" fmla="*/ 101 h 108"/>
                  <a:gd name="T8" fmla="*/ 8 w 86"/>
                  <a:gd name="T9" fmla="*/ 105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108">
                    <a:moveTo>
                      <a:pt x="8" y="105"/>
                    </a:moveTo>
                    <a:cubicBezTo>
                      <a:pt x="34" y="75"/>
                      <a:pt x="53" y="41"/>
                      <a:pt x="81" y="12"/>
                    </a:cubicBezTo>
                    <a:cubicBezTo>
                      <a:pt x="86" y="8"/>
                      <a:pt x="80" y="0"/>
                      <a:pt x="75" y="4"/>
                    </a:cubicBezTo>
                    <a:cubicBezTo>
                      <a:pt x="39" y="25"/>
                      <a:pt x="16" y="63"/>
                      <a:pt x="1" y="101"/>
                    </a:cubicBezTo>
                    <a:cubicBezTo>
                      <a:pt x="0" y="105"/>
                      <a:pt x="5" y="108"/>
                      <a:pt x="8" y="10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8" name="Freeform 79"/>
              <p:cNvSpPr/>
              <p:nvPr/>
            </p:nvSpPr>
            <p:spPr bwMode="auto">
              <a:xfrm>
                <a:off x="5675313" y="1382713"/>
                <a:ext cx="88900" cy="57150"/>
              </a:xfrm>
              <a:custGeom>
                <a:avLst/>
                <a:gdLst>
                  <a:gd name="T0" fmla="*/ 7 w 86"/>
                  <a:gd name="T1" fmla="*/ 53 h 55"/>
                  <a:gd name="T2" fmla="*/ 79 w 86"/>
                  <a:gd name="T3" fmla="*/ 13 h 55"/>
                  <a:gd name="T4" fmla="*/ 76 w 86"/>
                  <a:gd name="T5" fmla="*/ 2 h 55"/>
                  <a:gd name="T6" fmla="*/ 3 w 86"/>
                  <a:gd name="T7" fmla="*/ 48 h 55"/>
                  <a:gd name="T8" fmla="*/ 7 w 86"/>
                  <a:gd name="T9" fmla="*/ 53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55">
                    <a:moveTo>
                      <a:pt x="7" y="53"/>
                    </a:moveTo>
                    <a:cubicBezTo>
                      <a:pt x="32" y="43"/>
                      <a:pt x="53" y="22"/>
                      <a:pt x="79" y="13"/>
                    </a:cubicBezTo>
                    <a:cubicBezTo>
                      <a:pt x="86" y="10"/>
                      <a:pt x="83" y="0"/>
                      <a:pt x="76" y="2"/>
                    </a:cubicBezTo>
                    <a:cubicBezTo>
                      <a:pt x="46" y="8"/>
                      <a:pt x="24" y="27"/>
                      <a:pt x="3" y="48"/>
                    </a:cubicBezTo>
                    <a:cubicBezTo>
                      <a:pt x="0" y="51"/>
                      <a:pt x="4" y="55"/>
                      <a:pt x="7" y="5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9" name="Freeform 80"/>
              <p:cNvSpPr/>
              <p:nvPr/>
            </p:nvSpPr>
            <p:spPr bwMode="auto">
              <a:xfrm>
                <a:off x="5895976" y="1304926"/>
                <a:ext cx="57150" cy="28575"/>
              </a:xfrm>
              <a:custGeom>
                <a:avLst/>
                <a:gdLst>
                  <a:gd name="T0" fmla="*/ 4 w 56"/>
                  <a:gd name="T1" fmla="*/ 26 h 27"/>
                  <a:gd name="T2" fmla="*/ 55 w 56"/>
                  <a:gd name="T3" fmla="*/ 4 h 27"/>
                  <a:gd name="T4" fmla="*/ 53 w 56"/>
                  <a:gd name="T5" fmla="*/ 2 h 27"/>
                  <a:gd name="T6" fmla="*/ 2 w 56"/>
                  <a:gd name="T7" fmla="*/ 23 h 27"/>
                  <a:gd name="T8" fmla="*/ 4 w 56"/>
                  <a:gd name="T9" fmla="*/ 2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7">
                    <a:moveTo>
                      <a:pt x="4" y="26"/>
                    </a:moveTo>
                    <a:cubicBezTo>
                      <a:pt x="21" y="18"/>
                      <a:pt x="41" y="18"/>
                      <a:pt x="55" y="4"/>
                    </a:cubicBezTo>
                    <a:cubicBezTo>
                      <a:pt x="56" y="2"/>
                      <a:pt x="54" y="0"/>
                      <a:pt x="53" y="2"/>
                    </a:cubicBezTo>
                    <a:cubicBezTo>
                      <a:pt x="38" y="14"/>
                      <a:pt x="19" y="15"/>
                      <a:pt x="2" y="23"/>
                    </a:cubicBezTo>
                    <a:cubicBezTo>
                      <a:pt x="0" y="24"/>
                      <a:pt x="2" y="27"/>
                      <a:pt x="4" y="2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0" name="Freeform 81"/>
              <p:cNvSpPr/>
              <p:nvPr/>
            </p:nvSpPr>
            <p:spPr bwMode="auto">
              <a:xfrm>
                <a:off x="6059488" y="1247776"/>
                <a:ext cx="125413" cy="41275"/>
              </a:xfrm>
              <a:custGeom>
                <a:avLst/>
                <a:gdLst>
                  <a:gd name="T0" fmla="*/ 6 w 121"/>
                  <a:gd name="T1" fmla="*/ 38 h 40"/>
                  <a:gd name="T2" fmla="*/ 115 w 121"/>
                  <a:gd name="T3" fmla="*/ 13 h 40"/>
                  <a:gd name="T4" fmla="*/ 113 w 121"/>
                  <a:gd name="T5" fmla="*/ 0 h 40"/>
                  <a:gd name="T6" fmla="*/ 3 w 121"/>
                  <a:gd name="T7" fmla="*/ 34 h 40"/>
                  <a:gd name="T8" fmla="*/ 6 w 121"/>
                  <a:gd name="T9" fmla="*/ 38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" h="40">
                    <a:moveTo>
                      <a:pt x="6" y="38"/>
                    </a:moveTo>
                    <a:cubicBezTo>
                      <a:pt x="40" y="23"/>
                      <a:pt x="79" y="25"/>
                      <a:pt x="115" y="13"/>
                    </a:cubicBezTo>
                    <a:cubicBezTo>
                      <a:pt x="121" y="11"/>
                      <a:pt x="121" y="0"/>
                      <a:pt x="113" y="0"/>
                    </a:cubicBezTo>
                    <a:cubicBezTo>
                      <a:pt x="72" y="3"/>
                      <a:pt x="37" y="11"/>
                      <a:pt x="3" y="34"/>
                    </a:cubicBezTo>
                    <a:cubicBezTo>
                      <a:pt x="0" y="36"/>
                      <a:pt x="3" y="40"/>
                      <a:pt x="6" y="3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1" name="Freeform 82"/>
              <p:cNvSpPr/>
              <p:nvPr/>
            </p:nvSpPr>
            <p:spPr bwMode="auto">
              <a:xfrm>
                <a:off x="6319838" y="1225551"/>
                <a:ext cx="120650" cy="30163"/>
              </a:xfrm>
              <a:custGeom>
                <a:avLst/>
                <a:gdLst>
                  <a:gd name="T0" fmla="*/ 8 w 116"/>
                  <a:gd name="T1" fmla="*/ 25 h 28"/>
                  <a:gd name="T2" fmla="*/ 108 w 116"/>
                  <a:gd name="T3" fmla="*/ 27 h 28"/>
                  <a:gd name="T4" fmla="*/ 110 w 116"/>
                  <a:gd name="T5" fmla="*/ 15 h 28"/>
                  <a:gd name="T6" fmla="*/ 4 w 116"/>
                  <a:gd name="T7" fmla="*/ 17 h 28"/>
                  <a:gd name="T8" fmla="*/ 8 w 116"/>
                  <a:gd name="T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28">
                    <a:moveTo>
                      <a:pt x="8" y="25"/>
                    </a:moveTo>
                    <a:cubicBezTo>
                      <a:pt x="41" y="16"/>
                      <a:pt x="74" y="23"/>
                      <a:pt x="108" y="27"/>
                    </a:cubicBezTo>
                    <a:cubicBezTo>
                      <a:pt x="115" y="28"/>
                      <a:pt x="116" y="17"/>
                      <a:pt x="110" y="15"/>
                    </a:cubicBezTo>
                    <a:cubicBezTo>
                      <a:pt x="72" y="4"/>
                      <a:pt x="40" y="0"/>
                      <a:pt x="4" y="17"/>
                    </a:cubicBezTo>
                    <a:cubicBezTo>
                      <a:pt x="0" y="19"/>
                      <a:pt x="3" y="26"/>
                      <a:pt x="8" y="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2" name="Freeform 83"/>
              <p:cNvSpPr/>
              <p:nvPr/>
            </p:nvSpPr>
            <p:spPr bwMode="auto">
              <a:xfrm>
                <a:off x="6584951" y="1241426"/>
                <a:ext cx="109538" cy="19050"/>
              </a:xfrm>
              <a:custGeom>
                <a:avLst/>
                <a:gdLst>
                  <a:gd name="T0" fmla="*/ 5 w 106"/>
                  <a:gd name="T1" fmla="*/ 9 h 18"/>
                  <a:gd name="T2" fmla="*/ 98 w 106"/>
                  <a:gd name="T3" fmla="*/ 17 h 18"/>
                  <a:gd name="T4" fmla="*/ 100 w 106"/>
                  <a:gd name="T5" fmla="*/ 9 h 18"/>
                  <a:gd name="T6" fmla="*/ 5 w 106"/>
                  <a:gd name="T7" fmla="*/ 2 h 18"/>
                  <a:gd name="T8" fmla="*/ 5 w 106"/>
                  <a:gd name="T9" fmla="*/ 9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" h="18">
                    <a:moveTo>
                      <a:pt x="5" y="9"/>
                    </a:moveTo>
                    <a:cubicBezTo>
                      <a:pt x="35" y="11"/>
                      <a:pt x="68" y="12"/>
                      <a:pt x="98" y="17"/>
                    </a:cubicBezTo>
                    <a:cubicBezTo>
                      <a:pt x="103" y="18"/>
                      <a:pt x="106" y="10"/>
                      <a:pt x="100" y="9"/>
                    </a:cubicBezTo>
                    <a:cubicBezTo>
                      <a:pt x="68" y="0"/>
                      <a:pt x="38" y="1"/>
                      <a:pt x="5" y="2"/>
                    </a:cubicBezTo>
                    <a:cubicBezTo>
                      <a:pt x="0" y="2"/>
                      <a:pt x="0" y="9"/>
                      <a:pt x="5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3" name="Freeform 84"/>
              <p:cNvSpPr/>
              <p:nvPr/>
            </p:nvSpPr>
            <p:spPr bwMode="auto">
              <a:xfrm>
                <a:off x="6799263" y="1285876"/>
                <a:ext cx="117475" cy="47625"/>
              </a:xfrm>
              <a:custGeom>
                <a:avLst/>
                <a:gdLst>
                  <a:gd name="T0" fmla="*/ 5 w 112"/>
                  <a:gd name="T1" fmla="*/ 11 h 45"/>
                  <a:gd name="T2" fmla="*/ 100 w 112"/>
                  <a:gd name="T3" fmla="*/ 42 h 45"/>
                  <a:gd name="T4" fmla="*/ 105 w 112"/>
                  <a:gd name="T5" fmla="*/ 29 h 45"/>
                  <a:gd name="T6" fmla="*/ 8 w 112"/>
                  <a:gd name="T7" fmla="*/ 1 h 45"/>
                  <a:gd name="T8" fmla="*/ 5 w 112"/>
                  <a:gd name="T9" fmla="*/ 11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2" h="45">
                    <a:moveTo>
                      <a:pt x="5" y="11"/>
                    </a:moveTo>
                    <a:cubicBezTo>
                      <a:pt x="35" y="25"/>
                      <a:pt x="69" y="29"/>
                      <a:pt x="100" y="42"/>
                    </a:cubicBezTo>
                    <a:cubicBezTo>
                      <a:pt x="107" y="45"/>
                      <a:pt x="112" y="33"/>
                      <a:pt x="105" y="29"/>
                    </a:cubicBezTo>
                    <a:cubicBezTo>
                      <a:pt x="76" y="13"/>
                      <a:pt x="41" y="2"/>
                      <a:pt x="8" y="1"/>
                    </a:cubicBezTo>
                    <a:cubicBezTo>
                      <a:pt x="2" y="0"/>
                      <a:pt x="0" y="9"/>
                      <a:pt x="5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4" name="Freeform 85"/>
              <p:cNvSpPr/>
              <p:nvPr/>
            </p:nvSpPr>
            <p:spPr bwMode="auto">
              <a:xfrm>
                <a:off x="6962776" y="1343026"/>
                <a:ext cx="122238" cy="44450"/>
              </a:xfrm>
              <a:custGeom>
                <a:avLst/>
                <a:gdLst>
                  <a:gd name="T0" fmla="*/ 3 w 117"/>
                  <a:gd name="T1" fmla="*/ 4 h 43"/>
                  <a:gd name="T2" fmla="*/ 109 w 117"/>
                  <a:gd name="T3" fmla="*/ 41 h 43"/>
                  <a:gd name="T4" fmla="*/ 113 w 117"/>
                  <a:gd name="T5" fmla="*/ 35 h 43"/>
                  <a:gd name="T6" fmla="*/ 3 w 117"/>
                  <a:gd name="T7" fmla="*/ 0 h 43"/>
                  <a:gd name="T8" fmla="*/ 3 w 117"/>
                  <a:gd name="T9" fmla="*/ 4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43">
                    <a:moveTo>
                      <a:pt x="3" y="4"/>
                    </a:moveTo>
                    <a:cubicBezTo>
                      <a:pt x="41" y="6"/>
                      <a:pt x="76" y="23"/>
                      <a:pt x="109" y="41"/>
                    </a:cubicBezTo>
                    <a:cubicBezTo>
                      <a:pt x="113" y="43"/>
                      <a:pt x="117" y="37"/>
                      <a:pt x="113" y="35"/>
                    </a:cubicBezTo>
                    <a:cubicBezTo>
                      <a:pt x="79" y="13"/>
                      <a:pt x="43" y="0"/>
                      <a:pt x="3" y="0"/>
                    </a:cubicBezTo>
                    <a:cubicBezTo>
                      <a:pt x="0" y="0"/>
                      <a:pt x="0" y="4"/>
                      <a:pt x="3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5" name="Freeform 86"/>
              <p:cNvSpPr/>
              <p:nvPr/>
            </p:nvSpPr>
            <p:spPr bwMode="auto">
              <a:xfrm>
                <a:off x="7148513" y="1409701"/>
                <a:ext cx="104775" cy="49213"/>
              </a:xfrm>
              <a:custGeom>
                <a:avLst/>
                <a:gdLst>
                  <a:gd name="T0" fmla="*/ 3 w 101"/>
                  <a:gd name="T1" fmla="*/ 6 h 47"/>
                  <a:gd name="T2" fmla="*/ 90 w 101"/>
                  <a:gd name="T3" fmla="*/ 45 h 47"/>
                  <a:gd name="T4" fmla="*/ 96 w 101"/>
                  <a:gd name="T5" fmla="*/ 35 h 47"/>
                  <a:gd name="T6" fmla="*/ 4 w 101"/>
                  <a:gd name="T7" fmla="*/ 0 h 47"/>
                  <a:gd name="T8" fmla="*/ 3 w 101"/>
                  <a:gd name="T9" fmla="*/ 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47">
                    <a:moveTo>
                      <a:pt x="3" y="6"/>
                    </a:moveTo>
                    <a:cubicBezTo>
                      <a:pt x="31" y="18"/>
                      <a:pt x="59" y="37"/>
                      <a:pt x="90" y="45"/>
                    </a:cubicBezTo>
                    <a:cubicBezTo>
                      <a:pt x="95" y="47"/>
                      <a:pt x="101" y="39"/>
                      <a:pt x="96" y="35"/>
                    </a:cubicBezTo>
                    <a:cubicBezTo>
                      <a:pt x="70" y="15"/>
                      <a:pt x="36" y="3"/>
                      <a:pt x="4" y="0"/>
                    </a:cubicBezTo>
                    <a:cubicBezTo>
                      <a:pt x="1" y="0"/>
                      <a:pt x="0" y="4"/>
                      <a:pt x="3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6" name="Freeform 87"/>
              <p:cNvSpPr/>
              <p:nvPr/>
            </p:nvSpPr>
            <p:spPr bwMode="auto">
              <a:xfrm>
                <a:off x="7273926" y="1504951"/>
                <a:ext cx="114300" cy="74613"/>
              </a:xfrm>
              <a:custGeom>
                <a:avLst/>
                <a:gdLst>
                  <a:gd name="T0" fmla="*/ 6 w 110"/>
                  <a:gd name="T1" fmla="*/ 10 h 71"/>
                  <a:gd name="T2" fmla="*/ 55 w 110"/>
                  <a:gd name="T3" fmla="*/ 40 h 71"/>
                  <a:gd name="T4" fmla="*/ 99 w 110"/>
                  <a:gd name="T5" fmla="*/ 67 h 71"/>
                  <a:gd name="T6" fmla="*/ 104 w 110"/>
                  <a:gd name="T7" fmla="*/ 58 h 71"/>
                  <a:gd name="T8" fmla="*/ 9 w 110"/>
                  <a:gd name="T9" fmla="*/ 0 h 71"/>
                  <a:gd name="T10" fmla="*/ 6 w 110"/>
                  <a:gd name="T11" fmla="*/ 1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" h="71">
                    <a:moveTo>
                      <a:pt x="6" y="10"/>
                    </a:moveTo>
                    <a:cubicBezTo>
                      <a:pt x="24" y="16"/>
                      <a:pt x="41" y="28"/>
                      <a:pt x="55" y="40"/>
                    </a:cubicBezTo>
                    <a:cubicBezTo>
                      <a:pt x="69" y="51"/>
                      <a:pt x="83" y="59"/>
                      <a:pt x="99" y="67"/>
                    </a:cubicBezTo>
                    <a:cubicBezTo>
                      <a:pt x="105" y="71"/>
                      <a:pt x="110" y="62"/>
                      <a:pt x="104" y="58"/>
                    </a:cubicBezTo>
                    <a:cubicBezTo>
                      <a:pt x="73" y="35"/>
                      <a:pt x="49" y="6"/>
                      <a:pt x="9" y="0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7" name="Freeform 88"/>
              <p:cNvSpPr/>
              <p:nvPr/>
            </p:nvSpPr>
            <p:spPr bwMode="auto">
              <a:xfrm>
                <a:off x="7424738" y="1631951"/>
                <a:ext cx="88900" cy="96838"/>
              </a:xfrm>
              <a:custGeom>
                <a:avLst/>
                <a:gdLst>
                  <a:gd name="T0" fmla="*/ 3 w 85"/>
                  <a:gd name="T1" fmla="*/ 9 h 93"/>
                  <a:gd name="T2" fmla="*/ 75 w 85"/>
                  <a:gd name="T3" fmla="*/ 89 h 93"/>
                  <a:gd name="T4" fmla="*/ 83 w 85"/>
                  <a:gd name="T5" fmla="*/ 83 h 93"/>
                  <a:gd name="T6" fmla="*/ 8 w 85"/>
                  <a:gd name="T7" fmla="*/ 2 h 93"/>
                  <a:gd name="T8" fmla="*/ 3 w 85"/>
                  <a:gd name="T9" fmla="*/ 9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93">
                    <a:moveTo>
                      <a:pt x="3" y="9"/>
                    </a:moveTo>
                    <a:cubicBezTo>
                      <a:pt x="28" y="35"/>
                      <a:pt x="50" y="63"/>
                      <a:pt x="75" y="89"/>
                    </a:cubicBezTo>
                    <a:cubicBezTo>
                      <a:pt x="79" y="93"/>
                      <a:pt x="85" y="88"/>
                      <a:pt x="83" y="83"/>
                    </a:cubicBezTo>
                    <a:cubicBezTo>
                      <a:pt x="64" y="52"/>
                      <a:pt x="41" y="20"/>
                      <a:pt x="8" y="2"/>
                    </a:cubicBezTo>
                    <a:cubicBezTo>
                      <a:pt x="4" y="0"/>
                      <a:pt x="0" y="5"/>
                      <a:pt x="3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8" name="Freeform 89"/>
              <p:cNvSpPr/>
              <p:nvPr/>
            </p:nvSpPr>
            <p:spPr bwMode="auto">
              <a:xfrm>
                <a:off x="7540626" y="1792288"/>
                <a:ext cx="53975" cy="84138"/>
              </a:xfrm>
              <a:custGeom>
                <a:avLst/>
                <a:gdLst>
                  <a:gd name="T0" fmla="*/ 2 w 52"/>
                  <a:gd name="T1" fmla="*/ 4 h 81"/>
                  <a:gd name="T2" fmla="*/ 22 w 52"/>
                  <a:gd name="T3" fmla="*/ 44 h 81"/>
                  <a:gd name="T4" fmla="*/ 45 w 52"/>
                  <a:gd name="T5" fmla="*/ 78 h 81"/>
                  <a:gd name="T6" fmla="*/ 50 w 52"/>
                  <a:gd name="T7" fmla="*/ 74 h 81"/>
                  <a:gd name="T8" fmla="*/ 32 w 52"/>
                  <a:gd name="T9" fmla="*/ 39 h 81"/>
                  <a:gd name="T10" fmla="*/ 6 w 52"/>
                  <a:gd name="T11" fmla="*/ 2 h 81"/>
                  <a:gd name="T12" fmla="*/ 2 w 52"/>
                  <a:gd name="T13" fmla="*/ 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81">
                    <a:moveTo>
                      <a:pt x="2" y="4"/>
                    </a:moveTo>
                    <a:cubicBezTo>
                      <a:pt x="9" y="17"/>
                      <a:pt x="15" y="31"/>
                      <a:pt x="22" y="44"/>
                    </a:cubicBezTo>
                    <a:cubicBezTo>
                      <a:pt x="29" y="56"/>
                      <a:pt x="36" y="67"/>
                      <a:pt x="45" y="78"/>
                    </a:cubicBezTo>
                    <a:cubicBezTo>
                      <a:pt x="47" y="81"/>
                      <a:pt x="52" y="77"/>
                      <a:pt x="50" y="74"/>
                    </a:cubicBezTo>
                    <a:cubicBezTo>
                      <a:pt x="44" y="62"/>
                      <a:pt x="38" y="50"/>
                      <a:pt x="32" y="39"/>
                    </a:cubicBezTo>
                    <a:cubicBezTo>
                      <a:pt x="24" y="25"/>
                      <a:pt x="14" y="14"/>
                      <a:pt x="6" y="2"/>
                    </a:cubicBezTo>
                    <a:cubicBezTo>
                      <a:pt x="4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9" name="Freeform 90"/>
              <p:cNvSpPr/>
              <p:nvPr/>
            </p:nvSpPr>
            <p:spPr bwMode="auto">
              <a:xfrm>
                <a:off x="7627938" y="1963738"/>
                <a:ext cx="57150" cy="109538"/>
              </a:xfrm>
              <a:custGeom>
                <a:avLst/>
                <a:gdLst>
                  <a:gd name="T0" fmla="*/ 2 w 55"/>
                  <a:gd name="T1" fmla="*/ 6 h 106"/>
                  <a:gd name="T2" fmla="*/ 45 w 55"/>
                  <a:gd name="T3" fmla="*/ 102 h 106"/>
                  <a:gd name="T4" fmla="*/ 53 w 55"/>
                  <a:gd name="T5" fmla="*/ 98 h 106"/>
                  <a:gd name="T6" fmla="*/ 9 w 55"/>
                  <a:gd name="T7" fmla="*/ 3 h 106"/>
                  <a:gd name="T8" fmla="*/ 2 w 55"/>
                  <a:gd name="T9" fmla="*/ 6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06">
                    <a:moveTo>
                      <a:pt x="2" y="6"/>
                    </a:moveTo>
                    <a:cubicBezTo>
                      <a:pt x="14" y="39"/>
                      <a:pt x="30" y="70"/>
                      <a:pt x="45" y="102"/>
                    </a:cubicBezTo>
                    <a:cubicBezTo>
                      <a:pt x="47" y="106"/>
                      <a:pt x="55" y="103"/>
                      <a:pt x="53" y="98"/>
                    </a:cubicBezTo>
                    <a:cubicBezTo>
                      <a:pt x="42" y="65"/>
                      <a:pt x="28" y="33"/>
                      <a:pt x="9" y="3"/>
                    </a:cubicBezTo>
                    <a:cubicBezTo>
                      <a:pt x="7" y="0"/>
                      <a:pt x="0" y="2"/>
                      <a:pt x="2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90" name="Freeform 91"/>
              <p:cNvSpPr/>
              <p:nvPr/>
            </p:nvSpPr>
            <p:spPr bwMode="auto">
              <a:xfrm>
                <a:off x="7700963" y="2119313"/>
                <a:ext cx="49213" cy="73025"/>
              </a:xfrm>
              <a:custGeom>
                <a:avLst/>
                <a:gdLst>
                  <a:gd name="T0" fmla="*/ 2 w 47"/>
                  <a:gd name="T1" fmla="*/ 9 h 70"/>
                  <a:gd name="T2" fmla="*/ 32 w 47"/>
                  <a:gd name="T3" fmla="*/ 63 h 70"/>
                  <a:gd name="T4" fmla="*/ 43 w 47"/>
                  <a:gd name="T5" fmla="*/ 54 h 70"/>
                  <a:gd name="T6" fmla="*/ 13 w 47"/>
                  <a:gd name="T7" fmla="*/ 4 h 70"/>
                  <a:gd name="T8" fmla="*/ 2 w 47"/>
                  <a:gd name="T9" fmla="*/ 9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70">
                    <a:moveTo>
                      <a:pt x="2" y="9"/>
                    </a:moveTo>
                    <a:cubicBezTo>
                      <a:pt x="9" y="29"/>
                      <a:pt x="18" y="47"/>
                      <a:pt x="32" y="63"/>
                    </a:cubicBezTo>
                    <a:cubicBezTo>
                      <a:pt x="37" y="70"/>
                      <a:pt x="47" y="61"/>
                      <a:pt x="43" y="54"/>
                    </a:cubicBezTo>
                    <a:cubicBezTo>
                      <a:pt x="34" y="37"/>
                      <a:pt x="24" y="20"/>
                      <a:pt x="13" y="4"/>
                    </a:cubicBezTo>
                    <a:cubicBezTo>
                      <a:pt x="9" y="0"/>
                      <a:pt x="0" y="2"/>
                      <a:pt x="2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91" name="Freeform 92"/>
              <p:cNvSpPr/>
              <p:nvPr/>
            </p:nvSpPr>
            <p:spPr bwMode="auto">
              <a:xfrm>
                <a:off x="8164513" y="3827463"/>
                <a:ext cx="123825" cy="60325"/>
              </a:xfrm>
              <a:custGeom>
                <a:avLst/>
                <a:gdLst>
                  <a:gd name="T0" fmla="*/ 1 w 118"/>
                  <a:gd name="T1" fmla="*/ 59 h 59"/>
                  <a:gd name="T2" fmla="*/ 115 w 118"/>
                  <a:gd name="T3" fmla="*/ 6 h 59"/>
                  <a:gd name="T4" fmla="*/ 112 w 118"/>
                  <a:gd name="T5" fmla="*/ 0 h 59"/>
                  <a:gd name="T6" fmla="*/ 0 w 118"/>
                  <a:gd name="T7" fmla="*/ 58 h 59"/>
                  <a:gd name="T8" fmla="*/ 1 w 118"/>
                  <a:gd name="T9" fmla="*/ 5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59">
                    <a:moveTo>
                      <a:pt x="1" y="59"/>
                    </a:moveTo>
                    <a:cubicBezTo>
                      <a:pt x="41" y="56"/>
                      <a:pt x="81" y="26"/>
                      <a:pt x="115" y="6"/>
                    </a:cubicBezTo>
                    <a:cubicBezTo>
                      <a:pt x="118" y="4"/>
                      <a:pt x="116" y="0"/>
                      <a:pt x="112" y="0"/>
                    </a:cubicBezTo>
                    <a:cubicBezTo>
                      <a:pt x="73" y="9"/>
                      <a:pt x="33" y="35"/>
                      <a:pt x="0" y="58"/>
                    </a:cubicBezTo>
                    <a:cubicBezTo>
                      <a:pt x="0" y="58"/>
                      <a:pt x="0" y="59"/>
                      <a:pt x="1" y="5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</p:grpSp>
      </p:grpSp>
      <p:grpSp>
        <p:nvGrpSpPr>
          <p:cNvPr id="92" name="组合 91"/>
          <p:cNvGrpSpPr/>
          <p:nvPr/>
        </p:nvGrpSpPr>
        <p:grpSpPr>
          <a:xfrm>
            <a:off x="994820" y="610692"/>
            <a:ext cx="5886671" cy="625183"/>
            <a:chOff x="994820" y="496392"/>
            <a:chExt cx="5886671" cy="625183"/>
          </a:xfrm>
        </p:grpSpPr>
        <p:grpSp>
          <p:nvGrpSpPr>
            <p:cNvPr id="93" name="组合 92"/>
            <p:cNvGrpSpPr/>
            <p:nvPr/>
          </p:nvGrpSpPr>
          <p:grpSpPr>
            <a:xfrm>
              <a:off x="994820" y="626210"/>
              <a:ext cx="5886671" cy="495365"/>
              <a:chOff x="3532280" y="5381090"/>
              <a:chExt cx="5886671" cy="495365"/>
            </a:xfrm>
          </p:grpSpPr>
          <p:sp>
            <p:nvSpPr>
              <p:cNvPr id="95" name="Freeform 34"/>
              <p:cNvSpPr>
                <a:spLocks noEditPoints="1"/>
              </p:cNvSpPr>
              <p:nvPr/>
            </p:nvSpPr>
            <p:spPr bwMode="auto">
              <a:xfrm>
                <a:off x="8625557" y="5381090"/>
                <a:ext cx="793394" cy="459363"/>
              </a:xfrm>
              <a:custGeom>
                <a:avLst/>
                <a:gdLst>
                  <a:gd name="T0" fmla="*/ 97 w 97"/>
                  <a:gd name="T1" fmla="*/ 16 h 63"/>
                  <a:gd name="T2" fmla="*/ 90 w 97"/>
                  <a:gd name="T3" fmla="*/ 22 h 63"/>
                  <a:gd name="T4" fmla="*/ 75 w 97"/>
                  <a:gd name="T5" fmla="*/ 33 h 63"/>
                  <a:gd name="T6" fmla="*/ 46 w 97"/>
                  <a:gd name="T7" fmla="*/ 51 h 63"/>
                  <a:gd name="T8" fmla="*/ 29 w 97"/>
                  <a:gd name="T9" fmla="*/ 63 h 63"/>
                  <a:gd name="T10" fmla="*/ 26 w 97"/>
                  <a:gd name="T11" fmla="*/ 62 h 63"/>
                  <a:gd name="T12" fmla="*/ 16 w 97"/>
                  <a:gd name="T13" fmla="*/ 47 h 63"/>
                  <a:gd name="T14" fmla="*/ 2 w 97"/>
                  <a:gd name="T15" fmla="*/ 48 h 63"/>
                  <a:gd name="T16" fmla="*/ 10 w 97"/>
                  <a:gd name="T17" fmla="*/ 28 h 63"/>
                  <a:gd name="T18" fmla="*/ 10 w 97"/>
                  <a:gd name="T19" fmla="*/ 26 h 63"/>
                  <a:gd name="T20" fmla="*/ 18 w 97"/>
                  <a:gd name="T21" fmla="*/ 0 h 63"/>
                  <a:gd name="T22" fmla="*/ 40 w 97"/>
                  <a:gd name="T23" fmla="*/ 5 h 63"/>
                  <a:gd name="T24" fmla="*/ 75 w 97"/>
                  <a:gd name="T25" fmla="*/ 13 h 63"/>
                  <a:gd name="T26" fmla="*/ 94 w 97"/>
                  <a:gd name="T27" fmla="*/ 15 h 63"/>
                  <a:gd name="T28" fmla="*/ 97 w 97"/>
                  <a:gd name="T29" fmla="*/ 16 h 63"/>
                  <a:gd name="T30" fmla="*/ 20 w 97"/>
                  <a:gd name="T31" fmla="*/ 3 h 63"/>
                  <a:gd name="T32" fmla="*/ 16 w 97"/>
                  <a:gd name="T33" fmla="*/ 18 h 63"/>
                  <a:gd name="T34" fmla="*/ 14 w 97"/>
                  <a:gd name="T35" fmla="*/ 26 h 63"/>
                  <a:gd name="T36" fmla="*/ 65 w 97"/>
                  <a:gd name="T37" fmla="*/ 20 h 63"/>
                  <a:gd name="T38" fmla="*/ 86 w 97"/>
                  <a:gd name="T39" fmla="*/ 17 h 63"/>
                  <a:gd name="T40" fmla="*/ 20 w 97"/>
                  <a:gd name="T41" fmla="*/ 3 h 63"/>
                  <a:gd name="T42" fmla="*/ 14 w 97"/>
                  <a:gd name="T43" fmla="*/ 38 h 63"/>
                  <a:gd name="T44" fmla="*/ 28 w 97"/>
                  <a:gd name="T45" fmla="*/ 60 h 63"/>
                  <a:gd name="T46" fmla="*/ 82 w 97"/>
                  <a:gd name="T47" fmla="*/ 24 h 63"/>
                  <a:gd name="T48" fmla="*/ 82 w 97"/>
                  <a:gd name="T49" fmla="*/ 23 h 63"/>
                  <a:gd name="T50" fmla="*/ 14 w 97"/>
                  <a:gd name="T51" fmla="*/ 38 h 63"/>
                  <a:gd name="T52" fmla="*/ 13 w 97"/>
                  <a:gd name="T53" fmla="*/ 29 h 63"/>
                  <a:gd name="T54" fmla="*/ 7 w 97"/>
                  <a:gd name="T55" fmla="*/ 40 h 63"/>
                  <a:gd name="T56" fmla="*/ 12 w 97"/>
                  <a:gd name="T57" fmla="*/ 35 h 63"/>
                  <a:gd name="T58" fmla="*/ 15 w 97"/>
                  <a:gd name="T59" fmla="*/ 36 h 63"/>
                  <a:gd name="T60" fmla="*/ 57 w 97"/>
                  <a:gd name="T61" fmla="*/ 27 h 63"/>
                  <a:gd name="T62" fmla="*/ 77 w 97"/>
                  <a:gd name="T63" fmla="*/ 21 h 63"/>
                  <a:gd name="T64" fmla="*/ 13 w 97"/>
                  <a:gd name="T65" fmla="*/ 29 h 63"/>
                  <a:gd name="T66" fmla="*/ 6 w 97"/>
                  <a:gd name="T67" fmla="*/ 45 h 63"/>
                  <a:gd name="T68" fmla="*/ 14 w 97"/>
                  <a:gd name="T69" fmla="*/ 44 h 63"/>
                  <a:gd name="T70" fmla="*/ 11 w 97"/>
                  <a:gd name="T71" fmla="*/ 39 h 63"/>
                  <a:gd name="T72" fmla="*/ 6 w 97"/>
                  <a:gd name="T73" fmla="*/ 4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97" h="63">
                    <a:moveTo>
                      <a:pt x="97" y="16"/>
                    </a:moveTo>
                    <a:cubicBezTo>
                      <a:pt x="96" y="20"/>
                      <a:pt x="92" y="19"/>
                      <a:pt x="90" y="22"/>
                    </a:cubicBezTo>
                    <a:cubicBezTo>
                      <a:pt x="85" y="24"/>
                      <a:pt x="80" y="29"/>
                      <a:pt x="75" y="33"/>
                    </a:cubicBezTo>
                    <a:cubicBezTo>
                      <a:pt x="65" y="38"/>
                      <a:pt x="56" y="45"/>
                      <a:pt x="46" y="51"/>
                    </a:cubicBezTo>
                    <a:cubicBezTo>
                      <a:pt x="40" y="54"/>
                      <a:pt x="35" y="58"/>
                      <a:pt x="29" y="63"/>
                    </a:cubicBezTo>
                    <a:cubicBezTo>
                      <a:pt x="28" y="62"/>
                      <a:pt x="27" y="62"/>
                      <a:pt x="26" y="62"/>
                    </a:cubicBezTo>
                    <a:cubicBezTo>
                      <a:pt x="22" y="57"/>
                      <a:pt x="20" y="52"/>
                      <a:pt x="16" y="47"/>
                    </a:cubicBezTo>
                    <a:cubicBezTo>
                      <a:pt x="12" y="47"/>
                      <a:pt x="6" y="49"/>
                      <a:pt x="2" y="48"/>
                    </a:cubicBezTo>
                    <a:cubicBezTo>
                      <a:pt x="0" y="42"/>
                      <a:pt x="7" y="35"/>
                      <a:pt x="10" y="28"/>
                    </a:cubicBezTo>
                    <a:cubicBezTo>
                      <a:pt x="10" y="27"/>
                      <a:pt x="10" y="26"/>
                      <a:pt x="10" y="26"/>
                    </a:cubicBezTo>
                    <a:cubicBezTo>
                      <a:pt x="13" y="17"/>
                      <a:pt x="15" y="8"/>
                      <a:pt x="18" y="0"/>
                    </a:cubicBezTo>
                    <a:cubicBezTo>
                      <a:pt x="25" y="0"/>
                      <a:pt x="33" y="4"/>
                      <a:pt x="40" y="5"/>
                    </a:cubicBezTo>
                    <a:cubicBezTo>
                      <a:pt x="51" y="8"/>
                      <a:pt x="63" y="10"/>
                      <a:pt x="75" y="13"/>
                    </a:cubicBezTo>
                    <a:cubicBezTo>
                      <a:pt x="81" y="13"/>
                      <a:pt x="88" y="15"/>
                      <a:pt x="94" y="15"/>
                    </a:cubicBezTo>
                    <a:cubicBezTo>
                      <a:pt x="95" y="15"/>
                      <a:pt x="96" y="14"/>
                      <a:pt x="97" y="16"/>
                    </a:cubicBezTo>
                    <a:close/>
                    <a:moveTo>
                      <a:pt x="20" y="3"/>
                    </a:moveTo>
                    <a:cubicBezTo>
                      <a:pt x="18" y="8"/>
                      <a:pt x="16" y="13"/>
                      <a:pt x="16" y="18"/>
                    </a:cubicBezTo>
                    <a:cubicBezTo>
                      <a:pt x="15" y="21"/>
                      <a:pt x="13" y="23"/>
                      <a:pt x="14" y="26"/>
                    </a:cubicBezTo>
                    <a:cubicBezTo>
                      <a:pt x="31" y="24"/>
                      <a:pt x="48" y="21"/>
                      <a:pt x="65" y="20"/>
                    </a:cubicBezTo>
                    <a:cubicBezTo>
                      <a:pt x="72" y="18"/>
                      <a:pt x="80" y="19"/>
                      <a:pt x="86" y="17"/>
                    </a:cubicBezTo>
                    <a:cubicBezTo>
                      <a:pt x="64" y="14"/>
                      <a:pt x="41" y="7"/>
                      <a:pt x="20" y="3"/>
                    </a:cubicBezTo>
                    <a:close/>
                    <a:moveTo>
                      <a:pt x="14" y="38"/>
                    </a:moveTo>
                    <a:cubicBezTo>
                      <a:pt x="19" y="45"/>
                      <a:pt x="22" y="53"/>
                      <a:pt x="28" y="60"/>
                    </a:cubicBezTo>
                    <a:cubicBezTo>
                      <a:pt x="46" y="48"/>
                      <a:pt x="64" y="37"/>
                      <a:pt x="82" y="24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59" y="29"/>
                      <a:pt x="37" y="35"/>
                      <a:pt x="14" y="38"/>
                    </a:cubicBezTo>
                    <a:close/>
                    <a:moveTo>
                      <a:pt x="13" y="29"/>
                    </a:moveTo>
                    <a:cubicBezTo>
                      <a:pt x="11" y="33"/>
                      <a:pt x="8" y="37"/>
                      <a:pt x="7" y="40"/>
                    </a:cubicBezTo>
                    <a:cubicBezTo>
                      <a:pt x="9" y="39"/>
                      <a:pt x="9" y="36"/>
                      <a:pt x="12" y="35"/>
                    </a:cubicBezTo>
                    <a:cubicBezTo>
                      <a:pt x="13" y="35"/>
                      <a:pt x="14" y="35"/>
                      <a:pt x="15" y="36"/>
                    </a:cubicBezTo>
                    <a:cubicBezTo>
                      <a:pt x="29" y="33"/>
                      <a:pt x="43" y="30"/>
                      <a:pt x="57" y="27"/>
                    </a:cubicBezTo>
                    <a:cubicBezTo>
                      <a:pt x="64" y="24"/>
                      <a:pt x="70" y="23"/>
                      <a:pt x="77" y="21"/>
                    </a:cubicBezTo>
                    <a:cubicBezTo>
                      <a:pt x="55" y="23"/>
                      <a:pt x="34" y="25"/>
                      <a:pt x="13" y="29"/>
                    </a:cubicBezTo>
                    <a:close/>
                    <a:moveTo>
                      <a:pt x="6" y="45"/>
                    </a:moveTo>
                    <a:cubicBezTo>
                      <a:pt x="9" y="46"/>
                      <a:pt x="12" y="44"/>
                      <a:pt x="14" y="44"/>
                    </a:cubicBezTo>
                    <a:cubicBezTo>
                      <a:pt x="13" y="42"/>
                      <a:pt x="13" y="41"/>
                      <a:pt x="11" y="39"/>
                    </a:cubicBezTo>
                    <a:cubicBezTo>
                      <a:pt x="10" y="41"/>
                      <a:pt x="8" y="43"/>
                      <a:pt x="6" y="4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6" name="任意多边形 95"/>
              <p:cNvSpPr/>
              <p:nvPr/>
            </p:nvSpPr>
            <p:spPr>
              <a:xfrm>
                <a:off x="3532280" y="5475339"/>
                <a:ext cx="5024077" cy="401116"/>
              </a:xfrm>
              <a:custGeom>
                <a:avLst/>
                <a:gdLst>
                  <a:gd name="connsiteX0" fmla="*/ 0 w 6766560"/>
                  <a:gd name="connsiteY0" fmla="*/ 39809 h 361457"/>
                  <a:gd name="connsiteX1" fmla="*/ 4411980 w 6766560"/>
                  <a:gd name="connsiteY1" fmla="*/ 28379 h 361457"/>
                  <a:gd name="connsiteX2" fmla="*/ 4023360 w 6766560"/>
                  <a:gd name="connsiteY2" fmla="*/ 359849 h 361457"/>
                  <a:gd name="connsiteX3" fmla="*/ 6766560 w 6766560"/>
                  <a:gd name="connsiteY3" fmla="*/ 131249 h 361457"/>
                  <a:gd name="connsiteX0-1" fmla="*/ 0 w 6766560"/>
                  <a:gd name="connsiteY0-2" fmla="*/ 75291 h 398381"/>
                  <a:gd name="connsiteX1-3" fmla="*/ 4369154 w 6766560"/>
                  <a:gd name="connsiteY1-4" fmla="*/ 18141 h 398381"/>
                  <a:gd name="connsiteX2-5" fmla="*/ 4023360 w 6766560"/>
                  <a:gd name="connsiteY2-6" fmla="*/ 395331 h 398381"/>
                  <a:gd name="connsiteX3-7" fmla="*/ 6766560 w 6766560"/>
                  <a:gd name="connsiteY3-8" fmla="*/ 166731 h 398381"/>
                  <a:gd name="connsiteX0-9" fmla="*/ 0 w 6766560"/>
                  <a:gd name="connsiteY0-10" fmla="*/ 71354 h 339035"/>
                  <a:gd name="connsiteX1-11" fmla="*/ 4369154 w 6766560"/>
                  <a:gd name="connsiteY1-12" fmla="*/ 14204 h 339035"/>
                  <a:gd name="connsiteX2-13" fmla="*/ 4351696 w 6766560"/>
                  <a:gd name="connsiteY2-14" fmla="*/ 334244 h 339035"/>
                  <a:gd name="connsiteX3-15" fmla="*/ 6766560 w 6766560"/>
                  <a:gd name="connsiteY3-16" fmla="*/ 162794 h 339035"/>
                  <a:gd name="connsiteX0-17" fmla="*/ 0 w 7194823"/>
                  <a:gd name="connsiteY0-18" fmla="*/ 71354 h 334304"/>
                  <a:gd name="connsiteX1-19" fmla="*/ 4369154 w 7194823"/>
                  <a:gd name="connsiteY1-20" fmla="*/ 14204 h 334304"/>
                  <a:gd name="connsiteX2-21" fmla="*/ 4351696 w 7194823"/>
                  <a:gd name="connsiteY2-22" fmla="*/ 334244 h 334304"/>
                  <a:gd name="connsiteX3-23" fmla="*/ 7194823 w 7194823"/>
                  <a:gd name="connsiteY3-24" fmla="*/ 37064 h 334304"/>
                  <a:gd name="connsiteX0-25" fmla="*/ 0 w 7194823"/>
                  <a:gd name="connsiteY0-26" fmla="*/ 72918 h 358721"/>
                  <a:gd name="connsiteX1-27" fmla="*/ 4369154 w 7194823"/>
                  <a:gd name="connsiteY1-28" fmla="*/ 15768 h 358721"/>
                  <a:gd name="connsiteX2-29" fmla="*/ 4051911 w 7194823"/>
                  <a:gd name="connsiteY2-30" fmla="*/ 358668 h 358721"/>
                  <a:gd name="connsiteX3-31" fmla="*/ 7194823 w 7194823"/>
                  <a:gd name="connsiteY3-32" fmla="*/ 38628 h 358721"/>
                  <a:gd name="connsiteX0-33" fmla="*/ 0 w 6454042"/>
                  <a:gd name="connsiteY0-34" fmla="*/ 72918 h 359955"/>
                  <a:gd name="connsiteX1-35" fmla="*/ 4369154 w 6454042"/>
                  <a:gd name="connsiteY1-36" fmla="*/ 15768 h 359955"/>
                  <a:gd name="connsiteX2-37" fmla="*/ 4051911 w 6454042"/>
                  <a:gd name="connsiteY2-38" fmla="*/ 358668 h 359955"/>
                  <a:gd name="connsiteX3-39" fmla="*/ 6454042 w 6454042"/>
                  <a:gd name="connsiteY3-40" fmla="*/ 112769 h 359955"/>
                  <a:gd name="connsiteX0-41" fmla="*/ 0 w 6454042"/>
                  <a:gd name="connsiteY0-42" fmla="*/ 62493 h 349247"/>
                  <a:gd name="connsiteX1-43" fmla="*/ 4122228 w 6454042"/>
                  <a:gd name="connsiteY1-44" fmla="*/ 17700 h 349247"/>
                  <a:gd name="connsiteX2-45" fmla="*/ 4051911 w 6454042"/>
                  <a:gd name="connsiteY2-46" fmla="*/ 348243 h 349247"/>
                  <a:gd name="connsiteX3-47" fmla="*/ 6454042 w 6454042"/>
                  <a:gd name="connsiteY3-48" fmla="*/ 102344 h 349247"/>
                  <a:gd name="connsiteX0-49" fmla="*/ 0 w 4341830"/>
                  <a:gd name="connsiteY0-50" fmla="*/ 62493 h 348243"/>
                  <a:gd name="connsiteX1-51" fmla="*/ 4122228 w 4341830"/>
                  <a:gd name="connsiteY1-52" fmla="*/ 17700 h 348243"/>
                  <a:gd name="connsiteX2-53" fmla="*/ 4051911 w 4341830"/>
                  <a:gd name="connsiteY2-54" fmla="*/ 348243 h 348243"/>
                  <a:gd name="connsiteX0-55" fmla="*/ 0 w 4122228"/>
                  <a:gd name="connsiteY0-56" fmla="*/ 62493 h 62493"/>
                  <a:gd name="connsiteX1-57" fmla="*/ 4122228 w 4122228"/>
                  <a:gd name="connsiteY1-58" fmla="*/ 17700 h 62493"/>
                  <a:gd name="connsiteX0-59" fmla="*/ 0 w 4122228"/>
                  <a:gd name="connsiteY0-60" fmla="*/ 44793 h 66159"/>
                  <a:gd name="connsiteX1-61" fmla="*/ 4122228 w 4122228"/>
                  <a:gd name="connsiteY1-62" fmla="*/ 0 h 66159"/>
                  <a:gd name="connsiteX0-63" fmla="*/ 0 w 4245691"/>
                  <a:gd name="connsiteY0-64" fmla="*/ 156004 h 156004"/>
                  <a:gd name="connsiteX1-65" fmla="*/ 4245691 w 4245691"/>
                  <a:gd name="connsiteY1-66" fmla="*/ 0 h 156004"/>
                  <a:gd name="connsiteX0-67" fmla="*/ 0 w 4245691"/>
                  <a:gd name="connsiteY0-68" fmla="*/ 156004 h 163985"/>
                  <a:gd name="connsiteX1-69" fmla="*/ 4245691 w 4245691"/>
                  <a:gd name="connsiteY1-70" fmla="*/ 0 h 163985"/>
                  <a:gd name="connsiteX0-71" fmla="*/ 0 w 5449458"/>
                  <a:gd name="connsiteY0-72" fmla="*/ 143648 h 143648"/>
                  <a:gd name="connsiteX1-73" fmla="*/ 5449458 w 5449458"/>
                  <a:gd name="connsiteY1-74" fmla="*/ 0 h 143648"/>
                  <a:gd name="connsiteX0-75" fmla="*/ 0 w 5449458"/>
                  <a:gd name="connsiteY0-76" fmla="*/ 143648 h 260913"/>
                  <a:gd name="connsiteX1-77" fmla="*/ 1990356 w 5449458"/>
                  <a:gd name="connsiteY1-78" fmla="*/ 260339 h 260913"/>
                  <a:gd name="connsiteX2-79" fmla="*/ 5449458 w 5449458"/>
                  <a:gd name="connsiteY2-80" fmla="*/ 0 h 260913"/>
                  <a:gd name="connsiteX0-81" fmla="*/ 0 w 4693246"/>
                  <a:gd name="connsiteY0-82" fmla="*/ 169 h 463018"/>
                  <a:gd name="connsiteX1-83" fmla="*/ 1234144 w 4693246"/>
                  <a:gd name="connsiteY1-84" fmla="*/ 462849 h 463018"/>
                  <a:gd name="connsiteX2-85" fmla="*/ 4693246 w 4693246"/>
                  <a:gd name="connsiteY2-86" fmla="*/ 202510 h 463018"/>
                  <a:gd name="connsiteX0-87" fmla="*/ 153395 w 4846641"/>
                  <a:gd name="connsiteY0-88" fmla="*/ 0 h 462988"/>
                  <a:gd name="connsiteX1-89" fmla="*/ 1387539 w 4846641"/>
                  <a:gd name="connsiteY1-90" fmla="*/ 462680 h 462988"/>
                  <a:gd name="connsiteX2-91" fmla="*/ 4846641 w 4846641"/>
                  <a:gd name="connsiteY2-92" fmla="*/ 202341 h 462988"/>
                  <a:gd name="connsiteX0-93" fmla="*/ 212160 w 4457851"/>
                  <a:gd name="connsiteY0-94" fmla="*/ 0 h 462988"/>
                  <a:gd name="connsiteX1-95" fmla="*/ 998749 w 4457851"/>
                  <a:gd name="connsiteY1-96" fmla="*/ 462680 h 462988"/>
                  <a:gd name="connsiteX2-97" fmla="*/ 4457851 w 4457851"/>
                  <a:gd name="connsiteY2-98" fmla="*/ 202341 h 462988"/>
                  <a:gd name="connsiteX0-99" fmla="*/ 238795 w 4484486"/>
                  <a:gd name="connsiteY0-100" fmla="*/ 0 h 462868"/>
                  <a:gd name="connsiteX1-101" fmla="*/ 1025384 w 4484486"/>
                  <a:gd name="connsiteY1-102" fmla="*/ 462680 h 462868"/>
                  <a:gd name="connsiteX2-103" fmla="*/ 4484486 w 4484486"/>
                  <a:gd name="connsiteY2-104" fmla="*/ 202341 h 462868"/>
                  <a:gd name="connsiteX0-105" fmla="*/ 410770 w 4656461"/>
                  <a:gd name="connsiteY0-106" fmla="*/ 0 h 425815"/>
                  <a:gd name="connsiteX1-107" fmla="*/ 595476 w 4656461"/>
                  <a:gd name="connsiteY1-108" fmla="*/ 425610 h 425815"/>
                  <a:gd name="connsiteX2-109" fmla="*/ 4656461 w 4656461"/>
                  <a:gd name="connsiteY2-110" fmla="*/ 202341 h 425815"/>
                  <a:gd name="connsiteX0-111" fmla="*/ 410770 w 4656461"/>
                  <a:gd name="connsiteY0-112" fmla="*/ 0 h 364069"/>
                  <a:gd name="connsiteX1-113" fmla="*/ 595476 w 4656461"/>
                  <a:gd name="connsiteY1-114" fmla="*/ 363827 h 364069"/>
                  <a:gd name="connsiteX2-115" fmla="*/ 4656461 w 4656461"/>
                  <a:gd name="connsiteY2-116" fmla="*/ 202341 h 364069"/>
                  <a:gd name="connsiteX0-117" fmla="*/ 558636 w 4511100"/>
                  <a:gd name="connsiteY0-118" fmla="*/ 0 h 388767"/>
                  <a:gd name="connsiteX1-119" fmla="*/ 450115 w 4511100"/>
                  <a:gd name="connsiteY1-120" fmla="*/ 388541 h 388767"/>
                  <a:gd name="connsiteX2-121" fmla="*/ 4511100 w 4511100"/>
                  <a:gd name="connsiteY2-122" fmla="*/ 227055 h 388767"/>
                  <a:gd name="connsiteX0-123" fmla="*/ 445007 w 4613533"/>
                  <a:gd name="connsiteY0-124" fmla="*/ 0 h 413467"/>
                  <a:gd name="connsiteX1-125" fmla="*/ 552548 w 4613533"/>
                  <a:gd name="connsiteY1-126" fmla="*/ 413255 h 413467"/>
                  <a:gd name="connsiteX2-127" fmla="*/ 4613533 w 4613533"/>
                  <a:gd name="connsiteY2-128" fmla="*/ 251769 h 413467"/>
                  <a:gd name="connsiteX0-129" fmla="*/ 437894 w 4606420"/>
                  <a:gd name="connsiteY0-130" fmla="*/ 0 h 351722"/>
                  <a:gd name="connsiteX1-131" fmla="*/ 560868 w 4606420"/>
                  <a:gd name="connsiteY1-132" fmla="*/ 351471 h 351722"/>
                  <a:gd name="connsiteX2-133" fmla="*/ 4606420 w 4606420"/>
                  <a:gd name="connsiteY2-134" fmla="*/ 251769 h 351722"/>
                  <a:gd name="connsiteX0-135" fmla="*/ 424068 w 4592594"/>
                  <a:gd name="connsiteY0-136" fmla="*/ 0 h 401116"/>
                  <a:gd name="connsiteX1-137" fmla="*/ 577907 w 4592594"/>
                  <a:gd name="connsiteY1-138" fmla="*/ 400898 h 401116"/>
                  <a:gd name="connsiteX2-139" fmla="*/ 4592594 w 4592594"/>
                  <a:gd name="connsiteY2-140" fmla="*/ 251769 h 401116"/>
                  <a:gd name="connsiteX0-141" fmla="*/ 424068 w 4592594"/>
                  <a:gd name="connsiteY0-142" fmla="*/ 0 h 401116"/>
                  <a:gd name="connsiteX1-143" fmla="*/ 577907 w 4592594"/>
                  <a:gd name="connsiteY1-144" fmla="*/ 400898 h 401116"/>
                  <a:gd name="connsiteX2-145" fmla="*/ 4592594 w 4592594"/>
                  <a:gd name="connsiteY2-146" fmla="*/ 338266 h 401116"/>
                  <a:gd name="connsiteX0-147" fmla="*/ 391353 w 4638179"/>
                  <a:gd name="connsiteY0-148" fmla="*/ 0 h 401116"/>
                  <a:gd name="connsiteX1-149" fmla="*/ 623492 w 4638179"/>
                  <a:gd name="connsiteY1-150" fmla="*/ 400898 h 401116"/>
                  <a:gd name="connsiteX2-151" fmla="*/ 4638179 w 4638179"/>
                  <a:gd name="connsiteY2-152" fmla="*/ 338266 h 401116"/>
                  <a:gd name="connsiteX0-153" fmla="*/ 391353 w 4904398"/>
                  <a:gd name="connsiteY0-154" fmla="*/ 0 h 401116"/>
                  <a:gd name="connsiteX1-155" fmla="*/ 623492 w 4904398"/>
                  <a:gd name="connsiteY1-156" fmla="*/ 400898 h 401116"/>
                  <a:gd name="connsiteX2-157" fmla="*/ 4904398 w 4904398"/>
                  <a:gd name="connsiteY2-158" fmla="*/ 322224 h 401116"/>
                </a:gdLst>
                <a:ahLst/>
                <a:cxnLst>
                  <a:cxn ang="0">
                    <a:pos x="connsiteX0-153" y="connsiteY0-154"/>
                  </a:cxn>
                  <a:cxn ang="0">
                    <a:pos x="connsiteX1-155" y="connsiteY1-156"/>
                  </a:cxn>
                  <a:cxn ang="0">
                    <a:pos x="connsiteX2-157" y="connsiteY2-158"/>
                  </a:cxn>
                </a:cxnLst>
                <a:rect l="l" t="t" r="r" b="b"/>
                <a:pathLst>
                  <a:path w="4904398" h="401116">
                    <a:moveTo>
                      <a:pt x="391353" y="0"/>
                    </a:moveTo>
                    <a:cubicBezTo>
                      <a:pt x="-226127" y="38897"/>
                      <a:pt x="-86259" y="411428"/>
                      <a:pt x="623492" y="400898"/>
                    </a:cubicBezTo>
                    <a:lnTo>
                      <a:pt x="4904398" y="322224"/>
                    </a:lnTo>
                  </a:path>
                </a:pathLst>
              </a:custGeom>
              <a:noFill/>
              <a:ln w="25400" cap="rnd">
                <a:solidFill>
                  <a:schemeClr val="bg1"/>
                </a:solidFill>
                <a:prstDash val="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94" name="文本框 93"/>
            <p:cNvSpPr txBox="1"/>
            <p:nvPr/>
          </p:nvSpPr>
          <p:spPr>
            <a:xfrm>
              <a:off x="1595870" y="496392"/>
              <a:ext cx="240642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3.Băng </a:t>
              </a:r>
              <a:r>
                <a:rPr lang="en-US" altLang="zh-CN" sz="3200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hà</a:t>
              </a:r>
              <a:endParaRPr lang="zh-CN" altLang="en-US" sz="3200" dirty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endParaRPr>
            </a:p>
          </p:txBody>
        </p:sp>
      </p:grpSp>
      <p:grpSp>
        <p:nvGrpSpPr>
          <p:cNvPr id="97" name="组合 96"/>
          <p:cNvGrpSpPr/>
          <p:nvPr/>
        </p:nvGrpSpPr>
        <p:grpSpPr>
          <a:xfrm>
            <a:off x="6259992" y="952501"/>
            <a:ext cx="5236683" cy="5019674"/>
            <a:chOff x="1375849" y="1901211"/>
            <a:chExt cx="4233329" cy="3678765"/>
          </a:xfrm>
        </p:grpSpPr>
        <p:sp>
          <p:nvSpPr>
            <p:cNvPr id="99" name="任意多边形 98"/>
            <p:cNvSpPr/>
            <p:nvPr/>
          </p:nvSpPr>
          <p:spPr>
            <a:xfrm>
              <a:off x="1375849" y="1901211"/>
              <a:ext cx="4233329" cy="3227560"/>
            </a:xfrm>
            <a:custGeom>
              <a:avLst/>
              <a:gdLst>
                <a:gd name="connsiteX0" fmla="*/ 692107 w 4233329"/>
                <a:gd name="connsiteY0" fmla="*/ 230189 h 3227560"/>
                <a:gd name="connsiteX1" fmla="*/ 606311 w 4233329"/>
                <a:gd name="connsiteY1" fmla="*/ 232933 h 3227560"/>
                <a:gd name="connsiteX2" fmla="*/ 330515 w 4233329"/>
                <a:gd name="connsiteY2" fmla="*/ 632928 h 3227560"/>
                <a:gd name="connsiteX3" fmla="*/ 403145 w 4233329"/>
                <a:gd name="connsiteY3" fmla="*/ 2772901 h 3227560"/>
                <a:gd name="connsiteX4" fmla="*/ 1440706 w 4233329"/>
                <a:gd name="connsiteY4" fmla="*/ 2952899 h 3227560"/>
                <a:gd name="connsiteX5" fmla="*/ 3703068 w 4233329"/>
                <a:gd name="connsiteY5" fmla="*/ 2920902 h 3227560"/>
                <a:gd name="connsiteX6" fmla="*/ 3906009 w 4233329"/>
                <a:gd name="connsiteY6" fmla="*/ 1782913 h 3227560"/>
                <a:gd name="connsiteX7" fmla="*/ 3775220 w 4233329"/>
                <a:gd name="connsiteY7" fmla="*/ 332932 h 3227560"/>
                <a:gd name="connsiteX8" fmla="*/ 1824604 w 4233329"/>
                <a:gd name="connsiteY8" fmla="*/ 262933 h 3227560"/>
                <a:gd name="connsiteX9" fmla="*/ 692107 w 4233329"/>
                <a:gd name="connsiteY9" fmla="*/ 230189 h 3227560"/>
                <a:gd name="connsiteX10" fmla="*/ 442503 w 4233329"/>
                <a:gd name="connsiteY10" fmla="*/ 300 h 3227560"/>
                <a:gd name="connsiteX11" fmla="*/ 1773431 w 4233329"/>
                <a:gd name="connsiteY11" fmla="*/ 38781 h 3227560"/>
                <a:gd name="connsiteX12" fmla="*/ 4065824 w 4233329"/>
                <a:gd name="connsiteY12" fmla="*/ 121045 h 3227560"/>
                <a:gd name="connsiteX13" fmla="*/ 4219530 w 4233329"/>
                <a:gd name="connsiteY13" fmla="*/ 1825085 h 3227560"/>
                <a:gd name="connsiteX14" fmla="*/ 3981031 w 4233329"/>
                <a:gd name="connsiteY14" fmla="*/ 3162467 h 3227560"/>
                <a:gd name="connsiteX15" fmla="*/ 1322268 w 4233329"/>
                <a:gd name="connsiteY15" fmla="*/ 3200070 h 3227560"/>
                <a:gd name="connsiteX16" fmla="*/ 102910 w 4233329"/>
                <a:gd name="connsiteY16" fmla="*/ 2988535 h 3227560"/>
                <a:gd name="connsiteX17" fmla="*/ 17555 w 4233329"/>
                <a:gd name="connsiteY17" fmla="*/ 473605 h 3227560"/>
                <a:gd name="connsiteX18" fmla="*/ 341674 w 4233329"/>
                <a:gd name="connsiteY18" fmla="*/ 3525 h 3227560"/>
                <a:gd name="connsiteX19" fmla="*/ 442503 w 4233329"/>
                <a:gd name="connsiteY19" fmla="*/ 300 h 3227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233329" h="3227560">
                  <a:moveTo>
                    <a:pt x="692107" y="230189"/>
                  </a:moveTo>
                  <a:cubicBezTo>
                    <a:pt x="659083" y="230589"/>
                    <a:pt x="630305" y="231475"/>
                    <a:pt x="606311" y="232933"/>
                  </a:cubicBezTo>
                  <a:cubicBezTo>
                    <a:pt x="414362" y="244600"/>
                    <a:pt x="374752" y="437931"/>
                    <a:pt x="330515" y="632928"/>
                  </a:cubicBezTo>
                  <a:cubicBezTo>
                    <a:pt x="296654" y="1056256"/>
                    <a:pt x="320155" y="2603079"/>
                    <a:pt x="403145" y="2772901"/>
                  </a:cubicBezTo>
                  <a:cubicBezTo>
                    <a:pt x="486134" y="2942724"/>
                    <a:pt x="890719" y="2928232"/>
                    <a:pt x="1440706" y="2952899"/>
                  </a:cubicBezTo>
                  <a:cubicBezTo>
                    <a:pt x="1990693" y="2977566"/>
                    <a:pt x="3547289" y="3001102"/>
                    <a:pt x="3703068" y="2920902"/>
                  </a:cubicBezTo>
                  <a:cubicBezTo>
                    <a:pt x="3858848" y="2840703"/>
                    <a:pt x="3893984" y="2214242"/>
                    <a:pt x="3906009" y="1782913"/>
                  </a:cubicBezTo>
                  <a:cubicBezTo>
                    <a:pt x="3918035" y="1351585"/>
                    <a:pt x="3956302" y="484220"/>
                    <a:pt x="3775220" y="332932"/>
                  </a:cubicBezTo>
                  <a:cubicBezTo>
                    <a:pt x="3594137" y="181645"/>
                    <a:pt x="2352755" y="279599"/>
                    <a:pt x="1824604" y="262933"/>
                  </a:cubicBezTo>
                  <a:cubicBezTo>
                    <a:pt x="1362472" y="248350"/>
                    <a:pt x="923276" y="227386"/>
                    <a:pt x="692107" y="230189"/>
                  </a:cubicBezTo>
                  <a:close/>
                  <a:moveTo>
                    <a:pt x="442503" y="300"/>
                  </a:moveTo>
                  <a:cubicBezTo>
                    <a:pt x="714176" y="-2994"/>
                    <a:pt x="1230326" y="21643"/>
                    <a:pt x="1773431" y="38781"/>
                  </a:cubicBezTo>
                  <a:cubicBezTo>
                    <a:pt x="2394122" y="58367"/>
                    <a:pt x="3853013" y="-56751"/>
                    <a:pt x="4065824" y="121045"/>
                  </a:cubicBezTo>
                  <a:cubicBezTo>
                    <a:pt x="4278635" y="298840"/>
                    <a:pt x="4233662" y="1318182"/>
                    <a:pt x="4219530" y="1825085"/>
                  </a:cubicBezTo>
                  <a:cubicBezTo>
                    <a:pt x="4205397" y="2331989"/>
                    <a:pt x="4164105" y="3068215"/>
                    <a:pt x="3981031" y="3162467"/>
                  </a:cubicBezTo>
                  <a:cubicBezTo>
                    <a:pt x="3797956" y="3256719"/>
                    <a:pt x="1968621" y="3229059"/>
                    <a:pt x="1322268" y="3200070"/>
                  </a:cubicBezTo>
                  <a:cubicBezTo>
                    <a:pt x="675915" y="3171082"/>
                    <a:pt x="200440" y="3188112"/>
                    <a:pt x="102910" y="2988535"/>
                  </a:cubicBezTo>
                  <a:cubicBezTo>
                    <a:pt x="5380" y="2788957"/>
                    <a:pt x="-22240" y="971107"/>
                    <a:pt x="17555" y="473605"/>
                  </a:cubicBezTo>
                  <a:cubicBezTo>
                    <a:pt x="69542" y="244441"/>
                    <a:pt x="116093" y="17235"/>
                    <a:pt x="341674" y="3525"/>
                  </a:cubicBezTo>
                  <a:cubicBezTo>
                    <a:pt x="369872" y="1811"/>
                    <a:pt x="403693" y="770"/>
                    <a:pt x="442503" y="300"/>
                  </a:cubicBezTo>
                  <a:close/>
                </a:path>
              </a:pathLst>
            </a:custGeom>
            <a:solidFill>
              <a:schemeClr val="accent2"/>
            </a:solidFill>
            <a:ln w="28575" cap="rnd">
              <a:solidFill>
                <a:schemeClr val="bg1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100" name="任意多边形 99"/>
            <p:cNvSpPr/>
            <p:nvPr/>
          </p:nvSpPr>
          <p:spPr>
            <a:xfrm>
              <a:off x="2515205" y="5107435"/>
              <a:ext cx="1920382" cy="472541"/>
            </a:xfrm>
            <a:custGeom>
              <a:avLst/>
              <a:gdLst>
                <a:gd name="connsiteX0" fmla="*/ 735217 w 1920382"/>
                <a:gd name="connsiteY0" fmla="*/ 0 h 472541"/>
                <a:gd name="connsiteX1" fmla="*/ 750207 w 1920382"/>
                <a:gd name="connsiteY1" fmla="*/ 254833 h 472541"/>
                <a:gd name="connsiteX2" fmla="*/ 120620 w 1920382"/>
                <a:gd name="connsiteY2" fmla="*/ 254833 h 472541"/>
                <a:gd name="connsiteX3" fmla="*/ 699 w 1920382"/>
                <a:gd name="connsiteY3" fmla="*/ 449705 h 472541"/>
                <a:gd name="connsiteX4" fmla="*/ 1919440 w 1920382"/>
                <a:gd name="connsiteY4" fmla="*/ 464695 h 472541"/>
                <a:gd name="connsiteX5" fmla="*/ 1844489 w 1920382"/>
                <a:gd name="connsiteY5" fmla="*/ 254833 h 472541"/>
                <a:gd name="connsiteX6" fmla="*/ 1154941 w 1920382"/>
                <a:gd name="connsiteY6" fmla="*/ 224852 h 472541"/>
                <a:gd name="connsiteX7" fmla="*/ 1169931 w 1920382"/>
                <a:gd name="connsiteY7" fmla="*/ 14990 h 472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20382" h="472541">
                  <a:moveTo>
                    <a:pt x="735217" y="0"/>
                  </a:moveTo>
                  <a:lnTo>
                    <a:pt x="750207" y="254833"/>
                  </a:lnTo>
                  <a:cubicBezTo>
                    <a:pt x="540345" y="254833"/>
                    <a:pt x="245538" y="222354"/>
                    <a:pt x="120620" y="254833"/>
                  </a:cubicBezTo>
                  <a:cubicBezTo>
                    <a:pt x="-4298" y="287312"/>
                    <a:pt x="-1800" y="368508"/>
                    <a:pt x="699" y="449705"/>
                  </a:cubicBezTo>
                  <a:cubicBezTo>
                    <a:pt x="640279" y="454702"/>
                    <a:pt x="1609643" y="487180"/>
                    <a:pt x="1919440" y="464695"/>
                  </a:cubicBezTo>
                  <a:cubicBezTo>
                    <a:pt x="1894456" y="394741"/>
                    <a:pt x="1971906" y="294807"/>
                    <a:pt x="1844489" y="254833"/>
                  </a:cubicBezTo>
                  <a:lnTo>
                    <a:pt x="1154941" y="224852"/>
                  </a:lnTo>
                  <a:lnTo>
                    <a:pt x="1169931" y="14990"/>
                  </a:lnTo>
                </a:path>
              </a:pathLst>
            </a:custGeom>
            <a:noFill/>
            <a:ln w="25400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</p:grpSp>
      <p:sp>
        <p:nvSpPr>
          <p:cNvPr id="105" name="矩形 55"/>
          <p:cNvSpPr/>
          <p:nvPr/>
        </p:nvSpPr>
        <p:spPr>
          <a:xfrm>
            <a:off x="1516486" y="2627863"/>
            <a:ext cx="3229185" cy="249125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>
              <a:lnSpc>
                <a:spcPct val="120000"/>
              </a:lnSpc>
            </a:pPr>
            <a:r>
              <a:rPr lang="vi-V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Băng hà chiếm 10% diện tích lục địa của Trái Đất. 99% khối lượng băng hà nằm tại Châu Nam Cực và đảo Grơn – len, 1% còn lại phân bố rải rác trên núi cao của các lục địa.</a:t>
            </a:r>
          </a:p>
          <a:p>
            <a:pPr algn="r">
              <a:lnSpc>
                <a:spcPct val="120000"/>
              </a:lnSpc>
            </a:pPr>
            <a:endParaRPr lang="zh-CN" altLang="en-US" sz="2400" b="1" dirty="0">
              <a:solidFill>
                <a:schemeClr val="bg1"/>
              </a:solidFill>
              <a:latin typeface="Times New Roman" panose="02020603050405020304" pitchFamily="18" charset="0"/>
              <a:ea typeface="汉仪喵魂体W" panose="00020600040101010101" pitchFamily="18" charset="-122"/>
              <a:cs typeface="Times New Roman" panose="02020603050405020304" pitchFamily="18" charset="0"/>
            </a:endParaRPr>
          </a:p>
        </p:txBody>
      </p:sp>
      <p:pic>
        <p:nvPicPr>
          <p:cNvPr id="101" name="Picture 10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2497" y="1361988"/>
            <a:ext cx="4209539" cy="36137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611282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833679" y="2059404"/>
            <a:ext cx="4900887" cy="3459918"/>
            <a:chOff x="3246438" y="1068388"/>
            <a:chExt cx="5711825" cy="4678363"/>
          </a:xfrm>
          <a:solidFill>
            <a:schemeClr val="bg1"/>
          </a:solidFill>
        </p:grpSpPr>
        <p:sp>
          <p:nvSpPr>
            <p:cNvPr id="3" name="Freeform 5"/>
            <p:cNvSpPr/>
            <p:nvPr/>
          </p:nvSpPr>
          <p:spPr bwMode="auto">
            <a:xfrm>
              <a:off x="3251201" y="3335338"/>
              <a:ext cx="1773238" cy="1609725"/>
            </a:xfrm>
            <a:custGeom>
              <a:avLst/>
              <a:gdLst>
                <a:gd name="T0" fmla="*/ 1697 w 1708"/>
                <a:gd name="T1" fmla="*/ 1365 h 1551"/>
                <a:gd name="T2" fmla="*/ 1422 w 1708"/>
                <a:gd name="T3" fmla="*/ 1470 h 1551"/>
                <a:gd name="T4" fmla="*/ 1072 w 1708"/>
                <a:gd name="T5" fmla="*/ 1471 h 1551"/>
                <a:gd name="T6" fmla="*/ 478 w 1708"/>
                <a:gd name="T7" fmla="*/ 1262 h 1551"/>
                <a:gd name="T8" fmla="*/ 166 w 1708"/>
                <a:gd name="T9" fmla="*/ 672 h 1551"/>
                <a:gd name="T10" fmla="*/ 422 w 1708"/>
                <a:gd name="T11" fmla="*/ 54 h 1551"/>
                <a:gd name="T12" fmla="*/ 393 w 1708"/>
                <a:gd name="T13" fmla="*/ 16 h 1551"/>
                <a:gd name="T14" fmla="*/ 349 w 1708"/>
                <a:gd name="T15" fmla="*/ 1214 h 1551"/>
                <a:gd name="T16" fmla="*/ 906 w 1708"/>
                <a:gd name="T17" fmla="*/ 1500 h 1551"/>
                <a:gd name="T18" fmla="*/ 1579 w 1708"/>
                <a:gd name="T19" fmla="*/ 1467 h 1551"/>
                <a:gd name="T20" fmla="*/ 1704 w 1708"/>
                <a:gd name="T21" fmla="*/ 1373 h 1551"/>
                <a:gd name="T22" fmla="*/ 1697 w 1708"/>
                <a:gd name="T23" fmla="*/ 1365 h 1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08" h="1551">
                  <a:moveTo>
                    <a:pt x="1697" y="1365"/>
                  </a:moveTo>
                  <a:cubicBezTo>
                    <a:pt x="1630" y="1437"/>
                    <a:pt x="1515" y="1458"/>
                    <a:pt x="1422" y="1470"/>
                  </a:cubicBezTo>
                  <a:cubicBezTo>
                    <a:pt x="1307" y="1486"/>
                    <a:pt x="1188" y="1481"/>
                    <a:pt x="1072" y="1471"/>
                  </a:cubicBezTo>
                  <a:cubicBezTo>
                    <a:pt x="854" y="1452"/>
                    <a:pt x="649" y="1407"/>
                    <a:pt x="478" y="1262"/>
                  </a:cubicBezTo>
                  <a:cubicBezTo>
                    <a:pt x="305" y="1115"/>
                    <a:pt x="190" y="898"/>
                    <a:pt x="166" y="672"/>
                  </a:cubicBezTo>
                  <a:cubicBezTo>
                    <a:pt x="142" y="434"/>
                    <a:pt x="242" y="210"/>
                    <a:pt x="422" y="54"/>
                  </a:cubicBezTo>
                  <a:cubicBezTo>
                    <a:pt x="442" y="36"/>
                    <a:pt x="414" y="0"/>
                    <a:pt x="393" y="16"/>
                  </a:cubicBezTo>
                  <a:cubicBezTo>
                    <a:pt x="0" y="317"/>
                    <a:pt x="41" y="866"/>
                    <a:pt x="349" y="1214"/>
                  </a:cubicBezTo>
                  <a:cubicBezTo>
                    <a:pt x="495" y="1380"/>
                    <a:pt x="690" y="1468"/>
                    <a:pt x="906" y="1500"/>
                  </a:cubicBezTo>
                  <a:cubicBezTo>
                    <a:pt x="1121" y="1532"/>
                    <a:pt x="1372" y="1551"/>
                    <a:pt x="1579" y="1467"/>
                  </a:cubicBezTo>
                  <a:cubicBezTo>
                    <a:pt x="1629" y="1447"/>
                    <a:pt x="1671" y="1415"/>
                    <a:pt x="1704" y="1373"/>
                  </a:cubicBezTo>
                  <a:cubicBezTo>
                    <a:pt x="1708" y="1368"/>
                    <a:pt x="1702" y="1361"/>
                    <a:pt x="1697" y="136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4" name="Freeform 6"/>
            <p:cNvSpPr/>
            <p:nvPr/>
          </p:nvSpPr>
          <p:spPr bwMode="auto">
            <a:xfrm>
              <a:off x="3246438" y="1457326"/>
              <a:ext cx="2112963" cy="1933575"/>
            </a:xfrm>
            <a:custGeom>
              <a:avLst/>
              <a:gdLst>
                <a:gd name="T0" fmla="*/ 394 w 2035"/>
                <a:gd name="T1" fmla="*/ 1839 h 1862"/>
                <a:gd name="T2" fmla="*/ 299 w 2035"/>
                <a:gd name="T3" fmla="*/ 1656 h 1862"/>
                <a:gd name="T4" fmla="*/ 221 w 2035"/>
                <a:gd name="T5" fmla="*/ 1452 h 1862"/>
                <a:gd name="T6" fmla="*/ 241 w 2035"/>
                <a:gd name="T7" fmla="*/ 997 h 1862"/>
                <a:gd name="T8" fmla="*/ 650 w 2035"/>
                <a:gd name="T9" fmla="*/ 365 h 1862"/>
                <a:gd name="T10" fmla="*/ 1301 w 2035"/>
                <a:gd name="T11" fmla="*/ 65 h 1862"/>
                <a:gd name="T12" fmla="*/ 1991 w 2035"/>
                <a:gd name="T13" fmla="*/ 323 h 1862"/>
                <a:gd name="T14" fmla="*/ 2019 w 2035"/>
                <a:gd name="T15" fmla="*/ 295 h 1862"/>
                <a:gd name="T16" fmla="*/ 1371 w 2035"/>
                <a:gd name="T17" fmla="*/ 0 h 1862"/>
                <a:gd name="T18" fmla="*/ 709 w 2035"/>
                <a:gd name="T19" fmla="*/ 241 h 1862"/>
                <a:gd name="T20" fmla="*/ 226 w 2035"/>
                <a:gd name="T21" fmla="*/ 1619 h 1862"/>
                <a:gd name="T22" fmla="*/ 375 w 2035"/>
                <a:gd name="T23" fmla="*/ 1851 h 1862"/>
                <a:gd name="T24" fmla="*/ 394 w 2035"/>
                <a:gd name="T25" fmla="*/ 1839 h 1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35" h="1862">
                  <a:moveTo>
                    <a:pt x="394" y="1839"/>
                  </a:moveTo>
                  <a:cubicBezTo>
                    <a:pt x="360" y="1781"/>
                    <a:pt x="330" y="1716"/>
                    <a:pt x="299" y="1656"/>
                  </a:cubicBezTo>
                  <a:cubicBezTo>
                    <a:pt x="266" y="1591"/>
                    <a:pt x="240" y="1523"/>
                    <a:pt x="221" y="1452"/>
                  </a:cubicBezTo>
                  <a:cubicBezTo>
                    <a:pt x="181" y="1301"/>
                    <a:pt x="199" y="1146"/>
                    <a:pt x="241" y="997"/>
                  </a:cubicBezTo>
                  <a:cubicBezTo>
                    <a:pt x="310" y="752"/>
                    <a:pt x="461" y="533"/>
                    <a:pt x="650" y="365"/>
                  </a:cubicBezTo>
                  <a:cubicBezTo>
                    <a:pt x="830" y="204"/>
                    <a:pt x="1059" y="88"/>
                    <a:pt x="1301" y="65"/>
                  </a:cubicBezTo>
                  <a:cubicBezTo>
                    <a:pt x="1565" y="40"/>
                    <a:pt x="1795" y="154"/>
                    <a:pt x="1991" y="323"/>
                  </a:cubicBezTo>
                  <a:cubicBezTo>
                    <a:pt x="2010" y="340"/>
                    <a:pt x="2035" y="315"/>
                    <a:pt x="2019" y="295"/>
                  </a:cubicBezTo>
                  <a:cubicBezTo>
                    <a:pt x="1859" y="102"/>
                    <a:pt x="1621" y="0"/>
                    <a:pt x="1371" y="0"/>
                  </a:cubicBezTo>
                  <a:cubicBezTo>
                    <a:pt x="1131" y="0"/>
                    <a:pt x="899" y="101"/>
                    <a:pt x="709" y="241"/>
                  </a:cubicBezTo>
                  <a:cubicBezTo>
                    <a:pt x="298" y="545"/>
                    <a:pt x="0" y="1121"/>
                    <a:pt x="226" y="1619"/>
                  </a:cubicBezTo>
                  <a:cubicBezTo>
                    <a:pt x="266" y="1706"/>
                    <a:pt x="320" y="1775"/>
                    <a:pt x="375" y="1851"/>
                  </a:cubicBezTo>
                  <a:cubicBezTo>
                    <a:pt x="384" y="1862"/>
                    <a:pt x="402" y="1852"/>
                    <a:pt x="394" y="183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5" name="Freeform 7"/>
            <p:cNvSpPr/>
            <p:nvPr/>
          </p:nvSpPr>
          <p:spPr bwMode="auto">
            <a:xfrm>
              <a:off x="5292726" y="1068388"/>
              <a:ext cx="2541588" cy="1016000"/>
            </a:xfrm>
            <a:custGeom>
              <a:avLst/>
              <a:gdLst>
                <a:gd name="T0" fmla="*/ 38 w 2447"/>
                <a:gd name="T1" fmla="*/ 664 h 979"/>
                <a:gd name="T2" fmla="*/ 1375 w 2447"/>
                <a:gd name="T3" fmla="*/ 104 h 979"/>
                <a:gd name="T4" fmla="*/ 2005 w 2447"/>
                <a:gd name="T5" fmla="*/ 373 h 979"/>
                <a:gd name="T6" fmla="*/ 2402 w 2447"/>
                <a:gd name="T7" fmla="*/ 953 h 979"/>
                <a:gd name="T8" fmla="*/ 2442 w 2447"/>
                <a:gd name="T9" fmla="*/ 943 h 979"/>
                <a:gd name="T10" fmla="*/ 1377 w 2447"/>
                <a:gd name="T11" fmla="*/ 41 h 979"/>
                <a:gd name="T12" fmla="*/ 622 w 2447"/>
                <a:gd name="T13" fmla="*/ 99 h 979"/>
                <a:gd name="T14" fmla="*/ 15 w 2447"/>
                <a:gd name="T15" fmla="*/ 622 h 979"/>
                <a:gd name="T16" fmla="*/ 6 w 2447"/>
                <a:gd name="T17" fmla="*/ 656 h 979"/>
                <a:gd name="T18" fmla="*/ 38 w 2447"/>
                <a:gd name="T19" fmla="*/ 664 h 9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47" h="979">
                  <a:moveTo>
                    <a:pt x="38" y="664"/>
                  </a:moveTo>
                  <a:cubicBezTo>
                    <a:pt x="235" y="159"/>
                    <a:pt x="897" y="25"/>
                    <a:pt x="1375" y="104"/>
                  </a:cubicBezTo>
                  <a:cubicBezTo>
                    <a:pt x="1602" y="141"/>
                    <a:pt x="1823" y="231"/>
                    <a:pt x="2005" y="373"/>
                  </a:cubicBezTo>
                  <a:cubicBezTo>
                    <a:pt x="2195" y="521"/>
                    <a:pt x="2325" y="727"/>
                    <a:pt x="2402" y="953"/>
                  </a:cubicBezTo>
                  <a:cubicBezTo>
                    <a:pt x="2411" y="979"/>
                    <a:pt x="2447" y="968"/>
                    <a:pt x="2442" y="943"/>
                  </a:cubicBezTo>
                  <a:cubicBezTo>
                    <a:pt x="2340" y="436"/>
                    <a:pt x="1862" y="118"/>
                    <a:pt x="1377" y="41"/>
                  </a:cubicBezTo>
                  <a:cubicBezTo>
                    <a:pt x="1125" y="0"/>
                    <a:pt x="864" y="21"/>
                    <a:pt x="622" y="99"/>
                  </a:cubicBezTo>
                  <a:cubicBezTo>
                    <a:pt x="370" y="180"/>
                    <a:pt x="103" y="360"/>
                    <a:pt x="15" y="622"/>
                  </a:cubicBezTo>
                  <a:cubicBezTo>
                    <a:pt x="13" y="633"/>
                    <a:pt x="10" y="645"/>
                    <a:pt x="6" y="656"/>
                  </a:cubicBezTo>
                  <a:cubicBezTo>
                    <a:pt x="0" y="676"/>
                    <a:pt x="30" y="683"/>
                    <a:pt x="38" y="66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6" name="Freeform 8"/>
            <p:cNvSpPr/>
            <p:nvPr/>
          </p:nvSpPr>
          <p:spPr bwMode="auto">
            <a:xfrm>
              <a:off x="7777163" y="1998663"/>
              <a:ext cx="1181100" cy="2060575"/>
            </a:xfrm>
            <a:custGeom>
              <a:avLst/>
              <a:gdLst>
                <a:gd name="T0" fmla="*/ 20 w 1137"/>
                <a:gd name="T1" fmla="*/ 63 h 1984"/>
                <a:gd name="T2" fmla="*/ 215 w 1137"/>
                <a:gd name="T3" fmla="*/ 53 h 1984"/>
                <a:gd name="T4" fmla="*/ 400 w 1137"/>
                <a:gd name="T5" fmla="*/ 98 h 1984"/>
                <a:gd name="T6" fmla="*/ 735 w 1137"/>
                <a:gd name="T7" fmla="*/ 336 h 1984"/>
                <a:gd name="T8" fmla="*/ 1044 w 1137"/>
                <a:gd name="T9" fmla="*/ 988 h 1984"/>
                <a:gd name="T10" fmla="*/ 897 w 1137"/>
                <a:gd name="T11" fmla="*/ 1554 h 1984"/>
                <a:gd name="T12" fmla="*/ 343 w 1137"/>
                <a:gd name="T13" fmla="*/ 1942 h 1984"/>
                <a:gd name="T14" fmla="*/ 358 w 1137"/>
                <a:gd name="T15" fmla="*/ 1980 h 1984"/>
                <a:gd name="T16" fmla="*/ 953 w 1137"/>
                <a:gd name="T17" fmla="*/ 1587 h 1984"/>
                <a:gd name="T18" fmla="*/ 1107 w 1137"/>
                <a:gd name="T19" fmla="*/ 964 h 1984"/>
                <a:gd name="T20" fmla="*/ 752 w 1137"/>
                <a:gd name="T21" fmla="*/ 266 h 1984"/>
                <a:gd name="T22" fmla="*/ 415 w 1137"/>
                <a:gd name="T23" fmla="*/ 44 h 1984"/>
                <a:gd name="T24" fmla="*/ 215 w 1137"/>
                <a:gd name="T25" fmla="*/ 2 h 1984"/>
                <a:gd name="T26" fmla="*/ 119 w 1137"/>
                <a:gd name="T27" fmla="*/ 7 h 1984"/>
                <a:gd name="T28" fmla="*/ 14 w 1137"/>
                <a:gd name="T29" fmla="*/ 41 h 1984"/>
                <a:gd name="T30" fmla="*/ 20 w 1137"/>
                <a:gd name="T31" fmla="*/ 63 h 19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7" h="1984">
                  <a:moveTo>
                    <a:pt x="20" y="63"/>
                  </a:moveTo>
                  <a:cubicBezTo>
                    <a:pt x="80" y="48"/>
                    <a:pt x="154" y="49"/>
                    <a:pt x="215" y="53"/>
                  </a:cubicBezTo>
                  <a:cubicBezTo>
                    <a:pt x="278" y="57"/>
                    <a:pt x="341" y="76"/>
                    <a:pt x="400" y="98"/>
                  </a:cubicBezTo>
                  <a:cubicBezTo>
                    <a:pt x="528" y="148"/>
                    <a:pt x="641" y="238"/>
                    <a:pt x="735" y="336"/>
                  </a:cubicBezTo>
                  <a:cubicBezTo>
                    <a:pt x="900" y="510"/>
                    <a:pt x="1016" y="750"/>
                    <a:pt x="1044" y="988"/>
                  </a:cubicBezTo>
                  <a:cubicBezTo>
                    <a:pt x="1069" y="1190"/>
                    <a:pt x="1016" y="1389"/>
                    <a:pt x="897" y="1554"/>
                  </a:cubicBezTo>
                  <a:cubicBezTo>
                    <a:pt x="757" y="1747"/>
                    <a:pt x="548" y="1839"/>
                    <a:pt x="343" y="1942"/>
                  </a:cubicBezTo>
                  <a:cubicBezTo>
                    <a:pt x="321" y="1953"/>
                    <a:pt x="337" y="1984"/>
                    <a:pt x="358" y="1980"/>
                  </a:cubicBezTo>
                  <a:cubicBezTo>
                    <a:pt x="592" y="1933"/>
                    <a:pt x="812" y="1776"/>
                    <a:pt x="953" y="1587"/>
                  </a:cubicBezTo>
                  <a:cubicBezTo>
                    <a:pt x="1086" y="1410"/>
                    <a:pt x="1137" y="1182"/>
                    <a:pt x="1107" y="964"/>
                  </a:cubicBezTo>
                  <a:cubicBezTo>
                    <a:pt x="1071" y="703"/>
                    <a:pt x="938" y="452"/>
                    <a:pt x="752" y="266"/>
                  </a:cubicBezTo>
                  <a:cubicBezTo>
                    <a:pt x="656" y="170"/>
                    <a:pt x="542" y="93"/>
                    <a:pt x="415" y="44"/>
                  </a:cubicBezTo>
                  <a:cubicBezTo>
                    <a:pt x="351" y="19"/>
                    <a:pt x="283" y="6"/>
                    <a:pt x="215" y="2"/>
                  </a:cubicBezTo>
                  <a:cubicBezTo>
                    <a:pt x="183" y="0"/>
                    <a:pt x="150" y="2"/>
                    <a:pt x="119" y="7"/>
                  </a:cubicBezTo>
                  <a:cubicBezTo>
                    <a:pt x="78" y="13"/>
                    <a:pt x="52" y="27"/>
                    <a:pt x="14" y="41"/>
                  </a:cubicBezTo>
                  <a:cubicBezTo>
                    <a:pt x="0" y="46"/>
                    <a:pt x="6" y="66"/>
                    <a:pt x="20" y="6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7" name="Freeform 9"/>
            <p:cNvSpPr/>
            <p:nvPr/>
          </p:nvSpPr>
          <p:spPr bwMode="auto">
            <a:xfrm>
              <a:off x="7016751" y="4010026"/>
              <a:ext cx="1208088" cy="1095375"/>
            </a:xfrm>
            <a:custGeom>
              <a:avLst/>
              <a:gdLst>
                <a:gd name="T0" fmla="*/ 1056 w 1164"/>
                <a:gd name="T1" fmla="*/ 16 h 1055"/>
                <a:gd name="T2" fmla="*/ 1085 w 1164"/>
                <a:gd name="T3" fmla="*/ 64 h 1055"/>
                <a:gd name="T4" fmla="*/ 1110 w 1164"/>
                <a:gd name="T5" fmla="*/ 176 h 1055"/>
                <a:gd name="T6" fmla="*/ 1081 w 1164"/>
                <a:gd name="T7" fmla="*/ 362 h 1055"/>
                <a:gd name="T8" fmla="*/ 828 w 1164"/>
                <a:gd name="T9" fmla="*/ 714 h 1055"/>
                <a:gd name="T10" fmla="*/ 30 w 1164"/>
                <a:gd name="T11" fmla="*/ 996 h 1055"/>
                <a:gd name="T12" fmla="*/ 30 w 1164"/>
                <a:gd name="T13" fmla="*/ 1042 h 1055"/>
                <a:gd name="T14" fmla="*/ 893 w 1164"/>
                <a:gd name="T15" fmla="*/ 736 h 1055"/>
                <a:gd name="T16" fmla="*/ 1143 w 1164"/>
                <a:gd name="T17" fmla="*/ 346 h 1055"/>
                <a:gd name="T18" fmla="*/ 1154 w 1164"/>
                <a:gd name="T19" fmla="*/ 140 h 1055"/>
                <a:gd name="T20" fmla="*/ 1121 w 1164"/>
                <a:gd name="T21" fmla="*/ 43 h 1055"/>
                <a:gd name="T22" fmla="*/ 1066 w 1164"/>
                <a:gd name="T23" fmla="*/ 4 h 1055"/>
                <a:gd name="T24" fmla="*/ 1056 w 1164"/>
                <a:gd name="T25" fmla="*/ 16 h 1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64" h="1055">
                  <a:moveTo>
                    <a:pt x="1056" y="16"/>
                  </a:moveTo>
                  <a:cubicBezTo>
                    <a:pt x="1068" y="25"/>
                    <a:pt x="1078" y="52"/>
                    <a:pt x="1085" y="64"/>
                  </a:cubicBezTo>
                  <a:cubicBezTo>
                    <a:pt x="1104" y="97"/>
                    <a:pt x="1108" y="139"/>
                    <a:pt x="1110" y="176"/>
                  </a:cubicBezTo>
                  <a:cubicBezTo>
                    <a:pt x="1115" y="240"/>
                    <a:pt x="1103" y="302"/>
                    <a:pt x="1081" y="362"/>
                  </a:cubicBezTo>
                  <a:cubicBezTo>
                    <a:pt x="1032" y="501"/>
                    <a:pt x="939" y="620"/>
                    <a:pt x="828" y="714"/>
                  </a:cubicBezTo>
                  <a:cubicBezTo>
                    <a:pt x="609" y="901"/>
                    <a:pt x="312" y="981"/>
                    <a:pt x="30" y="996"/>
                  </a:cubicBezTo>
                  <a:cubicBezTo>
                    <a:pt x="0" y="998"/>
                    <a:pt x="0" y="1041"/>
                    <a:pt x="30" y="1042"/>
                  </a:cubicBezTo>
                  <a:cubicBezTo>
                    <a:pt x="339" y="1055"/>
                    <a:pt x="661" y="941"/>
                    <a:pt x="893" y="736"/>
                  </a:cubicBezTo>
                  <a:cubicBezTo>
                    <a:pt x="1011" y="632"/>
                    <a:pt x="1097" y="496"/>
                    <a:pt x="1143" y="346"/>
                  </a:cubicBezTo>
                  <a:cubicBezTo>
                    <a:pt x="1163" y="279"/>
                    <a:pt x="1164" y="208"/>
                    <a:pt x="1154" y="140"/>
                  </a:cubicBezTo>
                  <a:cubicBezTo>
                    <a:pt x="1150" y="106"/>
                    <a:pt x="1138" y="73"/>
                    <a:pt x="1121" y="43"/>
                  </a:cubicBezTo>
                  <a:cubicBezTo>
                    <a:pt x="1105" y="16"/>
                    <a:pt x="1089" y="17"/>
                    <a:pt x="1066" y="4"/>
                  </a:cubicBezTo>
                  <a:cubicBezTo>
                    <a:pt x="1058" y="0"/>
                    <a:pt x="1049" y="11"/>
                    <a:pt x="1056" y="1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8" name="Freeform 10"/>
            <p:cNvSpPr/>
            <p:nvPr/>
          </p:nvSpPr>
          <p:spPr bwMode="auto">
            <a:xfrm>
              <a:off x="4975226" y="4775201"/>
              <a:ext cx="1274763" cy="733425"/>
            </a:xfrm>
            <a:custGeom>
              <a:avLst/>
              <a:gdLst>
                <a:gd name="T0" fmla="*/ 28 w 1229"/>
                <a:gd name="T1" fmla="*/ 8 h 706"/>
                <a:gd name="T2" fmla="*/ 139 w 1229"/>
                <a:gd name="T3" fmla="*/ 371 h 706"/>
                <a:gd name="T4" fmla="*/ 420 w 1229"/>
                <a:gd name="T5" fmla="*/ 595 h 706"/>
                <a:gd name="T6" fmla="*/ 1199 w 1229"/>
                <a:gd name="T7" fmla="*/ 617 h 706"/>
                <a:gd name="T8" fmla="*/ 1186 w 1229"/>
                <a:gd name="T9" fmla="*/ 571 h 706"/>
                <a:gd name="T10" fmla="*/ 469 w 1229"/>
                <a:gd name="T11" fmla="*/ 549 h 706"/>
                <a:gd name="T12" fmla="*/ 191 w 1229"/>
                <a:gd name="T13" fmla="*/ 341 h 706"/>
                <a:gd name="T14" fmla="*/ 105 w 1229"/>
                <a:gd name="T15" fmla="*/ 187 h 706"/>
                <a:gd name="T16" fmla="*/ 43 w 1229"/>
                <a:gd name="T17" fmla="*/ 7 h 706"/>
                <a:gd name="T18" fmla="*/ 28 w 1229"/>
                <a:gd name="T19" fmla="*/ 8 h 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29" h="706">
                  <a:moveTo>
                    <a:pt x="28" y="8"/>
                  </a:moveTo>
                  <a:cubicBezTo>
                    <a:pt x="0" y="129"/>
                    <a:pt x="72" y="275"/>
                    <a:pt x="139" y="371"/>
                  </a:cubicBezTo>
                  <a:cubicBezTo>
                    <a:pt x="210" y="470"/>
                    <a:pt x="310" y="545"/>
                    <a:pt x="420" y="595"/>
                  </a:cubicBezTo>
                  <a:cubicBezTo>
                    <a:pt x="664" y="706"/>
                    <a:pt x="948" y="698"/>
                    <a:pt x="1199" y="617"/>
                  </a:cubicBezTo>
                  <a:cubicBezTo>
                    <a:pt x="1229" y="608"/>
                    <a:pt x="1217" y="563"/>
                    <a:pt x="1186" y="571"/>
                  </a:cubicBezTo>
                  <a:cubicBezTo>
                    <a:pt x="954" y="630"/>
                    <a:pt x="695" y="637"/>
                    <a:pt x="469" y="549"/>
                  </a:cubicBezTo>
                  <a:cubicBezTo>
                    <a:pt x="360" y="506"/>
                    <a:pt x="262" y="433"/>
                    <a:pt x="191" y="341"/>
                  </a:cubicBezTo>
                  <a:cubicBezTo>
                    <a:pt x="155" y="294"/>
                    <a:pt x="127" y="241"/>
                    <a:pt x="105" y="187"/>
                  </a:cubicBezTo>
                  <a:cubicBezTo>
                    <a:pt x="81" y="128"/>
                    <a:pt x="72" y="63"/>
                    <a:pt x="43" y="7"/>
                  </a:cubicBezTo>
                  <a:cubicBezTo>
                    <a:pt x="40" y="0"/>
                    <a:pt x="30" y="2"/>
                    <a:pt x="28" y="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9" name="Freeform 11"/>
            <p:cNvSpPr/>
            <p:nvPr/>
          </p:nvSpPr>
          <p:spPr bwMode="auto">
            <a:xfrm>
              <a:off x="6203951" y="5040313"/>
              <a:ext cx="1285875" cy="706438"/>
            </a:xfrm>
            <a:custGeom>
              <a:avLst/>
              <a:gdLst>
                <a:gd name="T0" fmla="*/ 9 w 1238"/>
                <a:gd name="T1" fmla="*/ 343 h 681"/>
                <a:gd name="T2" fmla="*/ 575 w 1238"/>
                <a:gd name="T3" fmla="*/ 605 h 681"/>
                <a:gd name="T4" fmla="*/ 1222 w 1238"/>
                <a:gd name="T5" fmla="*/ 529 h 681"/>
                <a:gd name="T6" fmla="*/ 1222 w 1238"/>
                <a:gd name="T7" fmla="*/ 485 h 681"/>
                <a:gd name="T8" fmla="*/ 968 w 1238"/>
                <a:gd name="T9" fmla="*/ 314 h 681"/>
                <a:gd name="T10" fmla="*/ 825 w 1238"/>
                <a:gd name="T11" fmla="*/ 32 h 681"/>
                <a:gd name="T12" fmla="*/ 776 w 1238"/>
                <a:gd name="T13" fmla="*/ 46 h 681"/>
                <a:gd name="T14" fmla="*/ 921 w 1238"/>
                <a:gd name="T15" fmla="*/ 340 h 681"/>
                <a:gd name="T16" fmla="*/ 1196 w 1238"/>
                <a:gd name="T17" fmla="*/ 529 h 681"/>
                <a:gd name="T18" fmla="*/ 1196 w 1238"/>
                <a:gd name="T19" fmla="*/ 485 h 681"/>
                <a:gd name="T20" fmla="*/ 23 w 1238"/>
                <a:gd name="T21" fmla="*/ 324 h 681"/>
                <a:gd name="T22" fmla="*/ 9 w 1238"/>
                <a:gd name="T23" fmla="*/ 343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38" h="681">
                  <a:moveTo>
                    <a:pt x="9" y="343"/>
                  </a:moveTo>
                  <a:cubicBezTo>
                    <a:pt x="152" y="493"/>
                    <a:pt x="376" y="569"/>
                    <a:pt x="575" y="605"/>
                  </a:cubicBezTo>
                  <a:cubicBezTo>
                    <a:pt x="792" y="644"/>
                    <a:pt x="1024" y="631"/>
                    <a:pt x="1222" y="529"/>
                  </a:cubicBezTo>
                  <a:cubicBezTo>
                    <a:pt x="1238" y="520"/>
                    <a:pt x="1238" y="494"/>
                    <a:pt x="1222" y="485"/>
                  </a:cubicBezTo>
                  <a:cubicBezTo>
                    <a:pt x="1131" y="437"/>
                    <a:pt x="1041" y="387"/>
                    <a:pt x="968" y="314"/>
                  </a:cubicBezTo>
                  <a:cubicBezTo>
                    <a:pt x="889" y="238"/>
                    <a:pt x="847" y="138"/>
                    <a:pt x="825" y="32"/>
                  </a:cubicBezTo>
                  <a:cubicBezTo>
                    <a:pt x="819" y="0"/>
                    <a:pt x="770" y="14"/>
                    <a:pt x="776" y="46"/>
                  </a:cubicBezTo>
                  <a:cubicBezTo>
                    <a:pt x="799" y="157"/>
                    <a:pt x="844" y="256"/>
                    <a:pt x="921" y="340"/>
                  </a:cubicBezTo>
                  <a:cubicBezTo>
                    <a:pt x="997" y="422"/>
                    <a:pt x="1098" y="479"/>
                    <a:pt x="1196" y="529"/>
                  </a:cubicBezTo>
                  <a:cubicBezTo>
                    <a:pt x="1196" y="514"/>
                    <a:pt x="1196" y="500"/>
                    <a:pt x="1196" y="485"/>
                  </a:cubicBezTo>
                  <a:cubicBezTo>
                    <a:pt x="821" y="681"/>
                    <a:pt x="352" y="551"/>
                    <a:pt x="23" y="324"/>
                  </a:cubicBezTo>
                  <a:cubicBezTo>
                    <a:pt x="12" y="316"/>
                    <a:pt x="0" y="333"/>
                    <a:pt x="9" y="34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3517901" y="1225551"/>
              <a:ext cx="5260975" cy="4090987"/>
              <a:chOff x="3517901" y="1225551"/>
              <a:chExt cx="5260975" cy="4090987"/>
            </a:xfrm>
            <a:grpFill/>
          </p:grpSpPr>
          <p:sp>
            <p:nvSpPr>
              <p:cNvPr id="11" name="Freeform 12"/>
              <p:cNvSpPr/>
              <p:nvPr/>
            </p:nvSpPr>
            <p:spPr bwMode="auto">
              <a:xfrm>
                <a:off x="7805738" y="2135188"/>
                <a:ext cx="109538" cy="38100"/>
              </a:xfrm>
              <a:custGeom>
                <a:avLst/>
                <a:gdLst>
                  <a:gd name="T0" fmla="*/ 6 w 106"/>
                  <a:gd name="T1" fmla="*/ 35 h 37"/>
                  <a:gd name="T2" fmla="*/ 45 w 106"/>
                  <a:gd name="T3" fmla="*/ 33 h 37"/>
                  <a:gd name="T4" fmla="*/ 97 w 106"/>
                  <a:gd name="T5" fmla="*/ 22 h 37"/>
                  <a:gd name="T6" fmla="*/ 97 w 106"/>
                  <a:gd name="T7" fmla="*/ 6 h 37"/>
                  <a:gd name="T8" fmla="*/ 52 w 106"/>
                  <a:gd name="T9" fmla="*/ 6 h 37"/>
                  <a:gd name="T10" fmla="*/ 4 w 106"/>
                  <a:gd name="T11" fmla="*/ 24 h 37"/>
                  <a:gd name="T12" fmla="*/ 6 w 106"/>
                  <a:gd name="T13" fmla="*/ 35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37">
                    <a:moveTo>
                      <a:pt x="6" y="35"/>
                    </a:moveTo>
                    <a:cubicBezTo>
                      <a:pt x="20" y="37"/>
                      <a:pt x="32" y="35"/>
                      <a:pt x="45" y="33"/>
                    </a:cubicBezTo>
                    <a:cubicBezTo>
                      <a:pt x="63" y="30"/>
                      <a:pt x="80" y="29"/>
                      <a:pt x="97" y="22"/>
                    </a:cubicBezTo>
                    <a:cubicBezTo>
                      <a:pt x="105" y="19"/>
                      <a:pt x="106" y="9"/>
                      <a:pt x="97" y="6"/>
                    </a:cubicBezTo>
                    <a:cubicBezTo>
                      <a:pt x="81" y="0"/>
                      <a:pt x="68" y="2"/>
                      <a:pt x="52" y="6"/>
                    </a:cubicBezTo>
                    <a:cubicBezTo>
                      <a:pt x="34" y="9"/>
                      <a:pt x="17" y="13"/>
                      <a:pt x="4" y="24"/>
                    </a:cubicBezTo>
                    <a:cubicBezTo>
                      <a:pt x="0" y="27"/>
                      <a:pt x="2" y="34"/>
                      <a:pt x="6" y="3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2" name="Freeform 13"/>
              <p:cNvSpPr/>
              <p:nvPr/>
            </p:nvSpPr>
            <p:spPr bwMode="auto">
              <a:xfrm>
                <a:off x="8018463" y="2144713"/>
                <a:ext cx="92075" cy="34925"/>
              </a:xfrm>
              <a:custGeom>
                <a:avLst/>
                <a:gdLst>
                  <a:gd name="T0" fmla="*/ 4 w 89"/>
                  <a:gd name="T1" fmla="*/ 9 h 35"/>
                  <a:gd name="T2" fmla="*/ 79 w 89"/>
                  <a:gd name="T3" fmla="*/ 34 h 35"/>
                  <a:gd name="T4" fmla="*/ 83 w 89"/>
                  <a:gd name="T5" fmla="*/ 20 h 35"/>
                  <a:gd name="T6" fmla="*/ 7 w 89"/>
                  <a:gd name="T7" fmla="*/ 0 h 35"/>
                  <a:gd name="T8" fmla="*/ 4 w 89"/>
                  <a:gd name="T9" fmla="*/ 9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35">
                    <a:moveTo>
                      <a:pt x="4" y="9"/>
                    </a:moveTo>
                    <a:cubicBezTo>
                      <a:pt x="28" y="23"/>
                      <a:pt x="52" y="31"/>
                      <a:pt x="79" y="34"/>
                    </a:cubicBezTo>
                    <a:cubicBezTo>
                      <a:pt x="87" y="35"/>
                      <a:pt x="89" y="24"/>
                      <a:pt x="83" y="20"/>
                    </a:cubicBezTo>
                    <a:cubicBezTo>
                      <a:pt x="59" y="6"/>
                      <a:pt x="34" y="3"/>
                      <a:pt x="7" y="0"/>
                    </a:cubicBezTo>
                    <a:cubicBezTo>
                      <a:pt x="2" y="0"/>
                      <a:pt x="0" y="7"/>
                      <a:pt x="4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3" name="Freeform 14"/>
              <p:cNvSpPr/>
              <p:nvPr/>
            </p:nvSpPr>
            <p:spPr bwMode="auto">
              <a:xfrm>
                <a:off x="8228013" y="2225676"/>
                <a:ext cx="107950" cy="61913"/>
              </a:xfrm>
              <a:custGeom>
                <a:avLst/>
                <a:gdLst>
                  <a:gd name="T0" fmla="*/ 6 w 105"/>
                  <a:gd name="T1" fmla="*/ 10 h 59"/>
                  <a:gd name="T2" fmla="*/ 91 w 105"/>
                  <a:gd name="T3" fmla="*/ 55 h 59"/>
                  <a:gd name="T4" fmla="*/ 99 w 105"/>
                  <a:gd name="T5" fmla="*/ 44 h 59"/>
                  <a:gd name="T6" fmla="*/ 9 w 105"/>
                  <a:gd name="T7" fmla="*/ 1 h 59"/>
                  <a:gd name="T8" fmla="*/ 6 w 105"/>
                  <a:gd name="T9" fmla="*/ 1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59">
                    <a:moveTo>
                      <a:pt x="6" y="10"/>
                    </a:moveTo>
                    <a:cubicBezTo>
                      <a:pt x="35" y="21"/>
                      <a:pt x="64" y="39"/>
                      <a:pt x="91" y="55"/>
                    </a:cubicBezTo>
                    <a:cubicBezTo>
                      <a:pt x="97" y="59"/>
                      <a:pt x="105" y="49"/>
                      <a:pt x="99" y="44"/>
                    </a:cubicBezTo>
                    <a:cubicBezTo>
                      <a:pt x="72" y="20"/>
                      <a:pt x="44" y="7"/>
                      <a:pt x="9" y="1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4" name="Freeform 15"/>
              <p:cNvSpPr/>
              <p:nvPr/>
            </p:nvSpPr>
            <p:spPr bwMode="auto">
              <a:xfrm>
                <a:off x="8421688" y="2389188"/>
                <a:ext cx="77788" cy="84138"/>
              </a:xfrm>
              <a:custGeom>
                <a:avLst/>
                <a:gdLst>
                  <a:gd name="T0" fmla="*/ 1 w 75"/>
                  <a:gd name="T1" fmla="*/ 1 h 81"/>
                  <a:gd name="T2" fmla="*/ 14 w 75"/>
                  <a:gd name="T3" fmla="*/ 20 h 81"/>
                  <a:gd name="T4" fmla="*/ 31 w 75"/>
                  <a:gd name="T5" fmla="*/ 42 h 81"/>
                  <a:gd name="T6" fmla="*/ 62 w 75"/>
                  <a:gd name="T7" fmla="*/ 77 h 81"/>
                  <a:gd name="T8" fmla="*/ 72 w 75"/>
                  <a:gd name="T9" fmla="*/ 71 h 81"/>
                  <a:gd name="T10" fmla="*/ 45 w 75"/>
                  <a:gd name="T11" fmla="*/ 35 h 81"/>
                  <a:gd name="T12" fmla="*/ 24 w 75"/>
                  <a:gd name="T13" fmla="*/ 16 h 81"/>
                  <a:gd name="T14" fmla="*/ 2 w 75"/>
                  <a:gd name="T15" fmla="*/ 0 h 81"/>
                  <a:gd name="T16" fmla="*/ 1 w 75"/>
                  <a:gd name="T17" fmla="*/ 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5" h="81">
                    <a:moveTo>
                      <a:pt x="1" y="1"/>
                    </a:moveTo>
                    <a:cubicBezTo>
                      <a:pt x="6" y="6"/>
                      <a:pt x="9" y="14"/>
                      <a:pt x="14" y="20"/>
                    </a:cubicBezTo>
                    <a:cubicBezTo>
                      <a:pt x="19" y="27"/>
                      <a:pt x="25" y="35"/>
                      <a:pt x="31" y="42"/>
                    </a:cubicBezTo>
                    <a:cubicBezTo>
                      <a:pt x="41" y="54"/>
                      <a:pt x="51" y="66"/>
                      <a:pt x="62" y="77"/>
                    </a:cubicBezTo>
                    <a:cubicBezTo>
                      <a:pt x="66" y="81"/>
                      <a:pt x="75" y="77"/>
                      <a:pt x="72" y="71"/>
                    </a:cubicBezTo>
                    <a:cubicBezTo>
                      <a:pt x="66" y="57"/>
                      <a:pt x="57" y="46"/>
                      <a:pt x="45" y="35"/>
                    </a:cubicBezTo>
                    <a:cubicBezTo>
                      <a:pt x="38" y="28"/>
                      <a:pt x="31" y="22"/>
                      <a:pt x="24" y="16"/>
                    </a:cubicBezTo>
                    <a:cubicBezTo>
                      <a:pt x="17" y="10"/>
                      <a:pt x="8" y="6"/>
                      <a:pt x="2" y="0"/>
                    </a:cubicBezTo>
                    <a:cubicBezTo>
                      <a:pt x="1" y="0"/>
                      <a:pt x="0" y="0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5" name="Freeform 16"/>
              <p:cNvSpPr/>
              <p:nvPr/>
            </p:nvSpPr>
            <p:spPr bwMode="auto">
              <a:xfrm>
                <a:off x="8572501" y="2570163"/>
                <a:ext cx="60325" cy="90488"/>
              </a:xfrm>
              <a:custGeom>
                <a:avLst/>
                <a:gdLst>
                  <a:gd name="T0" fmla="*/ 3 w 57"/>
                  <a:gd name="T1" fmla="*/ 10 h 88"/>
                  <a:gd name="T2" fmla="*/ 47 w 57"/>
                  <a:gd name="T3" fmla="*/ 83 h 88"/>
                  <a:gd name="T4" fmla="*/ 55 w 57"/>
                  <a:gd name="T5" fmla="*/ 77 h 88"/>
                  <a:gd name="T6" fmla="*/ 11 w 57"/>
                  <a:gd name="T7" fmla="*/ 5 h 88"/>
                  <a:gd name="T8" fmla="*/ 3 w 57"/>
                  <a:gd name="T9" fmla="*/ 1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88">
                    <a:moveTo>
                      <a:pt x="3" y="10"/>
                    </a:moveTo>
                    <a:cubicBezTo>
                      <a:pt x="17" y="35"/>
                      <a:pt x="27" y="63"/>
                      <a:pt x="47" y="83"/>
                    </a:cubicBezTo>
                    <a:cubicBezTo>
                      <a:pt x="51" y="88"/>
                      <a:pt x="57" y="82"/>
                      <a:pt x="55" y="77"/>
                    </a:cubicBezTo>
                    <a:cubicBezTo>
                      <a:pt x="44" y="51"/>
                      <a:pt x="28" y="27"/>
                      <a:pt x="11" y="5"/>
                    </a:cubicBezTo>
                    <a:cubicBezTo>
                      <a:pt x="8" y="0"/>
                      <a:pt x="0" y="4"/>
                      <a:pt x="3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6" name="Freeform 17"/>
              <p:cNvSpPr/>
              <p:nvPr/>
            </p:nvSpPr>
            <p:spPr bwMode="auto">
              <a:xfrm>
                <a:off x="8664576" y="2767013"/>
                <a:ext cx="42863" cy="88900"/>
              </a:xfrm>
              <a:custGeom>
                <a:avLst/>
                <a:gdLst>
                  <a:gd name="T0" fmla="*/ 3 w 41"/>
                  <a:gd name="T1" fmla="*/ 7 h 86"/>
                  <a:gd name="T2" fmla="*/ 30 w 41"/>
                  <a:gd name="T3" fmla="*/ 79 h 86"/>
                  <a:gd name="T4" fmla="*/ 40 w 41"/>
                  <a:gd name="T5" fmla="*/ 76 h 86"/>
                  <a:gd name="T6" fmla="*/ 9 w 41"/>
                  <a:gd name="T7" fmla="*/ 4 h 86"/>
                  <a:gd name="T8" fmla="*/ 3 w 41"/>
                  <a:gd name="T9" fmla="*/ 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86">
                    <a:moveTo>
                      <a:pt x="3" y="7"/>
                    </a:moveTo>
                    <a:cubicBezTo>
                      <a:pt x="16" y="29"/>
                      <a:pt x="21" y="56"/>
                      <a:pt x="30" y="79"/>
                    </a:cubicBezTo>
                    <a:cubicBezTo>
                      <a:pt x="32" y="86"/>
                      <a:pt x="41" y="83"/>
                      <a:pt x="40" y="76"/>
                    </a:cubicBezTo>
                    <a:cubicBezTo>
                      <a:pt x="36" y="48"/>
                      <a:pt x="25" y="27"/>
                      <a:pt x="9" y="4"/>
                    </a:cubicBezTo>
                    <a:cubicBezTo>
                      <a:pt x="7" y="0"/>
                      <a:pt x="0" y="3"/>
                      <a:pt x="3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7" name="Freeform 18"/>
              <p:cNvSpPr/>
              <p:nvPr/>
            </p:nvSpPr>
            <p:spPr bwMode="auto">
              <a:xfrm>
                <a:off x="8740776" y="2992438"/>
                <a:ext cx="26988" cy="107950"/>
              </a:xfrm>
              <a:custGeom>
                <a:avLst/>
                <a:gdLst>
                  <a:gd name="T0" fmla="*/ 2 w 27"/>
                  <a:gd name="T1" fmla="*/ 7 h 104"/>
                  <a:gd name="T2" fmla="*/ 17 w 27"/>
                  <a:gd name="T3" fmla="*/ 100 h 104"/>
                  <a:gd name="T4" fmla="*/ 23 w 27"/>
                  <a:gd name="T5" fmla="*/ 100 h 104"/>
                  <a:gd name="T6" fmla="*/ 9 w 27"/>
                  <a:gd name="T7" fmla="*/ 4 h 104"/>
                  <a:gd name="T8" fmla="*/ 2 w 27"/>
                  <a:gd name="T9" fmla="*/ 7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104">
                    <a:moveTo>
                      <a:pt x="2" y="7"/>
                    </a:moveTo>
                    <a:cubicBezTo>
                      <a:pt x="14" y="36"/>
                      <a:pt x="13" y="68"/>
                      <a:pt x="17" y="100"/>
                    </a:cubicBezTo>
                    <a:cubicBezTo>
                      <a:pt x="17" y="104"/>
                      <a:pt x="23" y="104"/>
                      <a:pt x="23" y="100"/>
                    </a:cubicBezTo>
                    <a:cubicBezTo>
                      <a:pt x="27" y="67"/>
                      <a:pt x="24" y="33"/>
                      <a:pt x="9" y="4"/>
                    </a:cubicBezTo>
                    <a:cubicBezTo>
                      <a:pt x="7" y="0"/>
                      <a:pt x="0" y="3"/>
                      <a:pt x="2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8" name="Freeform 19"/>
              <p:cNvSpPr/>
              <p:nvPr/>
            </p:nvSpPr>
            <p:spPr bwMode="auto">
              <a:xfrm>
                <a:off x="8753476" y="3206751"/>
                <a:ext cx="25400" cy="80963"/>
              </a:xfrm>
              <a:custGeom>
                <a:avLst/>
                <a:gdLst>
                  <a:gd name="T0" fmla="*/ 13 w 24"/>
                  <a:gd name="T1" fmla="*/ 2 h 78"/>
                  <a:gd name="T2" fmla="*/ 4 w 24"/>
                  <a:gd name="T3" fmla="*/ 32 h 78"/>
                  <a:gd name="T4" fmla="*/ 2 w 24"/>
                  <a:gd name="T5" fmla="*/ 46 h 78"/>
                  <a:gd name="T6" fmla="*/ 0 w 24"/>
                  <a:gd name="T7" fmla="*/ 66 h 78"/>
                  <a:gd name="T8" fmla="*/ 13 w 24"/>
                  <a:gd name="T9" fmla="*/ 71 h 78"/>
                  <a:gd name="T10" fmla="*/ 23 w 24"/>
                  <a:gd name="T11" fmla="*/ 39 h 78"/>
                  <a:gd name="T12" fmla="*/ 15 w 24"/>
                  <a:gd name="T13" fmla="*/ 2 h 78"/>
                  <a:gd name="T14" fmla="*/ 13 w 24"/>
                  <a:gd name="T15" fmla="*/ 2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78">
                    <a:moveTo>
                      <a:pt x="13" y="2"/>
                    </a:moveTo>
                    <a:cubicBezTo>
                      <a:pt x="9" y="12"/>
                      <a:pt x="6" y="21"/>
                      <a:pt x="4" y="32"/>
                    </a:cubicBezTo>
                    <a:cubicBezTo>
                      <a:pt x="3" y="37"/>
                      <a:pt x="2" y="41"/>
                      <a:pt x="2" y="46"/>
                    </a:cubicBezTo>
                    <a:cubicBezTo>
                      <a:pt x="1" y="53"/>
                      <a:pt x="1" y="59"/>
                      <a:pt x="0" y="66"/>
                    </a:cubicBezTo>
                    <a:cubicBezTo>
                      <a:pt x="0" y="72"/>
                      <a:pt x="9" y="78"/>
                      <a:pt x="13" y="71"/>
                    </a:cubicBezTo>
                    <a:cubicBezTo>
                      <a:pt x="18" y="60"/>
                      <a:pt x="21" y="52"/>
                      <a:pt x="23" y="39"/>
                    </a:cubicBezTo>
                    <a:cubicBezTo>
                      <a:pt x="24" y="25"/>
                      <a:pt x="20" y="15"/>
                      <a:pt x="15" y="2"/>
                    </a:cubicBezTo>
                    <a:cubicBezTo>
                      <a:pt x="15" y="0"/>
                      <a:pt x="13" y="1"/>
                      <a:pt x="13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9" name="Freeform 20"/>
              <p:cNvSpPr/>
              <p:nvPr/>
            </p:nvSpPr>
            <p:spPr bwMode="auto">
              <a:xfrm>
                <a:off x="8672513" y="3368676"/>
                <a:ext cx="61913" cy="100013"/>
              </a:xfrm>
              <a:custGeom>
                <a:avLst/>
                <a:gdLst>
                  <a:gd name="T0" fmla="*/ 46 w 61"/>
                  <a:gd name="T1" fmla="*/ 3 h 97"/>
                  <a:gd name="T2" fmla="*/ 6 w 61"/>
                  <a:gd name="T3" fmla="*/ 81 h 97"/>
                  <a:gd name="T4" fmla="*/ 20 w 61"/>
                  <a:gd name="T5" fmla="*/ 91 h 97"/>
                  <a:gd name="T6" fmla="*/ 52 w 61"/>
                  <a:gd name="T7" fmla="*/ 51 h 97"/>
                  <a:gd name="T8" fmla="*/ 53 w 61"/>
                  <a:gd name="T9" fmla="*/ 3 h 97"/>
                  <a:gd name="T10" fmla="*/ 46 w 61"/>
                  <a:gd name="T11" fmla="*/ 3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" h="97">
                    <a:moveTo>
                      <a:pt x="46" y="3"/>
                    </a:moveTo>
                    <a:cubicBezTo>
                      <a:pt x="33" y="29"/>
                      <a:pt x="23" y="57"/>
                      <a:pt x="6" y="81"/>
                    </a:cubicBezTo>
                    <a:cubicBezTo>
                      <a:pt x="0" y="89"/>
                      <a:pt x="13" y="97"/>
                      <a:pt x="20" y="91"/>
                    </a:cubicBezTo>
                    <a:cubicBezTo>
                      <a:pt x="34" y="80"/>
                      <a:pt x="45" y="69"/>
                      <a:pt x="52" y="51"/>
                    </a:cubicBezTo>
                    <a:cubicBezTo>
                      <a:pt x="58" y="35"/>
                      <a:pt x="61" y="20"/>
                      <a:pt x="53" y="3"/>
                    </a:cubicBezTo>
                    <a:cubicBezTo>
                      <a:pt x="52" y="0"/>
                      <a:pt x="47" y="1"/>
                      <a:pt x="46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0" name="Freeform 21"/>
              <p:cNvSpPr/>
              <p:nvPr/>
            </p:nvSpPr>
            <p:spPr bwMode="auto">
              <a:xfrm>
                <a:off x="8559801" y="3544888"/>
                <a:ext cx="68263" cy="84138"/>
              </a:xfrm>
              <a:custGeom>
                <a:avLst/>
                <a:gdLst>
                  <a:gd name="T0" fmla="*/ 51 w 66"/>
                  <a:gd name="T1" fmla="*/ 4 h 81"/>
                  <a:gd name="T2" fmla="*/ 24 w 66"/>
                  <a:gd name="T3" fmla="*/ 33 h 81"/>
                  <a:gd name="T4" fmla="*/ 14 w 66"/>
                  <a:gd name="T5" fmla="*/ 46 h 81"/>
                  <a:gd name="T6" fmla="*/ 5 w 66"/>
                  <a:gd name="T7" fmla="*/ 62 h 81"/>
                  <a:gd name="T8" fmla="*/ 18 w 66"/>
                  <a:gd name="T9" fmla="*/ 75 h 81"/>
                  <a:gd name="T10" fmla="*/ 32 w 66"/>
                  <a:gd name="T11" fmla="*/ 65 h 81"/>
                  <a:gd name="T12" fmla="*/ 45 w 66"/>
                  <a:gd name="T13" fmla="*/ 49 h 81"/>
                  <a:gd name="T14" fmla="*/ 63 w 66"/>
                  <a:gd name="T15" fmla="*/ 11 h 81"/>
                  <a:gd name="T16" fmla="*/ 51 w 66"/>
                  <a:gd name="T17" fmla="*/ 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6" h="81">
                    <a:moveTo>
                      <a:pt x="51" y="4"/>
                    </a:moveTo>
                    <a:cubicBezTo>
                      <a:pt x="41" y="13"/>
                      <a:pt x="32" y="22"/>
                      <a:pt x="24" y="33"/>
                    </a:cubicBezTo>
                    <a:cubicBezTo>
                      <a:pt x="21" y="37"/>
                      <a:pt x="17" y="41"/>
                      <a:pt x="14" y="46"/>
                    </a:cubicBezTo>
                    <a:cubicBezTo>
                      <a:pt x="10" y="51"/>
                      <a:pt x="9" y="57"/>
                      <a:pt x="5" y="62"/>
                    </a:cubicBezTo>
                    <a:cubicBezTo>
                      <a:pt x="0" y="70"/>
                      <a:pt x="10" y="81"/>
                      <a:pt x="18" y="75"/>
                    </a:cubicBezTo>
                    <a:cubicBezTo>
                      <a:pt x="22" y="72"/>
                      <a:pt x="29" y="69"/>
                      <a:pt x="32" y="65"/>
                    </a:cubicBezTo>
                    <a:cubicBezTo>
                      <a:pt x="37" y="60"/>
                      <a:pt x="41" y="55"/>
                      <a:pt x="45" y="49"/>
                    </a:cubicBezTo>
                    <a:cubicBezTo>
                      <a:pt x="53" y="37"/>
                      <a:pt x="59" y="25"/>
                      <a:pt x="63" y="11"/>
                    </a:cubicBezTo>
                    <a:cubicBezTo>
                      <a:pt x="66" y="4"/>
                      <a:pt x="56" y="0"/>
                      <a:pt x="51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1" name="Freeform 22"/>
              <p:cNvSpPr/>
              <p:nvPr/>
            </p:nvSpPr>
            <p:spPr bwMode="auto">
              <a:xfrm>
                <a:off x="8374063" y="3732213"/>
                <a:ext cx="80963" cy="65088"/>
              </a:xfrm>
              <a:custGeom>
                <a:avLst/>
                <a:gdLst>
                  <a:gd name="T0" fmla="*/ 66 w 79"/>
                  <a:gd name="T1" fmla="*/ 3 h 62"/>
                  <a:gd name="T2" fmla="*/ 35 w 79"/>
                  <a:gd name="T3" fmla="*/ 23 h 62"/>
                  <a:gd name="T4" fmla="*/ 6 w 79"/>
                  <a:gd name="T5" fmla="*/ 48 h 62"/>
                  <a:gd name="T6" fmla="*/ 14 w 79"/>
                  <a:gd name="T7" fmla="*/ 58 h 62"/>
                  <a:gd name="T8" fmla="*/ 45 w 79"/>
                  <a:gd name="T9" fmla="*/ 38 h 62"/>
                  <a:gd name="T10" fmla="*/ 73 w 79"/>
                  <a:gd name="T11" fmla="*/ 13 h 62"/>
                  <a:gd name="T12" fmla="*/ 66 w 79"/>
                  <a:gd name="T13" fmla="*/ 3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9" h="62">
                    <a:moveTo>
                      <a:pt x="66" y="3"/>
                    </a:moveTo>
                    <a:cubicBezTo>
                      <a:pt x="55" y="9"/>
                      <a:pt x="45" y="15"/>
                      <a:pt x="35" y="23"/>
                    </a:cubicBezTo>
                    <a:cubicBezTo>
                      <a:pt x="25" y="31"/>
                      <a:pt x="16" y="39"/>
                      <a:pt x="6" y="48"/>
                    </a:cubicBezTo>
                    <a:cubicBezTo>
                      <a:pt x="0" y="53"/>
                      <a:pt x="8" y="62"/>
                      <a:pt x="14" y="58"/>
                    </a:cubicBezTo>
                    <a:cubicBezTo>
                      <a:pt x="25" y="52"/>
                      <a:pt x="35" y="46"/>
                      <a:pt x="45" y="38"/>
                    </a:cubicBezTo>
                    <a:cubicBezTo>
                      <a:pt x="55" y="30"/>
                      <a:pt x="64" y="21"/>
                      <a:pt x="73" y="13"/>
                    </a:cubicBezTo>
                    <a:cubicBezTo>
                      <a:pt x="79" y="9"/>
                      <a:pt x="72" y="0"/>
                      <a:pt x="66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2" name="Freeform 23"/>
              <p:cNvSpPr/>
              <p:nvPr/>
            </p:nvSpPr>
            <p:spPr bwMode="auto">
              <a:xfrm>
                <a:off x="7953376" y="3932238"/>
                <a:ext cx="93663" cy="30163"/>
              </a:xfrm>
              <a:custGeom>
                <a:avLst/>
                <a:gdLst>
                  <a:gd name="T0" fmla="*/ 82 w 91"/>
                  <a:gd name="T1" fmla="*/ 1 h 30"/>
                  <a:gd name="T2" fmla="*/ 42 w 91"/>
                  <a:gd name="T3" fmla="*/ 5 h 30"/>
                  <a:gd name="T4" fmla="*/ 9 w 91"/>
                  <a:gd name="T5" fmla="*/ 11 h 30"/>
                  <a:gd name="T6" fmla="*/ 9 w 91"/>
                  <a:gd name="T7" fmla="*/ 28 h 30"/>
                  <a:gd name="T8" fmla="*/ 45 w 91"/>
                  <a:gd name="T9" fmla="*/ 27 h 30"/>
                  <a:gd name="T10" fmla="*/ 86 w 91"/>
                  <a:gd name="T11" fmla="*/ 9 h 30"/>
                  <a:gd name="T12" fmla="*/ 82 w 91"/>
                  <a:gd name="T13" fmla="*/ 1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1" h="30">
                    <a:moveTo>
                      <a:pt x="82" y="1"/>
                    </a:moveTo>
                    <a:cubicBezTo>
                      <a:pt x="69" y="3"/>
                      <a:pt x="55" y="3"/>
                      <a:pt x="42" y="5"/>
                    </a:cubicBezTo>
                    <a:cubicBezTo>
                      <a:pt x="31" y="6"/>
                      <a:pt x="20" y="9"/>
                      <a:pt x="9" y="11"/>
                    </a:cubicBezTo>
                    <a:cubicBezTo>
                      <a:pt x="0" y="13"/>
                      <a:pt x="0" y="27"/>
                      <a:pt x="9" y="28"/>
                    </a:cubicBezTo>
                    <a:cubicBezTo>
                      <a:pt x="22" y="30"/>
                      <a:pt x="32" y="30"/>
                      <a:pt x="45" y="27"/>
                    </a:cubicBezTo>
                    <a:cubicBezTo>
                      <a:pt x="60" y="23"/>
                      <a:pt x="72" y="15"/>
                      <a:pt x="86" y="9"/>
                    </a:cubicBezTo>
                    <a:cubicBezTo>
                      <a:pt x="91" y="7"/>
                      <a:pt x="87" y="0"/>
                      <a:pt x="82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3" name="Freeform 24"/>
              <p:cNvSpPr/>
              <p:nvPr/>
            </p:nvSpPr>
            <p:spPr bwMode="auto">
              <a:xfrm>
                <a:off x="7991476" y="3992563"/>
                <a:ext cx="65088" cy="77788"/>
              </a:xfrm>
              <a:custGeom>
                <a:avLst/>
                <a:gdLst>
                  <a:gd name="T0" fmla="*/ 2 w 63"/>
                  <a:gd name="T1" fmla="*/ 6 h 74"/>
                  <a:gd name="T2" fmla="*/ 12 w 63"/>
                  <a:gd name="T3" fmla="*/ 18 h 74"/>
                  <a:gd name="T4" fmla="*/ 24 w 63"/>
                  <a:gd name="T5" fmla="*/ 34 h 74"/>
                  <a:gd name="T6" fmla="*/ 36 w 63"/>
                  <a:gd name="T7" fmla="*/ 51 h 74"/>
                  <a:gd name="T8" fmla="*/ 47 w 63"/>
                  <a:gd name="T9" fmla="*/ 66 h 74"/>
                  <a:gd name="T10" fmla="*/ 61 w 63"/>
                  <a:gd name="T11" fmla="*/ 60 h 74"/>
                  <a:gd name="T12" fmla="*/ 37 w 63"/>
                  <a:gd name="T13" fmla="*/ 16 h 74"/>
                  <a:gd name="T14" fmla="*/ 18 w 63"/>
                  <a:gd name="T15" fmla="*/ 3 h 74"/>
                  <a:gd name="T16" fmla="*/ 3 w 63"/>
                  <a:gd name="T17" fmla="*/ 2 h 74"/>
                  <a:gd name="T18" fmla="*/ 2 w 63"/>
                  <a:gd name="T19" fmla="*/ 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74">
                    <a:moveTo>
                      <a:pt x="2" y="6"/>
                    </a:moveTo>
                    <a:cubicBezTo>
                      <a:pt x="6" y="7"/>
                      <a:pt x="10" y="15"/>
                      <a:pt x="12" y="18"/>
                    </a:cubicBezTo>
                    <a:cubicBezTo>
                      <a:pt x="15" y="24"/>
                      <a:pt x="20" y="29"/>
                      <a:pt x="24" y="34"/>
                    </a:cubicBezTo>
                    <a:cubicBezTo>
                      <a:pt x="29" y="39"/>
                      <a:pt x="32" y="45"/>
                      <a:pt x="36" y="51"/>
                    </a:cubicBezTo>
                    <a:cubicBezTo>
                      <a:pt x="39" y="56"/>
                      <a:pt x="44" y="60"/>
                      <a:pt x="47" y="66"/>
                    </a:cubicBezTo>
                    <a:cubicBezTo>
                      <a:pt x="51" y="74"/>
                      <a:pt x="63" y="68"/>
                      <a:pt x="61" y="60"/>
                    </a:cubicBezTo>
                    <a:cubicBezTo>
                      <a:pt x="57" y="43"/>
                      <a:pt x="50" y="29"/>
                      <a:pt x="37" y="16"/>
                    </a:cubicBezTo>
                    <a:cubicBezTo>
                      <a:pt x="32" y="10"/>
                      <a:pt x="26" y="6"/>
                      <a:pt x="18" y="3"/>
                    </a:cubicBezTo>
                    <a:cubicBezTo>
                      <a:pt x="13" y="0"/>
                      <a:pt x="8" y="1"/>
                      <a:pt x="3" y="2"/>
                    </a:cubicBezTo>
                    <a:cubicBezTo>
                      <a:pt x="0" y="2"/>
                      <a:pt x="0" y="6"/>
                      <a:pt x="2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4" name="Freeform 25"/>
              <p:cNvSpPr/>
              <p:nvPr/>
            </p:nvSpPr>
            <p:spPr bwMode="auto">
              <a:xfrm>
                <a:off x="8085138" y="4160838"/>
                <a:ext cx="26988" cy="95250"/>
              </a:xfrm>
              <a:custGeom>
                <a:avLst/>
                <a:gdLst>
                  <a:gd name="T0" fmla="*/ 0 w 26"/>
                  <a:gd name="T1" fmla="*/ 8 h 91"/>
                  <a:gd name="T2" fmla="*/ 6 w 26"/>
                  <a:gd name="T3" fmla="*/ 83 h 91"/>
                  <a:gd name="T4" fmla="*/ 22 w 26"/>
                  <a:gd name="T5" fmla="*/ 83 h 91"/>
                  <a:gd name="T6" fmla="*/ 13 w 26"/>
                  <a:gd name="T7" fmla="*/ 5 h 91"/>
                  <a:gd name="T8" fmla="*/ 0 w 26"/>
                  <a:gd name="T9" fmla="*/ 8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91">
                    <a:moveTo>
                      <a:pt x="0" y="8"/>
                    </a:moveTo>
                    <a:cubicBezTo>
                      <a:pt x="1" y="33"/>
                      <a:pt x="2" y="59"/>
                      <a:pt x="6" y="83"/>
                    </a:cubicBezTo>
                    <a:cubicBezTo>
                      <a:pt x="8" y="91"/>
                      <a:pt x="20" y="91"/>
                      <a:pt x="22" y="83"/>
                    </a:cubicBezTo>
                    <a:cubicBezTo>
                      <a:pt x="26" y="58"/>
                      <a:pt x="26" y="27"/>
                      <a:pt x="13" y="5"/>
                    </a:cubicBezTo>
                    <a:cubicBezTo>
                      <a:pt x="9" y="0"/>
                      <a:pt x="0" y="2"/>
                      <a:pt x="0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5" name="Freeform 26"/>
              <p:cNvSpPr/>
              <p:nvPr/>
            </p:nvSpPr>
            <p:spPr bwMode="auto">
              <a:xfrm>
                <a:off x="8034338" y="4348163"/>
                <a:ext cx="44450" cy="106363"/>
              </a:xfrm>
              <a:custGeom>
                <a:avLst/>
                <a:gdLst>
                  <a:gd name="T0" fmla="*/ 8 w 43"/>
                  <a:gd name="T1" fmla="*/ 99 h 102"/>
                  <a:gd name="T2" fmla="*/ 32 w 43"/>
                  <a:gd name="T3" fmla="*/ 61 h 102"/>
                  <a:gd name="T4" fmla="*/ 42 w 43"/>
                  <a:gd name="T5" fmla="*/ 9 h 102"/>
                  <a:gd name="T6" fmla="*/ 27 w 43"/>
                  <a:gd name="T7" fmla="*/ 7 h 102"/>
                  <a:gd name="T8" fmla="*/ 13 w 43"/>
                  <a:gd name="T9" fmla="*/ 50 h 102"/>
                  <a:gd name="T10" fmla="*/ 1 w 43"/>
                  <a:gd name="T11" fmla="*/ 95 h 102"/>
                  <a:gd name="T12" fmla="*/ 8 w 43"/>
                  <a:gd name="T13" fmla="*/ 99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102">
                    <a:moveTo>
                      <a:pt x="8" y="99"/>
                    </a:moveTo>
                    <a:cubicBezTo>
                      <a:pt x="19" y="87"/>
                      <a:pt x="26" y="76"/>
                      <a:pt x="32" y="61"/>
                    </a:cubicBezTo>
                    <a:cubicBezTo>
                      <a:pt x="38" y="44"/>
                      <a:pt x="40" y="27"/>
                      <a:pt x="42" y="9"/>
                    </a:cubicBezTo>
                    <a:cubicBezTo>
                      <a:pt x="43" y="0"/>
                      <a:pt x="30" y="0"/>
                      <a:pt x="27" y="7"/>
                    </a:cubicBezTo>
                    <a:cubicBezTo>
                      <a:pt x="21" y="22"/>
                      <a:pt x="16" y="35"/>
                      <a:pt x="13" y="50"/>
                    </a:cubicBezTo>
                    <a:cubicBezTo>
                      <a:pt x="9" y="64"/>
                      <a:pt x="7" y="81"/>
                      <a:pt x="1" y="95"/>
                    </a:cubicBezTo>
                    <a:cubicBezTo>
                      <a:pt x="0" y="99"/>
                      <a:pt x="6" y="102"/>
                      <a:pt x="8" y="9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6" name="Freeform 27"/>
              <p:cNvSpPr/>
              <p:nvPr/>
            </p:nvSpPr>
            <p:spPr bwMode="auto">
              <a:xfrm>
                <a:off x="7883526" y="4581526"/>
                <a:ext cx="80963" cy="74613"/>
              </a:xfrm>
              <a:custGeom>
                <a:avLst/>
                <a:gdLst>
                  <a:gd name="T0" fmla="*/ 7 w 78"/>
                  <a:gd name="T1" fmla="*/ 69 h 72"/>
                  <a:gd name="T2" fmla="*/ 45 w 78"/>
                  <a:gd name="T3" fmla="*/ 47 h 72"/>
                  <a:gd name="T4" fmla="*/ 75 w 78"/>
                  <a:gd name="T5" fmla="*/ 11 h 72"/>
                  <a:gd name="T6" fmla="*/ 67 w 78"/>
                  <a:gd name="T7" fmla="*/ 5 h 72"/>
                  <a:gd name="T8" fmla="*/ 37 w 78"/>
                  <a:gd name="T9" fmla="*/ 33 h 72"/>
                  <a:gd name="T10" fmla="*/ 4 w 78"/>
                  <a:gd name="T11" fmla="*/ 63 h 72"/>
                  <a:gd name="T12" fmla="*/ 7 w 78"/>
                  <a:gd name="T13" fmla="*/ 69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72">
                    <a:moveTo>
                      <a:pt x="7" y="69"/>
                    </a:moveTo>
                    <a:cubicBezTo>
                      <a:pt x="20" y="62"/>
                      <a:pt x="33" y="56"/>
                      <a:pt x="45" y="47"/>
                    </a:cubicBezTo>
                    <a:cubicBezTo>
                      <a:pt x="57" y="37"/>
                      <a:pt x="68" y="26"/>
                      <a:pt x="75" y="11"/>
                    </a:cubicBezTo>
                    <a:cubicBezTo>
                      <a:pt x="78" y="6"/>
                      <a:pt x="71" y="0"/>
                      <a:pt x="67" y="5"/>
                    </a:cubicBezTo>
                    <a:cubicBezTo>
                      <a:pt x="57" y="15"/>
                      <a:pt x="47" y="24"/>
                      <a:pt x="37" y="33"/>
                    </a:cubicBezTo>
                    <a:cubicBezTo>
                      <a:pt x="26" y="43"/>
                      <a:pt x="15" y="55"/>
                      <a:pt x="4" y="63"/>
                    </a:cubicBezTo>
                    <a:cubicBezTo>
                      <a:pt x="0" y="66"/>
                      <a:pt x="3" y="72"/>
                      <a:pt x="7" y="6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7" name="Freeform 28"/>
              <p:cNvSpPr/>
              <p:nvPr/>
            </p:nvSpPr>
            <p:spPr bwMode="auto">
              <a:xfrm>
                <a:off x="7666038" y="4762501"/>
                <a:ext cx="120650" cy="58738"/>
              </a:xfrm>
              <a:custGeom>
                <a:avLst/>
                <a:gdLst>
                  <a:gd name="T0" fmla="*/ 6 w 117"/>
                  <a:gd name="T1" fmla="*/ 56 h 56"/>
                  <a:gd name="T2" fmla="*/ 111 w 117"/>
                  <a:gd name="T3" fmla="*/ 13 h 56"/>
                  <a:gd name="T4" fmla="*/ 105 w 117"/>
                  <a:gd name="T5" fmla="*/ 2 h 56"/>
                  <a:gd name="T6" fmla="*/ 5 w 117"/>
                  <a:gd name="T7" fmla="*/ 48 h 56"/>
                  <a:gd name="T8" fmla="*/ 6 w 117"/>
                  <a:gd name="T9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56">
                    <a:moveTo>
                      <a:pt x="6" y="56"/>
                    </a:moveTo>
                    <a:cubicBezTo>
                      <a:pt x="44" y="51"/>
                      <a:pt x="81" y="37"/>
                      <a:pt x="111" y="13"/>
                    </a:cubicBezTo>
                    <a:cubicBezTo>
                      <a:pt x="117" y="9"/>
                      <a:pt x="111" y="0"/>
                      <a:pt x="105" y="2"/>
                    </a:cubicBezTo>
                    <a:cubicBezTo>
                      <a:pt x="70" y="12"/>
                      <a:pt x="40" y="36"/>
                      <a:pt x="5" y="48"/>
                    </a:cubicBezTo>
                    <a:cubicBezTo>
                      <a:pt x="0" y="49"/>
                      <a:pt x="1" y="56"/>
                      <a:pt x="6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8" name="Freeform 29"/>
              <p:cNvSpPr/>
              <p:nvPr/>
            </p:nvSpPr>
            <p:spPr bwMode="auto">
              <a:xfrm>
                <a:off x="7434263" y="4868863"/>
                <a:ext cx="123825" cy="47625"/>
              </a:xfrm>
              <a:custGeom>
                <a:avLst/>
                <a:gdLst>
                  <a:gd name="T0" fmla="*/ 4 w 120"/>
                  <a:gd name="T1" fmla="*/ 46 h 46"/>
                  <a:gd name="T2" fmla="*/ 117 w 120"/>
                  <a:gd name="T3" fmla="*/ 10 h 46"/>
                  <a:gd name="T4" fmla="*/ 112 w 120"/>
                  <a:gd name="T5" fmla="*/ 2 h 46"/>
                  <a:gd name="T6" fmla="*/ 3 w 120"/>
                  <a:gd name="T7" fmla="*/ 39 h 46"/>
                  <a:gd name="T8" fmla="*/ 4 w 120"/>
                  <a:gd name="T9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46">
                    <a:moveTo>
                      <a:pt x="4" y="46"/>
                    </a:moveTo>
                    <a:cubicBezTo>
                      <a:pt x="43" y="44"/>
                      <a:pt x="86" y="36"/>
                      <a:pt x="117" y="10"/>
                    </a:cubicBezTo>
                    <a:cubicBezTo>
                      <a:pt x="120" y="7"/>
                      <a:pt x="116" y="0"/>
                      <a:pt x="112" y="2"/>
                    </a:cubicBezTo>
                    <a:cubicBezTo>
                      <a:pt x="75" y="14"/>
                      <a:pt x="40" y="27"/>
                      <a:pt x="3" y="39"/>
                    </a:cubicBezTo>
                    <a:cubicBezTo>
                      <a:pt x="0" y="40"/>
                      <a:pt x="0" y="46"/>
                      <a:pt x="4" y="4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9" name="Freeform 30"/>
              <p:cNvSpPr/>
              <p:nvPr/>
            </p:nvSpPr>
            <p:spPr bwMode="auto">
              <a:xfrm>
                <a:off x="7192963" y="4932363"/>
                <a:ext cx="153988" cy="38100"/>
              </a:xfrm>
              <a:custGeom>
                <a:avLst/>
                <a:gdLst>
                  <a:gd name="T0" fmla="*/ 6 w 148"/>
                  <a:gd name="T1" fmla="*/ 36 h 37"/>
                  <a:gd name="T2" fmla="*/ 137 w 148"/>
                  <a:gd name="T3" fmla="*/ 20 h 37"/>
                  <a:gd name="T4" fmla="*/ 133 w 148"/>
                  <a:gd name="T5" fmla="*/ 3 h 37"/>
                  <a:gd name="T6" fmla="*/ 3 w 148"/>
                  <a:gd name="T7" fmla="*/ 31 h 37"/>
                  <a:gd name="T8" fmla="*/ 6 w 148"/>
                  <a:gd name="T9" fmla="*/ 3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8" h="37">
                    <a:moveTo>
                      <a:pt x="6" y="36"/>
                    </a:moveTo>
                    <a:cubicBezTo>
                      <a:pt x="51" y="28"/>
                      <a:pt x="94" y="36"/>
                      <a:pt x="137" y="20"/>
                    </a:cubicBezTo>
                    <a:cubicBezTo>
                      <a:pt x="148" y="16"/>
                      <a:pt x="144" y="0"/>
                      <a:pt x="133" y="3"/>
                    </a:cubicBezTo>
                    <a:cubicBezTo>
                      <a:pt x="88" y="13"/>
                      <a:pt x="46" y="13"/>
                      <a:pt x="3" y="31"/>
                    </a:cubicBezTo>
                    <a:cubicBezTo>
                      <a:pt x="0" y="32"/>
                      <a:pt x="2" y="37"/>
                      <a:pt x="6" y="3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0" name="Freeform 31"/>
              <p:cNvSpPr/>
              <p:nvPr/>
            </p:nvSpPr>
            <p:spPr bwMode="auto">
              <a:xfrm>
                <a:off x="6989763" y="4945063"/>
                <a:ext cx="88900" cy="22225"/>
              </a:xfrm>
              <a:custGeom>
                <a:avLst/>
                <a:gdLst>
                  <a:gd name="T0" fmla="*/ 4 w 86"/>
                  <a:gd name="T1" fmla="*/ 18 h 22"/>
                  <a:gd name="T2" fmla="*/ 80 w 86"/>
                  <a:gd name="T3" fmla="*/ 10 h 22"/>
                  <a:gd name="T4" fmla="*/ 77 w 86"/>
                  <a:gd name="T5" fmla="*/ 1 h 22"/>
                  <a:gd name="T6" fmla="*/ 4 w 86"/>
                  <a:gd name="T7" fmla="*/ 8 h 22"/>
                  <a:gd name="T8" fmla="*/ 4 w 86"/>
                  <a:gd name="T9" fmla="*/ 18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22">
                    <a:moveTo>
                      <a:pt x="4" y="18"/>
                    </a:moveTo>
                    <a:cubicBezTo>
                      <a:pt x="30" y="22"/>
                      <a:pt x="56" y="21"/>
                      <a:pt x="80" y="10"/>
                    </a:cubicBezTo>
                    <a:cubicBezTo>
                      <a:pt x="86" y="8"/>
                      <a:pt x="82" y="0"/>
                      <a:pt x="77" y="1"/>
                    </a:cubicBezTo>
                    <a:cubicBezTo>
                      <a:pt x="53" y="5"/>
                      <a:pt x="28" y="5"/>
                      <a:pt x="4" y="8"/>
                    </a:cubicBezTo>
                    <a:cubicBezTo>
                      <a:pt x="0" y="9"/>
                      <a:pt x="0" y="17"/>
                      <a:pt x="4" y="1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1" name="Freeform 32"/>
              <p:cNvSpPr/>
              <p:nvPr/>
            </p:nvSpPr>
            <p:spPr bwMode="auto">
              <a:xfrm>
                <a:off x="6748463" y="4924426"/>
                <a:ext cx="80963" cy="31750"/>
              </a:xfrm>
              <a:custGeom>
                <a:avLst/>
                <a:gdLst>
                  <a:gd name="T0" fmla="*/ 6 w 79"/>
                  <a:gd name="T1" fmla="*/ 17 h 31"/>
                  <a:gd name="T2" fmla="*/ 37 w 79"/>
                  <a:gd name="T3" fmla="*/ 24 h 31"/>
                  <a:gd name="T4" fmla="*/ 72 w 79"/>
                  <a:gd name="T5" fmla="*/ 31 h 31"/>
                  <a:gd name="T6" fmla="*/ 75 w 79"/>
                  <a:gd name="T7" fmla="*/ 21 h 31"/>
                  <a:gd name="T8" fmla="*/ 6 w 79"/>
                  <a:gd name="T9" fmla="*/ 6 h 31"/>
                  <a:gd name="T10" fmla="*/ 6 w 79"/>
                  <a:gd name="T11" fmla="*/ 17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31">
                    <a:moveTo>
                      <a:pt x="6" y="17"/>
                    </a:moveTo>
                    <a:cubicBezTo>
                      <a:pt x="16" y="20"/>
                      <a:pt x="27" y="22"/>
                      <a:pt x="37" y="24"/>
                    </a:cubicBezTo>
                    <a:cubicBezTo>
                      <a:pt x="49" y="27"/>
                      <a:pt x="60" y="31"/>
                      <a:pt x="72" y="31"/>
                    </a:cubicBezTo>
                    <a:cubicBezTo>
                      <a:pt x="78" y="31"/>
                      <a:pt x="79" y="24"/>
                      <a:pt x="75" y="21"/>
                    </a:cubicBezTo>
                    <a:cubicBezTo>
                      <a:pt x="56" y="8"/>
                      <a:pt x="28" y="0"/>
                      <a:pt x="6" y="6"/>
                    </a:cubicBezTo>
                    <a:cubicBezTo>
                      <a:pt x="0" y="8"/>
                      <a:pt x="1" y="15"/>
                      <a:pt x="6" y="1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2" name="Freeform 33"/>
              <p:cNvSpPr/>
              <p:nvPr/>
            </p:nvSpPr>
            <p:spPr bwMode="auto">
              <a:xfrm>
                <a:off x="6559551" y="4949826"/>
                <a:ext cx="68263" cy="61913"/>
              </a:xfrm>
              <a:custGeom>
                <a:avLst/>
                <a:gdLst>
                  <a:gd name="T0" fmla="*/ 11 w 67"/>
                  <a:gd name="T1" fmla="*/ 56 h 59"/>
                  <a:gd name="T2" fmla="*/ 39 w 67"/>
                  <a:gd name="T3" fmla="*/ 37 h 59"/>
                  <a:gd name="T4" fmla="*/ 63 w 67"/>
                  <a:gd name="T5" fmla="*/ 12 h 59"/>
                  <a:gd name="T6" fmla="*/ 55 w 67"/>
                  <a:gd name="T7" fmla="*/ 4 h 59"/>
                  <a:gd name="T8" fmla="*/ 31 w 67"/>
                  <a:gd name="T9" fmla="*/ 25 h 59"/>
                  <a:gd name="T10" fmla="*/ 4 w 67"/>
                  <a:gd name="T11" fmla="*/ 48 h 59"/>
                  <a:gd name="T12" fmla="*/ 11 w 67"/>
                  <a:gd name="T13" fmla="*/ 56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7" h="59">
                    <a:moveTo>
                      <a:pt x="11" y="56"/>
                    </a:moveTo>
                    <a:cubicBezTo>
                      <a:pt x="21" y="50"/>
                      <a:pt x="30" y="44"/>
                      <a:pt x="39" y="37"/>
                    </a:cubicBezTo>
                    <a:cubicBezTo>
                      <a:pt x="48" y="29"/>
                      <a:pt x="55" y="21"/>
                      <a:pt x="63" y="12"/>
                    </a:cubicBezTo>
                    <a:cubicBezTo>
                      <a:pt x="67" y="7"/>
                      <a:pt x="60" y="0"/>
                      <a:pt x="55" y="4"/>
                    </a:cubicBezTo>
                    <a:cubicBezTo>
                      <a:pt x="47" y="11"/>
                      <a:pt x="39" y="17"/>
                      <a:pt x="31" y="25"/>
                    </a:cubicBezTo>
                    <a:cubicBezTo>
                      <a:pt x="22" y="33"/>
                      <a:pt x="14" y="41"/>
                      <a:pt x="4" y="48"/>
                    </a:cubicBezTo>
                    <a:cubicBezTo>
                      <a:pt x="0" y="52"/>
                      <a:pt x="6" y="59"/>
                      <a:pt x="11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3" name="Freeform 34"/>
              <p:cNvSpPr/>
              <p:nvPr/>
            </p:nvSpPr>
            <p:spPr bwMode="auto">
              <a:xfrm>
                <a:off x="6375401" y="5078413"/>
                <a:ext cx="80963" cy="49213"/>
              </a:xfrm>
              <a:custGeom>
                <a:avLst/>
                <a:gdLst>
                  <a:gd name="T0" fmla="*/ 5 w 78"/>
                  <a:gd name="T1" fmla="*/ 46 h 46"/>
                  <a:gd name="T2" fmla="*/ 41 w 78"/>
                  <a:gd name="T3" fmla="*/ 34 h 46"/>
                  <a:gd name="T4" fmla="*/ 73 w 78"/>
                  <a:gd name="T5" fmla="*/ 11 h 46"/>
                  <a:gd name="T6" fmla="*/ 67 w 78"/>
                  <a:gd name="T7" fmla="*/ 2 h 46"/>
                  <a:gd name="T8" fmla="*/ 33 w 78"/>
                  <a:gd name="T9" fmla="*/ 21 h 46"/>
                  <a:gd name="T10" fmla="*/ 3 w 78"/>
                  <a:gd name="T11" fmla="*/ 41 h 46"/>
                  <a:gd name="T12" fmla="*/ 5 w 78"/>
                  <a:gd name="T13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46">
                    <a:moveTo>
                      <a:pt x="5" y="46"/>
                    </a:moveTo>
                    <a:cubicBezTo>
                      <a:pt x="17" y="42"/>
                      <a:pt x="29" y="41"/>
                      <a:pt x="41" y="34"/>
                    </a:cubicBezTo>
                    <a:cubicBezTo>
                      <a:pt x="53" y="28"/>
                      <a:pt x="63" y="20"/>
                      <a:pt x="73" y="11"/>
                    </a:cubicBezTo>
                    <a:cubicBezTo>
                      <a:pt x="78" y="6"/>
                      <a:pt x="72" y="0"/>
                      <a:pt x="67" y="2"/>
                    </a:cubicBezTo>
                    <a:cubicBezTo>
                      <a:pt x="55" y="8"/>
                      <a:pt x="44" y="14"/>
                      <a:pt x="33" y="21"/>
                    </a:cubicBezTo>
                    <a:cubicBezTo>
                      <a:pt x="23" y="28"/>
                      <a:pt x="14" y="37"/>
                      <a:pt x="3" y="41"/>
                    </a:cubicBezTo>
                    <a:cubicBezTo>
                      <a:pt x="0" y="42"/>
                      <a:pt x="2" y="46"/>
                      <a:pt x="5" y="4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4" name="Freeform 35"/>
              <p:cNvSpPr/>
              <p:nvPr/>
            </p:nvSpPr>
            <p:spPr bwMode="auto">
              <a:xfrm>
                <a:off x="6167438" y="5192713"/>
                <a:ext cx="114300" cy="50800"/>
              </a:xfrm>
              <a:custGeom>
                <a:avLst/>
                <a:gdLst>
                  <a:gd name="T0" fmla="*/ 10 w 110"/>
                  <a:gd name="T1" fmla="*/ 48 h 50"/>
                  <a:gd name="T2" fmla="*/ 105 w 110"/>
                  <a:gd name="T3" fmla="*/ 11 h 50"/>
                  <a:gd name="T4" fmla="*/ 102 w 110"/>
                  <a:gd name="T5" fmla="*/ 2 h 50"/>
                  <a:gd name="T6" fmla="*/ 7 w 110"/>
                  <a:gd name="T7" fmla="*/ 37 h 50"/>
                  <a:gd name="T8" fmla="*/ 10 w 110"/>
                  <a:gd name="T9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50">
                    <a:moveTo>
                      <a:pt x="10" y="48"/>
                    </a:moveTo>
                    <a:cubicBezTo>
                      <a:pt x="45" y="42"/>
                      <a:pt x="75" y="29"/>
                      <a:pt x="105" y="11"/>
                    </a:cubicBezTo>
                    <a:cubicBezTo>
                      <a:pt x="110" y="8"/>
                      <a:pt x="107" y="0"/>
                      <a:pt x="102" y="2"/>
                    </a:cubicBezTo>
                    <a:cubicBezTo>
                      <a:pt x="71" y="15"/>
                      <a:pt x="40" y="30"/>
                      <a:pt x="7" y="37"/>
                    </a:cubicBezTo>
                    <a:cubicBezTo>
                      <a:pt x="0" y="39"/>
                      <a:pt x="3" y="50"/>
                      <a:pt x="10" y="4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5" name="Freeform 36"/>
              <p:cNvSpPr/>
              <p:nvPr/>
            </p:nvSpPr>
            <p:spPr bwMode="auto">
              <a:xfrm>
                <a:off x="5929313" y="5272088"/>
                <a:ext cx="131763" cy="36513"/>
              </a:xfrm>
              <a:custGeom>
                <a:avLst/>
                <a:gdLst>
                  <a:gd name="T0" fmla="*/ 7 w 128"/>
                  <a:gd name="T1" fmla="*/ 30 h 35"/>
                  <a:gd name="T2" fmla="*/ 120 w 128"/>
                  <a:gd name="T3" fmla="*/ 16 h 35"/>
                  <a:gd name="T4" fmla="*/ 114 w 128"/>
                  <a:gd name="T5" fmla="*/ 2 h 35"/>
                  <a:gd name="T6" fmla="*/ 7 w 128"/>
                  <a:gd name="T7" fmla="*/ 18 h 35"/>
                  <a:gd name="T8" fmla="*/ 7 w 128"/>
                  <a:gd name="T9" fmla="*/ 3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35">
                    <a:moveTo>
                      <a:pt x="7" y="30"/>
                    </a:moveTo>
                    <a:cubicBezTo>
                      <a:pt x="47" y="33"/>
                      <a:pt x="84" y="35"/>
                      <a:pt x="120" y="16"/>
                    </a:cubicBezTo>
                    <a:cubicBezTo>
                      <a:pt x="128" y="11"/>
                      <a:pt x="122" y="0"/>
                      <a:pt x="114" y="2"/>
                    </a:cubicBezTo>
                    <a:cubicBezTo>
                      <a:pt x="79" y="10"/>
                      <a:pt x="43" y="15"/>
                      <a:pt x="7" y="18"/>
                    </a:cubicBezTo>
                    <a:cubicBezTo>
                      <a:pt x="0" y="18"/>
                      <a:pt x="0" y="29"/>
                      <a:pt x="7" y="3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6" name="Freeform 37"/>
              <p:cNvSpPr/>
              <p:nvPr/>
            </p:nvSpPr>
            <p:spPr bwMode="auto">
              <a:xfrm>
                <a:off x="5719763" y="5281613"/>
                <a:ext cx="104775" cy="34925"/>
              </a:xfrm>
              <a:custGeom>
                <a:avLst/>
                <a:gdLst>
                  <a:gd name="T0" fmla="*/ 3 w 101"/>
                  <a:gd name="T1" fmla="*/ 11 h 33"/>
                  <a:gd name="T2" fmla="*/ 94 w 101"/>
                  <a:gd name="T3" fmla="*/ 29 h 33"/>
                  <a:gd name="T4" fmla="*/ 94 w 101"/>
                  <a:gd name="T5" fmla="*/ 15 h 33"/>
                  <a:gd name="T6" fmla="*/ 6 w 101"/>
                  <a:gd name="T7" fmla="*/ 3 h 33"/>
                  <a:gd name="T8" fmla="*/ 3 w 101"/>
                  <a:gd name="T9" fmla="*/ 1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33">
                    <a:moveTo>
                      <a:pt x="3" y="11"/>
                    </a:moveTo>
                    <a:cubicBezTo>
                      <a:pt x="29" y="28"/>
                      <a:pt x="65" y="33"/>
                      <a:pt x="94" y="29"/>
                    </a:cubicBezTo>
                    <a:cubicBezTo>
                      <a:pt x="101" y="28"/>
                      <a:pt x="101" y="16"/>
                      <a:pt x="94" y="15"/>
                    </a:cubicBezTo>
                    <a:cubicBezTo>
                      <a:pt x="66" y="10"/>
                      <a:pt x="34" y="0"/>
                      <a:pt x="6" y="3"/>
                    </a:cubicBezTo>
                    <a:cubicBezTo>
                      <a:pt x="1" y="3"/>
                      <a:pt x="0" y="9"/>
                      <a:pt x="3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7" name="Freeform 38"/>
              <p:cNvSpPr/>
              <p:nvPr/>
            </p:nvSpPr>
            <p:spPr bwMode="auto">
              <a:xfrm>
                <a:off x="5516563" y="5238751"/>
                <a:ext cx="103188" cy="33338"/>
              </a:xfrm>
              <a:custGeom>
                <a:avLst/>
                <a:gdLst>
                  <a:gd name="T0" fmla="*/ 5 w 100"/>
                  <a:gd name="T1" fmla="*/ 9 h 32"/>
                  <a:gd name="T2" fmla="*/ 92 w 100"/>
                  <a:gd name="T3" fmla="*/ 31 h 32"/>
                  <a:gd name="T4" fmla="*/ 94 w 100"/>
                  <a:gd name="T5" fmla="*/ 22 h 32"/>
                  <a:gd name="T6" fmla="*/ 7 w 100"/>
                  <a:gd name="T7" fmla="*/ 1 h 32"/>
                  <a:gd name="T8" fmla="*/ 5 w 100"/>
                  <a:gd name="T9" fmla="*/ 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32">
                    <a:moveTo>
                      <a:pt x="5" y="9"/>
                    </a:moveTo>
                    <a:cubicBezTo>
                      <a:pt x="34" y="18"/>
                      <a:pt x="62" y="26"/>
                      <a:pt x="92" y="31"/>
                    </a:cubicBezTo>
                    <a:cubicBezTo>
                      <a:pt x="98" y="32"/>
                      <a:pt x="100" y="24"/>
                      <a:pt x="94" y="22"/>
                    </a:cubicBezTo>
                    <a:cubicBezTo>
                      <a:pt x="66" y="13"/>
                      <a:pt x="37" y="6"/>
                      <a:pt x="7" y="1"/>
                    </a:cubicBezTo>
                    <a:cubicBezTo>
                      <a:pt x="2" y="0"/>
                      <a:pt x="0" y="7"/>
                      <a:pt x="5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8" name="Freeform 39"/>
              <p:cNvSpPr/>
              <p:nvPr/>
            </p:nvSpPr>
            <p:spPr bwMode="auto">
              <a:xfrm>
                <a:off x="5327651" y="5132388"/>
                <a:ext cx="85725" cy="60325"/>
              </a:xfrm>
              <a:custGeom>
                <a:avLst/>
                <a:gdLst>
                  <a:gd name="T0" fmla="*/ 2 w 82"/>
                  <a:gd name="T1" fmla="*/ 8 h 58"/>
                  <a:gd name="T2" fmla="*/ 71 w 82"/>
                  <a:gd name="T3" fmla="*/ 57 h 58"/>
                  <a:gd name="T4" fmla="*/ 74 w 82"/>
                  <a:gd name="T5" fmla="*/ 44 h 58"/>
                  <a:gd name="T6" fmla="*/ 11 w 82"/>
                  <a:gd name="T7" fmla="*/ 3 h 58"/>
                  <a:gd name="T8" fmla="*/ 2 w 82"/>
                  <a:gd name="T9" fmla="*/ 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58">
                    <a:moveTo>
                      <a:pt x="2" y="8"/>
                    </a:moveTo>
                    <a:cubicBezTo>
                      <a:pt x="14" y="38"/>
                      <a:pt x="41" y="52"/>
                      <a:pt x="71" y="57"/>
                    </a:cubicBezTo>
                    <a:cubicBezTo>
                      <a:pt x="79" y="58"/>
                      <a:pt x="82" y="47"/>
                      <a:pt x="74" y="44"/>
                    </a:cubicBezTo>
                    <a:cubicBezTo>
                      <a:pt x="51" y="35"/>
                      <a:pt x="30" y="19"/>
                      <a:pt x="11" y="3"/>
                    </a:cubicBezTo>
                    <a:cubicBezTo>
                      <a:pt x="8" y="0"/>
                      <a:pt x="0" y="3"/>
                      <a:pt x="2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9" name="Freeform 40"/>
              <p:cNvSpPr/>
              <p:nvPr/>
            </p:nvSpPr>
            <p:spPr bwMode="auto">
              <a:xfrm>
                <a:off x="5167313" y="4940301"/>
                <a:ext cx="87313" cy="103188"/>
              </a:xfrm>
              <a:custGeom>
                <a:avLst/>
                <a:gdLst>
                  <a:gd name="T0" fmla="*/ 4 w 83"/>
                  <a:gd name="T1" fmla="*/ 13 h 98"/>
                  <a:gd name="T2" fmla="*/ 72 w 83"/>
                  <a:gd name="T3" fmla="*/ 94 h 98"/>
                  <a:gd name="T4" fmla="*/ 80 w 83"/>
                  <a:gd name="T5" fmla="*/ 87 h 98"/>
                  <a:gd name="T6" fmla="*/ 13 w 83"/>
                  <a:gd name="T7" fmla="*/ 4 h 98"/>
                  <a:gd name="T8" fmla="*/ 4 w 83"/>
                  <a:gd name="T9" fmla="*/ 13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98">
                    <a:moveTo>
                      <a:pt x="4" y="13"/>
                    </a:moveTo>
                    <a:cubicBezTo>
                      <a:pt x="23" y="41"/>
                      <a:pt x="44" y="74"/>
                      <a:pt x="72" y="94"/>
                    </a:cubicBezTo>
                    <a:cubicBezTo>
                      <a:pt x="76" y="98"/>
                      <a:pt x="83" y="91"/>
                      <a:pt x="80" y="87"/>
                    </a:cubicBezTo>
                    <a:cubicBezTo>
                      <a:pt x="61" y="58"/>
                      <a:pt x="41" y="25"/>
                      <a:pt x="13" y="4"/>
                    </a:cubicBezTo>
                    <a:cubicBezTo>
                      <a:pt x="8" y="0"/>
                      <a:pt x="0" y="8"/>
                      <a:pt x="4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0" name="Freeform 41"/>
              <p:cNvSpPr/>
              <p:nvPr/>
            </p:nvSpPr>
            <p:spPr bwMode="auto">
              <a:xfrm>
                <a:off x="5113338" y="4803776"/>
                <a:ext cx="50800" cy="74613"/>
              </a:xfrm>
              <a:custGeom>
                <a:avLst/>
                <a:gdLst>
                  <a:gd name="T0" fmla="*/ 2 w 49"/>
                  <a:gd name="T1" fmla="*/ 6 h 71"/>
                  <a:gd name="T2" fmla="*/ 15 w 49"/>
                  <a:gd name="T3" fmla="*/ 35 h 71"/>
                  <a:gd name="T4" fmla="*/ 35 w 49"/>
                  <a:gd name="T5" fmla="*/ 65 h 71"/>
                  <a:gd name="T6" fmla="*/ 45 w 49"/>
                  <a:gd name="T7" fmla="*/ 59 h 71"/>
                  <a:gd name="T8" fmla="*/ 26 w 49"/>
                  <a:gd name="T9" fmla="*/ 28 h 71"/>
                  <a:gd name="T10" fmla="*/ 5 w 49"/>
                  <a:gd name="T11" fmla="*/ 3 h 71"/>
                  <a:gd name="T12" fmla="*/ 2 w 49"/>
                  <a:gd name="T13" fmla="*/ 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71">
                    <a:moveTo>
                      <a:pt x="2" y="6"/>
                    </a:moveTo>
                    <a:cubicBezTo>
                      <a:pt x="6" y="15"/>
                      <a:pt x="10" y="25"/>
                      <a:pt x="15" y="35"/>
                    </a:cubicBezTo>
                    <a:cubicBezTo>
                      <a:pt x="21" y="46"/>
                      <a:pt x="27" y="55"/>
                      <a:pt x="35" y="65"/>
                    </a:cubicBezTo>
                    <a:cubicBezTo>
                      <a:pt x="39" y="71"/>
                      <a:pt x="49" y="66"/>
                      <a:pt x="45" y="59"/>
                    </a:cubicBezTo>
                    <a:cubicBezTo>
                      <a:pt x="39" y="49"/>
                      <a:pt x="33" y="38"/>
                      <a:pt x="26" y="28"/>
                    </a:cubicBezTo>
                    <a:cubicBezTo>
                      <a:pt x="20" y="19"/>
                      <a:pt x="13" y="11"/>
                      <a:pt x="5" y="3"/>
                    </a:cubicBezTo>
                    <a:cubicBezTo>
                      <a:pt x="4" y="0"/>
                      <a:pt x="0" y="3"/>
                      <a:pt x="2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1" name="Freeform 42"/>
              <p:cNvSpPr/>
              <p:nvPr/>
            </p:nvSpPr>
            <p:spPr bwMode="auto">
              <a:xfrm>
                <a:off x="5035551" y="4613276"/>
                <a:ext cx="60325" cy="101600"/>
              </a:xfrm>
              <a:custGeom>
                <a:avLst/>
                <a:gdLst>
                  <a:gd name="T0" fmla="*/ 2 w 58"/>
                  <a:gd name="T1" fmla="*/ 8 h 97"/>
                  <a:gd name="T2" fmla="*/ 45 w 58"/>
                  <a:gd name="T3" fmla="*/ 91 h 97"/>
                  <a:gd name="T4" fmla="*/ 56 w 58"/>
                  <a:gd name="T5" fmla="*/ 84 h 97"/>
                  <a:gd name="T6" fmla="*/ 11 w 58"/>
                  <a:gd name="T7" fmla="*/ 4 h 97"/>
                  <a:gd name="T8" fmla="*/ 2 w 58"/>
                  <a:gd name="T9" fmla="*/ 8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7">
                    <a:moveTo>
                      <a:pt x="2" y="8"/>
                    </a:moveTo>
                    <a:cubicBezTo>
                      <a:pt x="10" y="37"/>
                      <a:pt x="25" y="67"/>
                      <a:pt x="45" y="91"/>
                    </a:cubicBezTo>
                    <a:cubicBezTo>
                      <a:pt x="50" y="97"/>
                      <a:pt x="58" y="91"/>
                      <a:pt x="56" y="84"/>
                    </a:cubicBezTo>
                    <a:cubicBezTo>
                      <a:pt x="49" y="54"/>
                      <a:pt x="29" y="28"/>
                      <a:pt x="11" y="4"/>
                    </a:cubicBezTo>
                    <a:cubicBezTo>
                      <a:pt x="7" y="0"/>
                      <a:pt x="0" y="2"/>
                      <a:pt x="2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2" name="Freeform 43"/>
              <p:cNvSpPr/>
              <p:nvPr/>
            </p:nvSpPr>
            <p:spPr bwMode="auto">
              <a:xfrm>
                <a:off x="4221163" y="4760913"/>
                <a:ext cx="82550" cy="20638"/>
              </a:xfrm>
              <a:custGeom>
                <a:avLst/>
                <a:gdLst>
                  <a:gd name="T0" fmla="*/ 2 w 79"/>
                  <a:gd name="T1" fmla="*/ 4 h 19"/>
                  <a:gd name="T2" fmla="*/ 74 w 79"/>
                  <a:gd name="T3" fmla="*/ 19 h 19"/>
                  <a:gd name="T4" fmla="*/ 76 w 79"/>
                  <a:gd name="T5" fmla="*/ 14 h 19"/>
                  <a:gd name="T6" fmla="*/ 3 w 79"/>
                  <a:gd name="T7" fmla="*/ 0 h 19"/>
                  <a:gd name="T8" fmla="*/ 2 w 79"/>
                  <a:gd name="T9" fmla="*/ 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19">
                    <a:moveTo>
                      <a:pt x="2" y="4"/>
                    </a:moveTo>
                    <a:cubicBezTo>
                      <a:pt x="26" y="11"/>
                      <a:pt x="50" y="14"/>
                      <a:pt x="74" y="19"/>
                    </a:cubicBezTo>
                    <a:cubicBezTo>
                      <a:pt x="77" y="19"/>
                      <a:pt x="79" y="15"/>
                      <a:pt x="76" y="14"/>
                    </a:cubicBezTo>
                    <a:cubicBezTo>
                      <a:pt x="52" y="8"/>
                      <a:pt x="27" y="7"/>
                      <a:pt x="3" y="0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3" name="Freeform 44"/>
              <p:cNvSpPr/>
              <p:nvPr/>
            </p:nvSpPr>
            <p:spPr bwMode="auto">
              <a:xfrm>
                <a:off x="4384676" y="4772026"/>
                <a:ext cx="106363" cy="17463"/>
              </a:xfrm>
              <a:custGeom>
                <a:avLst/>
                <a:gdLst>
                  <a:gd name="T0" fmla="*/ 5 w 102"/>
                  <a:gd name="T1" fmla="*/ 16 h 17"/>
                  <a:gd name="T2" fmla="*/ 98 w 102"/>
                  <a:gd name="T3" fmla="*/ 10 h 17"/>
                  <a:gd name="T4" fmla="*/ 98 w 102"/>
                  <a:gd name="T5" fmla="*/ 3 h 17"/>
                  <a:gd name="T6" fmla="*/ 3 w 102"/>
                  <a:gd name="T7" fmla="*/ 11 h 17"/>
                  <a:gd name="T8" fmla="*/ 5 w 102"/>
                  <a:gd name="T9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7">
                    <a:moveTo>
                      <a:pt x="5" y="16"/>
                    </a:moveTo>
                    <a:cubicBezTo>
                      <a:pt x="35" y="11"/>
                      <a:pt x="67" y="13"/>
                      <a:pt x="98" y="10"/>
                    </a:cubicBezTo>
                    <a:cubicBezTo>
                      <a:pt x="102" y="10"/>
                      <a:pt x="102" y="3"/>
                      <a:pt x="98" y="3"/>
                    </a:cubicBezTo>
                    <a:cubicBezTo>
                      <a:pt x="66" y="0"/>
                      <a:pt x="34" y="2"/>
                      <a:pt x="3" y="11"/>
                    </a:cubicBezTo>
                    <a:cubicBezTo>
                      <a:pt x="0" y="12"/>
                      <a:pt x="1" y="17"/>
                      <a:pt x="5" y="1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4" name="Freeform 45"/>
              <p:cNvSpPr/>
              <p:nvPr/>
            </p:nvSpPr>
            <p:spPr bwMode="auto">
              <a:xfrm>
                <a:off x="4584701" y="4762501"/>
                <a:ext cx="90488" cy="34925"/>
              </a:xfrm>
              <a:custGeom>
                <a:avLst/>
                <a:gdLst>
                  <a:gd name="T0" fmla="*/ 4 w 87"/>
                  <a:gd name="T1" fmla="*/ 20 h 33"/>
                  <a:gd name="T2" fmla="*/ 83 w 87"/>
                  <a:gd name="T3" fmla="*/ 12 h 33"/>
                  <a:gd name="T4" fmla="*/ 77 w 87"/>
                  <a:gd name="T5" fmla="*/ 2 h 33"/>
                  <a:gd name="T6" fmla="*/ 6 w 87"/>
                  <a:gd name="T7" fmla="*/ 10 h 33"/>
                  <a:gd name="T8" fmla="*/ 4 w 87"/>
                  <a:gd name="T9" fmla="*/ 2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33">
                    <a:moveTo>
                      <a:pt x="4" y="20"/>
                    </a:moveTo>
                    <a:cubicBezTo>
                      <a:pt x="29" y="33"/>
                      <a:pt x="61" y="33"/>
                      <a:pt x="83" y="12"/>
                    </a:cubicBezTo>
                    <a:cubicBezTo>
                      <a:pt x="87" y="9"/>
                      <a:pt x="83" y="0"/>
                      <a:pt x="77" y="2"/>
                    </a:cubicBezTo>
                    <a:cubicBezTo>
                      <a:pt x="55" y="11"/>
                      <a:pt x="30" y="13"/>
                      <a:pt x="6" y="10"/>
                    </a:cubicBezTo>
                    <a:cubicBezTo>
                      <a:pt x="1" y="10"/>
                      <a:pt x="0" y="17"/>
                      <a:pt x="4" y="2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5" name="Freeform 46"/>
              <p:cNvSpPr/>
              <p:nvPr/>
            </p:nvSpPr>
            <p:spPr bwMode="auto">
              <a:xfrm>
                <a:off x="4751388" y="4727576"/>
                <a:ext cx="88900" cy="25400"/>
              </a:xfrm>
              <a:custGeom>
                <a:avLst/>
                <a:gdLst>
                  <a:gd name="T0" fmla="*/ 5 w 86"/>
                  <a:gd name="T1" fmla="*/ 24 h 25"/>
                  <a:gd name="T2" fmla="*/ 79 w 86"/>
                  <a:gd name="T3" fmla="*/ 11 h 25"/>
                  <a:gd name="T4" fmla="*/ 76 w 86"/>
                  <a:gd name="T5" fmla="*/ 1 h 25"/>
                  <a:gd name="T6" fmla="*/ 41 w 86"/>
                  <a:gd name="T7" fmla="*/ 8 h 25"/>
                  <a:gd name="T8" fmla="*/ 5 w 86"/>
                  <a:gd name="T9" fmla="*/ 17 h 25"/>
                  <a:gd name="T10" fmla="*/ 5 w 86"/>
                  <a:gd name="T11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6" h="25">
                    <a:moveTo>
                      <a:pt x="5" y="24"/>
                    </a:moveTo>
                    <a:cubicBezTo>
                      <a:pt x="32" y="25"/>
                      <a:pt x="54" y="20"/>
                      <a:pt x="79" y="11"/>
                    </a:cubicBezTo>
                    <a:cubicBezTo>
                      <a:pt x="86" y="9"/>
                      <a:pt x="83" y="0"/>
                      <a:pt x="76" y="1"/>
                    </a:cubicBezTo>
                    <a:cubicBezTo>
                      <a:pt x="64" y="3"/>
                      <a:pt x="53" y="5"/>
                      <a:pt x="41" y="8"/>
                    </a:cubicBezTo>
                    <a:cubicBezTo>
                      <a:pt x="30" y="11"/>
                      <a:pt x="17" y="16"/>
                      <a:pt x="5" y="17"/>
                    </a:cubicBezTo>
                    <a:cubicBezTo>
                      <a:pt x="0" y="17"/>
                      <a:pt x="0" y="24"/>
                      <a:pt x="5" y="2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6" name="Freeform 47"/>
              <p:cNvSpPr/>
              <p:nvPr/>
            </p:nvSpPr>
            <p:spPr bwMode="auto">
              <a:xfrm>
                <a:off x="4892676" y="4657726"/>
                <a:ext cx="92075" cy="52388"/>
              </a:xfrm>
              <a:custGeom>
                <a:avLst/>
                <a:gdLst>
                  <a:gd name="T0" fmla="*/ 9 w 89"/>
                  <a:gd name="T1" fmla="*/ 48 h 50"/>
                  <a:gd name="T2" fmla="*/ 43 w 89"/>
                  <a:gd name="T3" fmla="*/ 32 h 50"/>
                  <a:gd name="T4" fmla="*/ 81 w 89"/>
                  <a:gd name="T5" fmla="*/ 15 h 50"/>
                  <a:gd name="T6" fmla="*/ 77 w 89"/>
                  <a:gd name="T7" fmla="*/ 1 h 50"/>
                  <a:gd name="T8" fmla="*/ 38 w 89"/>
                  <a:gd name="T9" fmla="*/ 14 h 50"/>
                  <a:gd name="T10" fmla="*/ 4 w 89"/>
                  <a:gd name="T11" fmla="*/ 41 h 50"/>
                  <a:gd name="T12" fmla="*/ 9 w 89"/>
                  <a:gd name="T13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9" h="50">
                    <a:moveTo>
                      <a:pt x="9" y="48"/>
                    </a:moveTo>
                    <a:cubicBezTo>
                      <a:pt x="20" y="42"/>
                      <a:pt x="32" y="37"/>
                      <a:pt x="43" y="32"/>
                    </a:cubicBezTo>
                    <a:cubicBezTo>
                      <a:pt x="55" y="26"/>
                      <a:pt x="68" y="20"/>
                      <a:pt x="81" y="15"/>
                    </a:cubicBezTo>
                    <a:cubicBezTo>
                      <a:pt x="89" y="11"/>
                      <a:pt x="86" y="0"/>
                      <a:pt x="77" y="1"/>
                    </a:cubicBezTo>
                    <a:cubicBezTo>
                      <a:pt x="62" y="4"/>
                      <a:pt x="51" y="7"/>
                      <a:pt x="38" y="14"/>
                    </a:cubicBezTo>
                    <a:cubicBezTo>
                      <a:pt x="25" y="22"/>
                      <a:pt x="15" y="32"/>
                      <a:pt x="4" y="41"/>
                    </a:cubicBezTo>
                    <a:cubicBezTo>
                      <a:pt x="0" y="44"/>
                      <a:pt x="5" y="50"/>
                      <a:pt x="9" y="4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7" name="Freeform 48"/>
              <p:cNvSpPr/>
              <p:nvPr/>
            </p:nvSpPr>
            <p:spPr bwMode="auto">
              <a:xfrm>
                <a:off x="4024313" y="4714876"/>
                <a:ext cx="93663" cy="31750"/>
              </a:xfrm>
              <a:custGeom>
                <a:avLst/>
                <a:gdLst>
                  <a:gd name="T0" fmla="*/ 3 w 91"/>
                  <a:gd name="T1" fmla="*/ 6 h 31"/>
                  <a:gd name="T2" fmla="*/ 83 w 91"/>
                  <a:gd name="T3" fmla="*/ 30 h 31"/>
                  <a:gd name="T4" fmla="*/ 85 w 91"/>
                  <a:gd name="T5" fmla="*/ 21 h 31"/>
                  <a:gd name="T6" fmla="*/ 5 w 91"/>
                  <a:gd name="T7" fmla="*/ 1 h 31"/>
                  <a:gd name="T8" fmla="*/ 3 w 91"/>
                  <a:gd name="T9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" h="31">
                    <a:moveTo>
                      <a:pt x="3" y="6"/>
                    </a:moveTo>
                    <a:cubicBezTo>
                      <a:pt x="29" y="18"/>
                      <a:pt x="55" y="25"/>
                      <a:pt x="83" y="30"/>
                    </a:cubicBezTo>
                    <a:cubicBezTo>
                      <a:pt x="89" y="31"/>
                      <a:pt x="91" y="23"/>
                      <a:pt x="85" y="21"/>
                    </a:cubicBezTo>
                    <a:cubicBezTo>
                      <a:pt x="59" y="12"/>
                      <a:pt x="33" y="6"/>
                      <a:pt x="5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8" name="Freeform 49"/>
              <p:cNvSpPr/>
              <p:nvPr/>
            </p:nvSpPr>
            <p:spPr bwMode="auto">
              <a:xfrm>
                <a:off x="3851276" y="4625976"/>
                <a:ext cx="98425" cy="63500"/>
              </a:xfrm>
              <a:custGeom>
                <a:avLst/>
                <a:gdLst>
                  <a:gd name="T0" fmla="*/ 2 w 94"/>
                  <a:gd name="T1" fmla="*/ 4 h 61"/>
                  <a:gd name="T2" fmla="*/ 82 w 94"/>
                  <a:gd name="T3" fmla="*/ 60 h 61"/>
                  <a:gd name="T4" fmla="*/ 88 w 94"/>
                  <a:gd name="T5" fmla="*/ 49 h 61"/>
                  <a:gd name="T6" fmla="*/ 5 w 94"/>
                  <a:gd name="T7" fmla="*/ 1 h 61"/>
                  <a:gd name="T8" fmla="*/ 2 w 94"/>
                  <a:gd name="T9" fmla="*/ 4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61">
                    <a:moveTo>
                      <a:pt x="2" y="4"/>
                    </a:moveTo>
                    <a:cubicBezTo>
                      <a:pt x="26" y="27"/>
                      <a:pt x="50" y="51"/>
                      <a:pt x="82" y="60"/>
                    </a:cubicBezTo>
                    <a:cubicBezTo>
                      <a:pt x="88" y="61"/>
                      <a:pt x="94" y="53"/>
                      <a:pt x="88" y="49"/>
                    </a:cubicBezTo>
                    <a:cubicBezTo>
                      <a:pt x="64" y="28"/>
                      <a:pt x="35" y="13"/>
                      <a:pt x="5" y="1"/>
                    </a:cubicBezTo>
                    <a:cubicBezTo>
                      <a:pt x="3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9" name="Freeform 50"/>
              <p:cNvSpPr/>
              <p:nvPr/>
            </p:nvSpPr>
            <p:spPr bwMode="auto">
              <a:xfrm>
                <a:off x="3706813" y="4486276"/>
                <a:ext cx="82550" cy="73025"/>
              </a:xfrm>
              <a:custGeom>
                <a:avLst/>
                <a:gdLst>
                  <a:gd name="T0" fmla="*/ 2 w 79"/>
                  <a:gd name="T1" fmla="*/ 9 h 71"/>
                  <a:gd name="T2" fmla="*/ 68 w 79"/>
                  <a:gd name="T3" fmla="*/ 69 h 71"/>
                  <a:gd name="T4" fmla="*/ 75 w 79"/>
                  <a:gd name="T5" fmla="*/ 61 h 71"/>
                  <a:gd name="T6" fmla="*/ 9 w 79"/>
                  <a:gd name="T7" fmla="*/ 4 h 71"/>
                  <a:gd name="T8" fmla="*/ 2 w 79"/>
                  <a:gd name="T9" fmla="*/ 9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71">
                    <a:moveTo>
                      <a:pt x="2" y="9"/>
                    </a:moveTo>
                    <a:cubicBezTo>
                      <a:pt x="15" y="34"/>
                      <a:pt x="42" y="57"/>
                      <a:pt x="68" y="69"/>
                    </a:cubicBezTo>
                    <a:cubicBezTo>
                      <a:pt x="73" y="71"/>
                      <a:pt x="79" y="65"/>
                      <a:pt x="75" y="61"/>
                    </a:cubicBezTo>
                    <a:cubicBezTo>
                      <a:pt x="53" y="40"/>
                      <a:pt x="28" y="25"/>
                      <a:pt x="9" y="4"/>
                    </a:cubicBezTo>
                    <a:cubicBezTo>
                      <a:pt x="5" y="0"/>
                      <a:pt x="0" y="5"/>
                      <a:pt x="2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0" name="Freeform 51"/>
              <p:cNvSpPr/>
              <p:nvPr/>
            </p:nvSpPr>
            <p:spPr bwMode="auto">
              <a:xfrm>
                <a:off x="3595688" y="4313238"/>
                <a:ext cx="57150" cy="82550"/>
              </a:xfrm>
              <a:custGeom>
                <a:avLst/>
                <a:gdLst>
                  <a:gd name="T0" fmla="*/ 1 w 56"/>
                  <a:gd name="T1" fmla="*/ 6 h 79"/>
                  <a:gd name="T2" fmla="*/ 45 w 56"/>
                  <a:gd name="T3" fmla="*/ 75 h 79"/>
                  <a:gd name="T4" fmla="*/ 52 w 56"/>
                  <a:gd name="T5" fmla="*/ 68 h 79"/>
                  <a:gd name="T6" fmla="*/ 9 w 56"/>
                  <a:gd name="T7" fmla="*/ 4 h 79"/>
                  <a:gd name="T8" fmla="*/ 1 w 56"/>
                  <a:gd name="T9" fmla="*/ 6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79">
                    <a:moveTo>
                      <a:pt x="1" y="6"/>
                    </a:moveTo>
                    <a:cubicBezTo>
                      <a:pt x="5" y="35"/>
                      <a:pt x="24" y="56"/>
                      <a:pt x="45" y="75"/>
                    </a:cubicBezTo>
                    <a:cubicBezTo>
                      <a:pt x="50" y="79"/>
                      <a:pt x="56" y="73"/>
                      <a:pt x="52" y="68"/>
                    </a:cubicBezTo>
                    <a:cubicBezTo>
                      <a:pt x="35" y="48"/>
                      <a:pt x="22" y="26"/>
                      <a:pt x="9" y="4"/>
                    </a:cubicBezTo>
                    <a:cubicBezTo>
                      <a:pt x="7" y="0"/>
                      <a:pt x="0" y="2"/>
                      <a:pt x="1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1" name="Freeform 52"/>
              <p:cNvSpPr/>
              <p:nvPr/>
            </p:nvSpPr>
            <p:spPr bwMode="auto">
              <a:xfrm>
                <a:off x="3533776" y="4113213"/>
                <a:ext cx="42863" cy="101600"/>
              </a:xfrm>
              <a:custGeom>
                <a:avLst/>
                <a:gdLst>
                  <a:gd name="T0" fmla="*/ 2 w 42"/>
                  <a:gd name="T1" fmla="*/ 5 h 99"/>
                  <a:gd name="T2" fmla="*/ 31 w 42"/>
                  <a:gd name="T3" fmla="*/ 94 h 99"/>
                  <a:gd name="T4" fmla="*/ 39 w 42"/>
                  <a:gd name="T5" fmla="*/ 89 h 99"/>
                  <a:gd name="T6" fmla="*/ 10 w 42"/>
                  <a:gd name="T7" fmla="*/ 5 h 99"/>
                  <a:gd name="T8" fmla="*/ 2 w 42"/>
                  <a:gd name="T9" fmla="*/ 5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99">
                    <a:moveTo>
                      <a:pt x="2" y="5"/>
                    </a:moveTo>
                    <a:cubicBezTo>
                      <a:pt x="0" y="37"/>
                      <a:pt x="13" y="68"/>
                      <a:pt x="31" y="94"/>
                    </a:cubicBezTo>
                    <a:cubicBezTo>
                      <a:pt x="35" y="99"/>
                      <a:pt x="42" y="94"/>
                      <a:pt x="39" y="89"/>
                    </a:cubicBezTo>
                    <a:cubicBezTo>
                      <a:pt x="24" y="64"/>
                      <a:pt x="14" y="34"/>
                      <a:pt x="10" y="5"/>
                    </a:cubicBezTo>
                    <a:cubicBezTo>
                      <a:pt x="9" y="0"/>
                      <a:pt x="3" y="0"/>
                      <a:pt x="2" y="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2" name="Freeform 53"/>
              <p:cNvSpPr/>
              <p:nvPr/>
            </p:nvSpPr>
            <p:spPr bwMode="auto">
              <a:xfrm>
                <a:off x="3517901" y="3932238"/>
                <a:ext cx="20638" cy="79375"/>
              </a:xfrm>
              <a:custGeom>
                <a:avLst/>
                <a:gdLst>
                  <a:gd name="T0" fmla="*/ 4 w 19"/>
                  <a:gd name="T1" fmla="*/ 4 h 76"/>
                  <a:gd name="T2" fmla="*/ 10 w 19"/>
                  <a:gd name="T3" fmla="*/ 71 h 76"/>
                  <a:gd name="T4" fmla="*/ 18 w 19"/>
                  <a:gd name="T5" fmla="*/ 68 h 76"/>
                  <a:gd name="T6" fmla="*/ 10 w 19"/>
                  <a:gd name="T7" fmla="*/ 4 h 76"/>
                  <a:gd name="T8" fmla="*/ 4 w 19"/>
                  <a:gd name="T9" fmla="*/ 4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76">
                    <a:moveTo>
                      <a:pt x="4" y="4"/>
                    </a:moveTo>
                    <a:cubicBezTo>
                      <a:pt x="2" y="27"/>
                      <a:pt x="0" y="50"/>
                      <a:pt x="10" y="71"/>
                    </a:cubicBezTo>
                    <a:cubicBezTo>
                      <a:pt x="13" y="76"/>
                      <a:pt x="19" y="72"/>
                      <a:pt x="18" y="68"/>
                    </a:cubicBezTo>
                    <a:cubicBezTo>
                      <a:pt x="15" y="47"/>
                      <a:pt x="12" y="25"/>
                      <a:pt x="10" y="4"/>
                    </a:cubicBezTo>
                    <a:cubicBezTo>
                      <a:pt x="10" y="0"/>
                      <a:pt x="4" y="0"/>
                      <a:pt x="4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3" name="Freeform 54"/>
              <p:cNvSpPr/>
              <p:nvPr/>
            </p:nvSpPr>
            <p:spPr bwMode="auto">
              <a:xfrm>
                <a:off x="3522663" y="3695701"/>
                <a:ext cx="47625" cy="131763"/>
              </a:xfrm>
              <a:custGeom>
                <a:avLst/>
                <a:gdLst>
                  <a:gd name="T0" fmla="*/ 4 w 46"/>
                  <a:gd name="T1" fmla="*/ 125 h 127"/>
                  <a:gd name="T2" fmla="*/ 43 w 46"/>
                  <a:gd name="T3" fmla="*/ 12 h 127"/>
                  <a:gd name="T4" fmla="*/ 33 w 46"/>
                  <a:gd name="T5" fmla="*/ 6 h 127"/>
                  <a:gd name="T6" fmla="*/ 0 w 46"/>
                  <a:gd name="T7" fmla="*/ 124 h 127"/>
                  <a:gd name="T8" fmla="*/ 4 w 46"/>
                  <a:gd name="T9" fmla="*/ 125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127">
                    <a:moveTo>
                      <a:pt x="4" y="125"/>
                    </a:moveTo>
                    <a:cubicBezTo>
                      <a:pt x="17" y="88"/>
                      <a:pt x="25" y="47"/>
                      <a:pt x="43" y="12"/>
                    </a:cubicBezTo>
                    <a:cubicBezTo>
                      <a:pt x="46" y="5"/>
                      <a:pt x="37" y="0"/>
                      <a:pt x="33" y="6"/>
                    </a:cubicBezTo>
                    <a:cubicBezTo>
                      <a:pt x="10" y="43"/>
                      <a:pt x="6" y="82"/>
                      <a:pt x="0" y="124"/>
                    </a:cubicBezTo>
                    <a:cubicBezTo>
                      <a:pt x="0" y="126"/>
                      <a:pt x="3" y="127"/>
                      <a:pt x="4" y="1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4" name="Freeform 55"/>
              <p:cNvSpPr/>
              <p:nvPr/>
            </p:nvSpPr>
            <p:spPr bwMode="auto">
              <a:xfrm>
                <a:off x="3586163" y="3575051"/>
                <a:ext cx="50800" cy="66675"/>
              </a:xfrm>
              <a:custGeom>
                <a:avLst/>
                <a:gdLst>
                  <a:gd name="T0" fmla="*/ 9 w 48"/>
                  <a:gd name="T1" fmla="*/ 61 h 64"/>
                  <a:gd name="T2" fmla="*/ 21 w 48"/>
                  <a:gd name="T3" fmla="*/ 53 h 64"/>
                  <a:gd name="T4" fmla="*/ 31 w 48"/>
                  <a:gd name="T5" fmla="*/ 40 h 64"/>
                  <a:gd name="T6" fmla="*/ 47 w 48"/>
                  <a:gd name="T7" fmla="*/ 9 h 64"/>
                  <a:gd name="T8" fmla="*/ 39 w 48"/>
                  <a:gd name="T9" fmla="*/ 3 h 64"/>
                  <a:gd name="T10" fmla="*/ 18 w 48"/>
                  <a:gd name="T11" fmla="*/ 29 h 64"/>
                  <a:gd name="T12" fmla="*/ 11 w 48"/>
                  <a:gd name="T13" fmla="*/ 41 h 64"/>
                  <a:gd name="T14" fmla="*/ 3 w 48"/>
                  <a:gd name="T15" fmla="*/ 57 h 64"/>
                  <a:gd name="T16" fmla="*/ 9 w 48"/>
                  <a:gd name="T17" fmla="*/ 61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" h="64">
                    <a:moveTo>
                      <a:pt x="9" y="61"/>
                    </a:moveTo>
                    <a:cubicBezTo>
                      <a:pt x="13" y="58"/>
                      <a:pt x="17" y="56"/>
                      <a:pt x="21" y="53"/>
                    </a:cubicBezTo>
                    <a:cubicBezTo>
                      <a:pt x="25" y="49"/>
                      <a:pt x="28" y="45"/>
                      <a:pt x="31" y="40"/>
                    </a:cubicBezTo>
                    <a:cubicBezTo>
                      <a:pt x="39" y="31"/>
                      <a:pt x="44" y="21"/>
                      <a:pt x="47" y="9"/>
                    </a:cubicBezTo>
                    <a:cubicBezTo>
                      <a:pt x="48" y="5"/>
                      <a:pt x="43" y="0"/>
                      <a:pt x="39" y="3"/>
                    </a:cubicBezTo>
                    <a:cubicBezTo>
                      <a:pt x="30" y="11"/>
                      <a:pt x="24" y="19"/>
                      <a:pt x="18" y="29"/>
                    </a:cubicBezTo>
                    <a:cubicBezTo>
                      <a:pt x="15" y="33"/>
                      <a:pt x="13" y="37"/>
                      <a:pt x="11" y="41"/>
                    </a:cubicBezTo>
                    <a:cubicBezTo>
                      <a:pt x="8" y="46"/>
                      <a:pt x="6" y="52"/>
                      <a:pt x="3" y="57"/>
                    </a:cubicBezTo>
                    <a:cubicBezTo>
                      <a:pt x="0" y="60"/>
                      <a:pt x="5" y="64"/>
                      <a:pt x="9" y="6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5" name="Freeform 56"/>
              <p:cNvSpPr/>
              <p:nvPr/>
            </p:nvSpPr>
            <p:spPr bwMode="auto">
              <a:xfrm>
                <a:off x="3698876" y="3435351"/>
                <a:ext cx="66675" cy="74613"/>
              </a:xfrm>
              <a:custGeom>
                <a:avLst/>
                <a:gdLst>
                  <a:gd name="T0" fmla="*/ 11 w 64"/>
                  <a:gd name="T1" fmla="*/ 66 h 71"/>
                  <a:gd name="T2" fmla="*/ 60 w 64"/>
                  <a:gd name="T3" fmla="*/ 9 h 71"/>
                  <a:gd name="T4" fmla="*/ 56 w 64"/>
                  <a:gd name="T5" fmla="*/ 1 h 71"/>
                  <a:gd name="T6" fmla="*/ 2 w 64"/>
                  <a:gd name="T7" fmla="*/ 62 h 71"/>
                  <a:gd name="T8" fmla="*/ 11 w 64"/>
                  <a:gd name="T9" fmla="*/ 6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71">
                    <a:moveTo>
                      <a:pt x="11" y="66"/>
                    </a:moveTo>
                    <a:cubicBezTo>
                      <a:pt x="22" y="42"/>
                      <a:pt x="41" y="26"/>
                      <a:pt x="60" y="9"/>
                    </a:cubicBezTo>
                    <a:cubicBezTo>
                      <a:pt x="64" y="6"/>
                      <a:pt x="60" y="0"/>
                      <a:pt x="56" y="1"/>
                    </a:cubicBezTo>
                    <a:cubicBezTo>
                      <a:pt x="26" y="8"/>
                      <a:pt x="8" y="34"/>
                      <a:pt x="2" y="62"/>
                    </a:cubicBezTo>
                    <a:cubicBezTo>
                      <a:pt x="0" y="67"/>
                      <a:pt x="8" y="71"/>
                      <a:pt x="11" y="6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6" name="Freeform 57"/>
              <p:cNvSpPr/>
              <p:nvPr/>
            </p:nvSpPr>
            <p:spPr bwMode="auto">
              <a:xfrm>
                <a:off x="3798888" y="3357563"/>
                <a:ext cx="57150" cy="34925"/>
              </a:xfrm>
              <a:custGeom>
                <a:avLst/>
                <a:gdLst>
                  <a:gd name="T0" fmla="*/ 5 w 56"/>
                  <a:gd name="T1" fmla="*/ 33 h 34"/>
                  <a:gd name="T2" fmla="*/ 16 w 56"/>
                  <a:gd name="T3" fmla="*/ 32 h 34"/>
                  <a:gd name="T4" fmla="*/ 29 w 56"/>
                  <a:gd name="T5" fmla="*/ 28 h 34"/>
                  <a:gd name="T6" fmla="*/ 51 w 56"/>
                  <a:gd name="T7" fmla="*/ 13 h 34"/>
                  <a:gd name="T8" fmla="*/ 46 w 56"/>
                  <a:gd name="T9" fmla="*/ 2 h 34"/>
                  <a:gd name="T10" fmla="*/ 22 w 56"/>
                  <a:gd name="T11" fmla="*/ 11 h 34"/>
                  <a:gd name="T12" fmla="*/ 10 w 56"/>
                  <a:gd name="T13" fmla="*/ 19 h 34"/>
                  <a:gd name="T14" fmla="*/ 3 w 56"/>
                  <a:gd name="T15" fmla="*/ 27 h 34"/>
                  <a:gd name="T16" fmla="*/ 5 w 56"/>
                  <a:gd name="T17" fmla="*/ 3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6" h="34">
                    <a:moveTo>
                      <a:pt x="5" y="33"/>
                    </a:moveTo>
                    <a:cubicBezTo>
                      <a:pt x="9" y="32"/>
                      <a:pt x="12" y="33"/>
                      <a:pt x="16" y="32"/>
                    </a:cubicBezTo>
                    <a:cubicBezTo>
                      <a:pt x="20" y="31"/>
                      <a:pt x="24" y="29"/>
                      <a:pt x="29" y="28"/>
                    </a:cubicBezTo>
                    <a:cubicBezTo>
                      <a:pt x="38" y="24"/>
                      <a:pt x="43" y="19"/>
                      <a:pt x="51" y="13"/>
                    </a:cubicBezTo>
                    <a:cubicBezTo>
                      <a:pt x="56" y="10"/>
                      <a:pt x="53" y="0"/>
                      <a:pt x="46" y="2"/>
                    </a:cubicBezTo>
                    <a:cubicBezTo>
                      <a:pt x="37" y="5"/>
                      <a:pt x="30" y="7"/>
                      <a:pt x="22" y="11"/>
                    </a:cubicBezTo>
                    <a:cubicBezTo>
                      <a:pt x="18" y="14"/>
                      <a:pt x="14" y="16"/>
                      <a:pt x="10" y="19"/>
                    </a:cubicBezTo>
                    <a:cubicBezTo>
                      <a:pt x="7" y="21"/>
                      <a:pt x="5" y="25"/>
                      <a:pt x="3" y="27"/>
                    </a:cubicBezTo>
                    <a:cubicBezTo>
                      <a:pt x="0" y="29"/>
                      <a:pt x="1" y="34"/>
                      <a:pt x="5" y="3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7" name="Freeform 58"/>
              <p:cNvSpPr/>
              <p:nvPr/>
            </p:nvSpPr>
            <p:spPr bwMode="auto">
              <a:xfrm>
                <a:off x="3725863" y="3227388"/>
                <a:ext cx="76200" cy="69850"/>
              </a:xfrm>
              <a:custGeom>
                <a:avLst/>
                <a:gdLst>
                  <a:gd name="T0" fmla="*/ 69 w 74"/>
                  <a:gd name="T1" fmla="*/ 58 h 68"/>
                  <a:gd name="T2" fmla="*/ 42 w 74"/>
                  <a:gd name="T3" fmla="*/ 36 h 68"/>
                  <a:gd name="T4" fmla="*/ 14 w 74"/>
                  <a:gd name="T5" fmla="*/ 6 h 68"/>
                  <a:gd name="T6" fmla="*/ 3 w 74"/>
                  <a:gd name="T7" fmla="*/ 15 h 68"/>
                  <a:gd name="T8" fmla="*/ 66 w 74"/>
                  <a:gd name="T9" fmla="*/ 66 h 68"/>
                  <a:gd name="T10" fmla="*/ 69 w 74"/>
                  <a:gd name="T11" fmla="*/ 5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4" h="68">
                    <a:moveTo>
                      <a:pt x="69" y="58"/>
                    </a:moveTo>
                    <a:cubicBezTo>
                      <a:pt x="59" y="53"/>
                      <a:pt x="50" y="44"/>
                      <a:pt x="42" y="36"/>
                    </a:cubicBezTo>
                    <a:cubicBezTo>
                      <a:pt x="32" y="26"/>
                      <a:pt x="23" y="16"/>
                      <a:pt x="14" y="6"/>
                    </a:cubicBezTo>
                    <a:cubicBezTo>
                      <a:pt x="9" y="0"/>
                      <a:pt x="0" y="8"/>
                      <a:pt x="3" y="15"/>
                    </a:cubicBezTo>
                    <a:cubicBezTo>
                      <a:pt x="17" y="41"/>
                      <a:pt x="38" y="58"/>
                      <a:pt x="66" y="66"/>
                    </a:cubicBezTo>
                    <a:cubicBezTo>
                      <a:pt x="71" y="68"/>
                      <a:pt x="74" y="60"/>
                      <a:pt x="69" y="5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8" name="Freeform 59"/>
              <p:cNvSpPr/>
              <p:nvPr/>
            </p:nvSpPr>
            <p:spPr bwMode="auto">
              <a:xfrm>
                <a:off x="3622676" y="3065463"/>
                <a:ext cx="60325" cy="96838"/>
              </a:xfrm>
              <a:custGeom>
                <a:avLst/>
                <a:gdLst>
                  <a:gd name="T0" fmla="*/ 54 w 58"/>
                  <a:gd name="T1" fmla="*/ 85 h 94"/>
                  <a:gd name="T2" fmla="*/ 12 w 58"/>
                  <a:gd name="T3" fmla="*/ 6 h 94"/>
                  <a:gd name="T4" fmla="*/ 2 w 58"/>
                  <a:gd name="T5" fmla="*/ 9 h 94"/>
                  <a:gd name="T6" fmla="*/ 47 w 58"/>
                  <a:gd name="T7" fmla="*/ 91 h 94"/>
                  <a:gd name="T8" fmla="*/ 54 w 58"/>
                  <a:gd name="T9" fmla="*/ 85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4">
                    <a:moveTo>
                      <a:pt x="54" y="85"/>
                    </a:moveTo>
                    <a:cubicBezTo>
                      <a:pt x="37" y="61"/>
                      <a:pt x="23" y="35"/>
                      <a:pt x="12" y="6"/>
                    </a:cubicBezTo>
                    <a:cubicBezTo>
                      <a:pt x="10" y="0"/>
                      <a:pt x="0" y="2"/>
                      <a:pt x="2" y="9"/>
                    </a:cubicBezTo>
                    <a:cubicBezTo>
                      <a:pt x="7" y="41"/>
                      <a:pt x="22" y="71"/>
                      <a:pt x="47" y="91"/>
                    </a:cubicBezTo>
                    <a:cubicBezTo>
                      <a:pt x="51" y="94"/>
                      <a:pt x="58" y="90"/>
                      <a:pt x="54" y="8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9" name="Freeform 60"/>
              <p:cNvSpPr/>
              <p:nvPr/>
            </p:nvSpPr>
            <p:spPr bwMode="auto">
              <a:xfrm>
                <a:off x="3565526" y="2909888"/>
                <a:ext cx="22225" cy="68263"/>
              </a:xfrm>
              <a:custGeom>
                <a:avLst/>
                <a:gdLst>
                  <a:gd name="T0" fmla="*/ 22 w 22"/>
                  <a:gd name="T1" fmla="*/ 62 h 66"/>
                  <a:gd name="T2" fmla="*/ 9 w 22"/>
                  <a:gd name="T3" fmla="*/ 4 h 66"/>
                  <a:gd name="T4" fmla="*/ 1 w 22"/>
                  <a:gd name="T5" fmla="*/ 6 h 66"/>
                  <a:gd name="T6" fmla="*/ 18 w 22"/>
                  <a:gd name="T7" fmla="*/ 64 h 66"/>
                  <a:gd name="T8" fmla="*/ 22 w 22"/>
                  <a:gd name="T9" fmla="*/ 62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66">
                    <a:moveTo>
                      <a:pt x="22" y="62"/>
                    </a:moveTo>
                    <a:cubicBezTo>
                      <a:pt x="17" y="43"/>
                      <a:pt x="16" y="23"/>
                      <a:pt x="9" y="4"/>
                    </a:cubicBezTo>
                    <a:cubicBezTo>
                      <a:pt x="7" y="0"/>
                      <a:pt x="0" y="1"/>
                      <a:pt x="1" y="6"/>
                    </a:cubicBezTo>
                    <a:cubicBezTo>
                      <a:pt x="6" y="25"/>
                      <a:pt x="6" y="47"/>
                      <a:pt x="18" y="64"/>
                    </a:cubicBezTo>
                    <a:cubicBezTo>
                      <a:pt x="19" y="66"/>
                      <a:pt x="22" y="65"/>
                      <a:pt x="22" y="6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0" name="Freeform 61"/>
              <p:cNvSpPr/>
              <p:nvPr/>
            </p:nvSpPr>
            <p:spPr bwMode="auto">
              <a:xfrm>
                <a:off x="3538538" y="2741613"/>
                <a:ext cx="28575" cy="100013"/>
              </a:xfrm>
              <a:custGeom>
                <a:avLst/>
                <a:gdLst>
                  <a:gd name="T0" fmla="*/ 22 w 27"/>
                  <a:gd name="T1" fmla="*/ 89 h 96"/>
                  <a:gd name="T2" fmla="*/ 15 w 27"/>
                  <a:gd name="T3" fmla="*/ 8 h 96"/>
                  <a:gd name="T4" fmla="*/ 2 w 27"/>
                  <a:gd name="T5" fmla="*/ 8 h 96"/>
                  <a:gd name="T6" fmla="*/ 9 w 27"/>
                  <a:gd name="T7" fmla="*/ 89 h 96"/>
                  <a:gd name="T8" fmla="*/ 22 w 27"/>
                  <a:gd name="T9" fmla="*/ 89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96">
                    <a:moveTo>
                      <a:pt x="22" y="89"/>
                    </a:moveTo>
                    <a:cubicBezTo>
                      <a:pt x="27" y="62"/>
                      <a:pt x="18" y="35"/>
                      <a:pt x="15" y="8"/>
                    </a:cubicBezTo>
                    <a:cubicBezTo>
                      <a:pt x="14" y="0"/>
                      <a:pt x="3" y="0"/>
                      <a:pt x="2" y="8"/>
                    </a:cubicBezTo>
                    <a:cubicBezTo>
                      <a:pt x="0" y="35"/>
                      <a:pt x="4" y="62"/>
                      <a:pt x="9" y="89"/>
                    </a:cubicBezTo>
                    <a:cubicBezTo>
                      <a:pt x="10" y="96"/>
                      <a:pt x="21" y="96"/>
                      <a:pt x="22" y="8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1" name="Freeform 62"/>
              <p:cNvSpPr/>
              <p:nvPr/>
            </p:nvSpPr>
            <p:spPr bwMode="auto">
              <a:xfrm>
                <a:off x="3546476" y="2592388"/>
                <a:ext cx="22225" cy="73025"/>
              </a:xfrm>
              <a:custGeom>
                <a:avLst/>
                <a:gdLst>
                  <a:gd name="T0" fmla="*/ 13 w 22"/>
                  <a:gd name="T1" fmla="*/ 66 h 70"/>
                  <a:gd name="T2" fmla="*/ 21 w 22"/>
                  <a:gd name="T3" fmla="*/ 8 h 70"/>
                  <a:gd name="T4" fmla="*/ 11 w 22"/>
                  <a:gd name="T5" fmla="*/ 6 h 70"/>
                  <a:gd name="T6" fmla="*/ 5 w 22"/>
                  <a:gd name="T7" fmla="*/ 66 h 70"/>
                  <a:gd name="T8" fmla="*/ 13 w 22"/>
                  <a:gd name="T9" fmla="*/ 66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70">
                    <a:moveTo>
                      <a:pt x="13" y="66"/>
                    </a:moveTo>
                    <a:cubicBezTo>
                      <a:pt x="17" y="47"/>
                      <a:pt x="16" y="27"/>
                      <a:pt x="21" y="8"/>
                    </a:cubicBezTo>
                    <a:cubicBezTo>
                      <a:pt x="22" y="2"/>
                      <a:pt x="13" y="0"/>
                      <a:pt x="11" y="6"/>
                    </a:cubicBezTo>
                    <a:cubicBezTo>
                      <a:pt x="4" y="26"/>
                      <a:pt x="0" y="45"/>
                      <a:pt x="5" y="66"/>
                    </a:cubicBezTo>
                    <a:cubicBezTo>
                      <a:pt x="6" y="70"/>
                      <a:pt x="12" y="70"/>
                      <a:pt x="13" y="6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2" name="Freeform 63"/>
              <p:cNvSpPr/>
              <p:nvPr/>
            </p:nvSpPr>
            <p:spPr bwMode="auto">
              <a:xfrm>
                <a:off x="3595688" y="2397126"/>
                <a:ext cx="49213" cy="103188"/>
              </a:xfrm>
              <a:custGeom>
                <a:avLst/>
                <a:gdLst>
                  <a:gd name="T0" fmla="*/ 7 w 47"/>
                  <a:gd name="T1" fmla="*/ 96 h 99"/>
                  <a:gd name="T2" fmla="*/ 45 w 47"/>
                  <a:gd name="T3" fmla="*/ 8 h 99"/>
                  <a:gd name="T4" fmla="*/ 36 w 47"/>
                  <a:gd name="T5" fmla="*/ 5 h 99"/>
                  <a:gd name="T6" fmla="*/ 0 w 47"/>
                  <a:gd name="T7" fmla="*/ 94 h 99"/>
                  <a:gd name="T8" fmla="*/ 7 w 47"/>
                  <a:gd name="T9" fmla="*/ 96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99">
                    <a:moveTo>
                      <a:pt x="7" y="96"/>
                    </a:moveTo>
                    <a:cubicBezTo>
                      <a:pt x="20" y="67"/>
                      <a:pt x="33" y="38"/>
                      <a:pt x="45" y="8"/>
                    </a:cubicBezTo>
                    <a:cubicBezTo>
                      <a:pt x="47" y="3"/>
                      <a:pt x="39" y="0"/>
                      <a:pt x="36" y="5"/>
                    </a:cubicBezTo>
                    <a:cubicBezTo>
                      <a:pt x="19" y="33"/>
                      <a:pt x="4" y="61"/>
                      <a:pt x="0" y="94"/>
                    </a:cubicBezTo>
                    <a:cubicBezTo>
                      <a:pt x="0" y="97"/>
                      <a:pt x="6" y="99"/>
                      <a:pt x="7" y="9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3" name="Freeform 64"/>
              <p:cNvSpPr/>
              <p:nvPr/>
            </p:nvSpPr>
            <p:spPr bwMode="auto">
              <a:xfrm>
                <a:off x="3670301" y="2254251"/>
                <a:ext cx="57150" cy="80963"/>
              </a:xfrm>
              <a:custGeom>
                <a:avLst/>
                <a:gdLst>
                  <a:gd name="T0" fmla="*/ 8 w 55"/>
                  <a:gd name="T1" fmla="*/ 74 h 78"/>
                  <a:gd name="T2" fmla="*/ 27 w 55"/>
                  <a:gd name="T3" fmla="*/ 44 h 78"/>
                  <a:gd name="T4" fmla="*/ 52 w 55"/>
                  <a:gd name="T5" fmla="*/ 10 h 78"/>
                  <a:gd name="T6" fmla="*/ 45 w 55"/>
                  <a:gd name="T7" fmla="*/ 3 h 78"/>
                  <a:gd name="T8" fmla="*/ 16 w 55"/>
                  <a:gd name="T9" fmla="*/ 33 h 78"/>
                  <a:gd name="T10" fmla="*/ 1 w 55"/>
                  <a:gd name="T11" fmla="*/ 72 h 78"/>
                  <a:gd name="T12" fmla="*/ 8 w 55"/>
                  <a:gd name="T13" fmla="*/ 7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" h="78">
                    <a:moveTo>
                      <a:pt x="8" y="74"/>
                    </a:moveTo>
                    <a:cubicBezTo>
                      <a:pt x="12" y="63"/>
                      <a:pt x="21" y="53"/>
                      <a:pt x="27" y="44"/>
                    </a:cubicBezTo>
                    <a:cubicBezTo>
                      <a:pt x="35" y="32"/>
                      <a:pt x="45" y="22"/>
                      <a:pt x="52" y="10"/>
                    </a:cubicBezTo>
                    <a:cubicBezTo>
                      <a:pt x="55" y="6"/>
                      <a:pt x="50" y="0"/>
                      <a:pt x="45" y="3"/>
                    </a:cubicBezTo>
                    <a:cubicBezTo>
                      <a:pt x="34" y="11"/>
                      <a:pt x="25" y="21"/>
                      <a:pt x="16" y="33"/>
                    </a:cubicBezTo>
                    <a:cubicBezTo>
                      <a:pt x="7" y="45"/>
                      <a:pt x="5" y="57"/>
                      <a:pt x="1" y="72"/>
                    </a:cubicBezTo>
                    <a:cubicBezTo>
                      <a:pt x="0" y="76"/>
                      <a:pt x="6" y="78"/>
                      <a:pt x="8" y="7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4" name="Freeform 65"/>
              <p:cNvSpPr/>
              <p:nvPr/>
            </p:nvSpPr>
            <p:spPr bwMode="auto">
              <a:xfrm>
                <a:off x="3754438" y="2087563"/>
                <a:ext cx="73025" cy="87313"/>
              </a:xfrm>
              <a:custGeom>
                <a:avLst/>
                <a:gdLst>
                  <a:gd name="T0" fmla="*/ 6 w 71"/>
                  <a:gd name="T1" fmla="*/ 84 h 85"/>
                  <a:gd name="T2" fmla="*/ 66 w 71"/>
                  <a:gd name="T3" fmla="*/ 14 h 85"/>
                  <a:gd name="T4" fmla="*/ 58 w 71"/>
                  <a:gd name="T5" fmla="*/ 5 h 85"/>
                  <a:gd name="T6" fmla="*/ 1 w 71"/>
                  <a:gd name="T7" fmla="*/ 81 h 85"/>
                  <a:gd name="T8" fmla="*/ 6 w 71"/>
                  <a:gd name="T9" fmla="*/ 84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85">
                    <a:moveTo>
                      <a:pt x="6" y="84"/>
                    </a:moveTo>
                    <a:cubicBezTo>
                      <a:pt x="31" y="64"/>
                      <a:pt x="46" y="37"/>
                      <a:pt x="66" y="14"/>
                    </a:cubicBezTo>
                    <a:cubicBezTo>
                      <a:pt x="71" y="8"/>
                      <a:pt x="64" y="0"/>
                      <a:pt x="58" y="5"/>
                    </a:cubicBezTo>
                    <a:cubicBezTo>
                      <a:pt x="33" y="26"/>
                      <a:pt x="11" y="49"/>
                      <a:pt x="1" y="81"/>
                    </a:cubicBezTo>
                    <a:cubicBezTo>
                      <a:pt x="0" y="84"/>
                      <a:pt x="4" y="85"/>
                      <a:pt x="6" y="8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5" name="Freeform 66"/>
              <p:cNvSpPr/>
              <p:nvPr/>
            </p:nvSpPr>
            <p:spPr bwMode="auto">
              <a:xfrm>
                <a:off x="3865563" y="1936751"/>
                <a:ext cx="80963" cy="104775"/>
              </a:xfrm>
              <a:custGeom>
                <a:avLst/>
                <a:gdLst>
                  <a:gd name="T0" fmla="*/ 8 w 79"/>
                  <a:gd name="T1" fmla="*/ 98 h 101"/>
                  <a:gd name="T2" fmla="*/ 74 w 79"/>
                  <a:gd name="T3" fmla="*/ 12 h 101"/>
                  <a:gd name="T4" fmla="*/ 67 w 79"/>
                  <a:gd name="T5" fmla="*/ 5 h 101"/>
                  <a:gd name="T6" fmla="*/ 31 w 79"/>
                  <a:gd name="T7" fmla="*/ 43 h 101"/>
                  <a:gd name="T8" fmla="*/ 2 w 79"/>
                  <a:gd name="T9" fmla="*/ 94 h 101"/>
                  <a:gd name="T10" fmla="*/ 8 w 79"/>
                  <a:gd name="T11" fmla="*/ 98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01">
                    <a:moveTo>
                      <a:pt x="8" y="98"/>
                    </a:moveTo>
                    <a:cubicBezTo>
                      <a:pt x="34" y="72"/>
                      <a:pt x="51" y="41"/>
                      <a:pt x="74" y="12"/>
                    </a:cubicBezTo>
                    <a:cubicBezTo>
                      <a:pt x="79" y="7"/>
                      <a:pt x="72" y="0"/>
                      <a:pt x="67" y="5"/>
                    </a:cubicBezTo>
                    <a:cubicBezTo>
                      <a:pt x="53" y="17"/>
                      <a:pt x="41" y="28"/>
                      <a:pt x="31" y="43"/>
                    </a:cubicBezTo>
                    <a:cubicBezTo>
                      <a:pt x="20" y="59"/>
                      <a:pt x="12" y="76"/>
                      <a:pt x="2" y="94"/>
                    </a:cubicBezTo>
                    <a:cubicBezTo>
                      <a:pt x="0" y="97"/>
                      <a:pt x="5" y="101"/>
                      <a:pt x="8" y="9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6" name="Freeform 67"/>
              <p:cNvSpPr/>
              <p:nvPr/>
            </p:nvSpPr>
            <p:spPr bwMode="auto">
              <a:xfrm>
                <a:off x="3984626" y="1827213"/>
                <a:ext cx="87313" cy="65088"/>
              </a:xfrm>
              <a:custGeom>
                <a:avLst/>
                <a:gdLst>
                  <a:gd name="T0" fmla="*/ 8 w 85"/>
                  <a:gd name="T1" fmla="*/ 61 h 63"/>
                  <a:gd name="T2" fmla="*/ 23 w 85"/>
                  <a:gd name="T3" fmla="*/ 57 h 63"/>
                  <a:gd name="T4" fmla="*/ 40 w 85"/>
                  <a:gd name="T5" fmla="*/ 47 h 63"/>
                  <a:gd name="T6" fmla="*/ 76 w 85"/>
                  <a:gd name="T7" fmla="*/ 21 h 63"/>
                  <a:gd name="T8" fmla="*/ 67 w 85"/>
                  <a:gd name="T9" fmla="*/ 6 h 63"/>
                  <a:gd name="T10" fmla="*/ 34 w 85"/>
                  <a:gd name="T11" fmla="*/ 26 h 63"/>
                  <a:gd name="T12" fmla="*/ 18 w 85"/>
                  <a:gd name="T13" fmla="*/ 38 h 63"/>
                  <a:gd name="T14" fmla="*/ 3 w 85"/>
                  <a:gd name="T15" fmla="*/ 53 h 63"/>
                  <a:gd name="T16" fmla="*/ 8 w 85"/>
                  <a:gd name="T17" fmla="*/ 61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63">
                    <a:moveTo>
                      <a:pt x="8" y="61"/>
                    </a:moveTo>
                    <a:cubicBezTo>
                      <a:pt x="13" y="59"/>
                      <a:pt x="18" y="59"/>
                      <a:pt x="23" y="57"/>
                    </a:cubicBezTo>
                    <a:cubicBezTo>
                      <a:pt x="29" y="54"/>
                      <a:pt x="35" y="50"/>
                      <a:pt x="40" y="47"/>
                    </a:cubicBezTo>
                    <a:cubicBezTo>
                      <a:pt x="53" y="39"/>
                      <a:pt x="64" y="30"/>
                      <a:pt x="76" y="21"/>
                    </a:cubicBezTo>
                    <a:cubicBezTo>
                      <a:pt x="85" y="14"/>
                      <a:pt x="77" y="0"/>
                      <a:pt x="67" y="6"/>
                    </a:cubicBezTo>
                    <a:cubicBezTo>
                      <a:pt x="56" y="12"/>
                      <a:pt x="44" y="18"/>
                      <a:pt x="34" y="26"/>
                    </a:cubicBezTo>
                    <a:cubicBezTo>
                      <a:pt x="28" y="30"/>
                      <a:pt x="23" y="34"/>
                      <a:pt x="18" y="38"/>
                    </a:cubicBezTo>
                    <a:cubicBezTo>
                      <a:pt x="11" y="42"/>
                      <a:pt x="8" y="48"/>
                      <a:pt x="3" y="53"/>
                    </a:cubicBezTo>
                    <a:cubicBezTo>
                      <a:pt x="0" y="57"/>
                      <a:pt x="3" y="63"/>
                      <a:pt x="8" y="6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7" name="Freeform 68"/>
              <p:cNvSpPr/>
              <p:nvPr/>
            </p:nvSpPr>
            <p:spPr bwMode="auto">
              <a:xfrm>
                <a:off x="4127501" y="1725613"/>
                <a:ext cx="109538" cy="76200"/>
              </a:xfrm>
              <a:custGeom>
                <a:avLst/>
                <a:gdLst>
                  <a:gd name="T0" fmla="*/ 9 w 105"/>
                  <a:gd name="T1" fmla="*/ 71 h 74"/>
                  <a:gd name="T2" fmla="*/ 96 w 105"/>
                  <a:gd name="T3" fmla="*/ 16 h 74"/>
                  <a:gd name="T4" fmla="*/ 89 w 105"/>
                  <a:gd name="T5" fmla="*/ 4 h 74"/>
                  <a:gd name="T6" fmla="*/ 2 w 105"/>
                  <a:gd name="T7" fmla="*/ 66 h 74"/>
                  <a:gd name="T8" fmla="*/ 9 w 105"/>
                  <a:gd name="T9" fmla="*/ 71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74">
                    <a:moveTo>
                      <a:pt x="9" y="71"/>
                    </a:moveTo>
                    <a:cubicBezTo>
                      <a:pt x="33" y="47"/>
                      <a:pt x="67" y="33"/>
                      <a:pt x="96" y="16"/>
                    </a:cubicBezTo>
                    <a:cubicBezTo>
                      <a:pt x="105" y="12"/>
                      <a:pt x="97" y="0"/>
                      <a:pt x="89" y="4"/>
                    </a:cubicBezTo>
                    <a:cubicBezTo>
                      <a:pt x="55" y="19"/>
                      <a:pt x="22" y="32"/>
                      <a:pt x="2" y="66"/>
                    </a:cubicBezTo>
                    <a:cubicBezTo>
                      <a:pt x="0" y="70"/>
                      <a:pt x="5" y="74"/>
                      <a:pt x="9" y="7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8" name="Freeform 69"/>
              <p:cNvSpPr/>
              <p:nvPr/>
            </p:nvSpPr>
            <p:spPr bwMode="auto">
              <a:xfrm>
                <a:off x="4300538" y="1655763"/>
                <a:ext cx="87313" cy="47625"/>
              </a:xfrm>
              <a:custGeom>
                <a:avLst/>
                <a:gdLst>
                  <a:gd name="T0" fmla="*/ 7 w 84"/>
                  <a:gd name="T1" fmla="*/ 46 h 47"/>
                  <a:gd name="T2" fmla="*/ 80 w 84"/>
                  <a:gd name="T3" fmla="*/ 9 h 47"/>
                  <a:gd name="T4" fmla="*/ 77 w 84"/>
                  <a:gd name="T5" fmla="*/ 3 h 47"/>
                  <a:gd name="T6" fmla="*/ 5 w 84"/>
                  <a:gd name="T7" fmla="*/ 38 h 47"/>
                  <a:gd name="T8" fmla="*/ 7 w 84"/>
                  <a:gd name="T9" fmla="*/ 4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47">
                    <a:moveTo>
                      <a:pt x="7" y="46"/>
                    </a:moveTo>
                    <a:cubicBezTo>
                      <a:pt x="36" y="41"/>
                      <a:pt x="58" y="26"/>
                      <a:pt x="80" y="9"/>
                    </a:cubicBezTo>
                    <a:cubicBezTo>
                      <a:pt x="84" y="6"/>
                      <a:pt x="81" y="0"/>
                      <a:pt x="77" y="3"/>
                    </a:cubicBezTo>
                    <a:cubicBezTo>
                      <a:pt x="54" y="16"/>
                      <a:pt x="30" y="29"/>
                      <a:pt x="5" y="38"/>
                    </a:cubicBezTo>
                    <a:cubicBezTo>
                      <a:pt x="0" y="40"/>
                      <a:pt x="2" y="47"/>
                      <a:pt x="7" y="4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9" name="Freeform 70"/>
              <p:cNvSpPr/>
              <p:nvPr/>
            </p:nvSpPr>
            <p:spPr bwMode="auto">
              <a:xfrm>
                <a:off x="4451351" y="1609726"/>
                <a:ext cx="103188" cy="31750"/>
              </a:xfrm>
              <a:custGeom>
                <a:avLst/>
                <a:gdLst>
                  <a:gd name="T0" fmla="*/ 4 w 100"/>
                  <a:gd name="T1" fmla="*/ 25 h 31"/>
                  <a:gd name="T2" fmla="*/ 95 w 100"/>
                  <a:gd name="T3" fmla="*/ 11 h 31"/>
                  <a:gd name="T4" fmla="*/ 92 w 100"/>
                  <a:gd name="T5" fmla="*/ 1 h 31"/>
                  <a:gd name="T6" fmla="*/ 4 w 100"/>
                  <a:gd name="T7" fmla="*/ 17 h 31"/>
                  <a:gd name="T8" fmla="*/ 4 w 100"/>
                  <a:gd name="T9" fmla="*/ 2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31">
                    <a:moveTo>
                      <a:pt x="4" y="25"/>
                    </a:moveTo>
                    <a:cubicBezTo>
                      <a:pt x="34" y="31"/>
                      <a:pt x="67" y="23"/>
                      <a:pt x="95" y="11"/>
                    </a:cubicBezTo>
                    <a:cubicBezTo>
                      <a:pt x="100" y="9"/>
                      <a:pt x="97" y="0"/>
                      <a:pt x="92" y="1"/>
                    </a:cubicBezTo>
                    <a:cubicBezTo>
                      <a:pt x="63" y="3"/>
                      <a:pt x="32" y="9"/>
                      <a:pt x="4" y="17"/>
                    </a:cubicBezTo>
                    <a:cubicBezTo>
                      <a:pt x="0" y="18"/>
                      <a:pt x="0" y="24"/>
                      <a:pt x="4" y="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0" name="Freeform 71"/>
              <p:cNvSpPr/>
              <p:nvPr/>
            </p:nvSpPr>
            <p:spPr bwMode="auto">
              <a:xfrm>
                <a:off x="4638676" y="1628776"/>
                <a:ext cx="109538" cy="19050"/>
              </a:xfrm>
              <a:custGeom>
                <a:avLst/>
                <a:gdLst>
                  <a:gd name="T0" fmla="*/ 4 w 105"/>
                  <a:gd name="T1" fmla="*/ 13 h 18"/>
                  <a:gd name="T2" fmla="*/ 99 w 105"/>
                  <a:gd name="T3" fmla="*/ 14 h 18"/>
                  <a:gd name="T4" fmla="*/ 99 w 105"/>
                  <a:gd name="T5" fmla="*/ 4 h 18"/>
                  <a:gd name="T6" fmla="*/ 4 w 105"/>
                  <a:gd name="T7" fmla="*/ 5 h 18"/>
                  <a:gd name="T8" fmla="*/ 4 w 105"/>
                  <a:gd name="T9" fmla="*/ 13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18">
                    <a:moveTo>
                      <a:pt x="4" y="13"/>
                    </a:moveTo>
                    <a:cubicBezTo>
                      <a:pt x="35" y="18"/>
                      <a:pt x="67" y="17"/>
                      <a:pt x="99" y="14"/>
                    </a:cubicBezTo>
                    <a:cubicBezTo>
                      <a:pt x="105" y="13"/>
                      <a:pt x="105" y="5"/>
                      <a:pt x="99" y="4"/>
                    </a:cubicBezTo>
                    <a:cubicBezTo>
                      <a:pt x="67" y="1"/>
                      <a:pt x="35" y="0"/>
                      <a:pt x="4" y="5"/>
                    </a:cubicBezTo>
                    <a:cubicBezTo>
                      <a:pt x="0" y="6"/>
                      <a:pt x="0" y="12"/>
                      <a:pt x="4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1" name="Freeform 72"/>
              <p:cNvSpPr/>
              <p:nvPr/>
            </p:nvSpPr>
            <p:spPr bwMode="auto">
              <a:xfrm>
                <a:off x="4851401" y="1643063"/>
                <a:ext cx="68263" cy="30163"/>
              </a:xfrm>
              <a:custGeom>
                <a:avLst/>
                <a:gdLst>
                  <a:gd name="T0" fmla="*/ 2 w 65"/>
                  <a:gd name="T1" fmla="*/ 4 h 28"/>
                  <a:gd name="T2" fmla="*/ 59 w 65"/>
                  <a:gd name="T3" fmla="*/ 27 h 28"/>
                  <a:gd name="T4" fmla="*/ 62 w 65"/>
                  <a:gd name="T5" fmla="*/ 21 h 28"/>
                  <a:gd name="T6" fmla="*/ 3 w 65"/>
                  <a:gd name="T7" fmla="*/ 1 h 28"/>
                  <a:gd name="T8" fmla="*/ 2 w 65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28">
                    <a:moveTo>
                      <a:pt x="2" y="4"/>
                    </a:moveTo>
                    <a:cubicBezTo>
                      <a:pt x="19" y="15"/>
                      <a:pt x="40" y="22"/>
                      <a:pt x="59" y="27"/>
                    </a:cubicBezTo>
                    <a:cubicBezTo>
                      <a:pt x="63" y="28"/>
                      <a:pt x="65" y="23"/>
                      <a:pt x="62" y="21"/>
                    </a:cubicBezTo>
                    <a:cubicBezTo>
                      <a:pt x="43" y="13"/>
                      <a:pt x="23" y="7"/>
                      <a:pt x="3" y="1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2" name="Freeform 73"/>
              <p:cNvSpPr/>
              <p:nvPr/>
            </p:nvSpPr>
            <p:spPr bwMode="auto">
              <a:xfrm>
                <a:off x="5008563" y="1714501"/>
                <a:ext cx="71438" cy="33338"/>
              </a:xfrm>
              <a:custGeom>
                <a:avLst/>
                <a:gdLst>
                  <a:gd name="T0" fmla="*/ 3 w 68"/>
                  <a:gd name="T1" fmla="*/ 10 h 33"/>
                  <a:gd name="T2" fmla="*/ 59 w 68"/>
                  <a:gd name="T3" fmla="*/ 32 h 33"/>
                  <a:gd name="T4" fmla="*/ 64 w 68"/>
                  <a:gd name="T5" fmla="*/ 26 h 33"/>
                  <a:gd name="T6" fmla="*/ 3 w 68"/>
                  <a:gd name="T7" fmla="*/ 4 h 33"/>
                  <a:gd name="T8" fmla="*/ 3 w 68"/>
                  <a:gd name="T9" fmla="*/ 1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33">
                    <a:moveTo>
                      <a:pt x="3" y="10"/>
                    </a:moveTo>
                    <a:cubicBezTo>
                      <a:pt x="23" y="14"/>
                      <a:pt x="40" y="23"/>
                      <a:pt x="59" y="32"/>
                    </a:cubicBezTo>
                    <a:cubicBezTo>
                      <a:pt x="63" y="33"/>
                      <a:pt x="68" y="29"/>
                      <a:pt x="64" y="26"/>
                    </a:cubicBezTo>
                    <a:cubicBezTo>
                      <a:pt x="46" y="10"/>
                      <a:pt x="26" y="0"/>
                      <a:pt x="3" y="4"/>
                    </a:cubicBezTo>
                    <a:cubicBezTo>
                      <a:pt x="0" y="4"/>
                      <a:pt x="0" y="9"/>
                      <a:pt x="3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3" name="Freeform 74"/>
              <p:cNvSpPr/>
              <p:nvPr/>
            </p:nvSpPr>
            <p:spPr bwMode="auto">
              <a:xfrm>
                <a:off x="5149851" y="1784351"/>
                <a:ext cx="85725" cy="47625"/>
              </a:xfrm>
              <a:custGeom>
                <a:avLst/>
                <a:gdLst>
                  <a:gd name="T0" fmla="*/ 3 w 83"/>
                  <a:gd name="T1" fmla="*/ 6 h 46"/>
                  <a:gd name="T2" fmla="*/ 75 w 83"/>
                  <a:gd name="T3" fmla="*/ 43 h 46"/>
                  <a:gd name="T4" fmla="*/ 79 w 83"/>
                  <a:gd name="T5" fmla="*/ 37 h 46"/>
                  <a:gd name="T6" fmla="*/ 6 w 83"/>
                  <a:gd name="T7" fmla="*/ 1 h 46"/>
                  <a:gd name="T8" fmla="*/ 3 w 83"/>
                  <a:gd name="T9" fmla="*/ 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46">
                    <a:moveTo>
                      <a:pt x="3" y="6"/>
                    </a:moveTo>
                    <a:cubicBezTo>
                      <a:pt x="28" y="18"/>
                      <a:pt x="52" y="30"/>
                      <a:pt x="75" y="43"/>
                    </a:cubicBezTo>
                    <a:cubicBezTo>
                      <a:pt x="80" y="46"/>
                      <a:pt x="83" y="39"/>
                      <a:pt x="79" y="37"/>
                    </a:cubicBezTo>
                    <a:cubicBezTo>
                      <a:pt x="57" y="20"/>
                      <a:pt x="33" y="7"/>
                      <a:pt x="6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4" name="Freeform 75"/>
              <p:cNvSpPr/>
              <p:nvPr/>
            </p:nvSpPr>
            <p:spPr bwMode="auto">
              <a:xfrm>
                <a:off x="5305426" y="1847851"/>
                <a:ext cx="66675" cy="61913"/>
              </a:xfrm>
              <a:custGeom>
                <a:avLst/>
                <a:gdLst>
                  <a:gd name="T0" fmla="*/ 5 w 65"/>
                  <a:gd name="T1" fmla="*/ 12 h 59"/>
                  <a:gd name="T2" fmla="*/ 55 w 65"/>
                  <a:gd name="T3" fmla="*/ 55 h 59"/>
                  <a:gd name="T4" fmla="*/ 62 w 65"/>
                  <a:gd name="T5" fmla="*/ 49 h 59"/>
                  <a:gd name="T6" fmla="*/ 42 w 65"/>
                  <a:gd name="T7" fmla="*/ 23 h 59"/>
                  <a:gd name="T8" fmla="*/ 10 w 65"/>
                  <a:gd name="T9" fmla="*/ 4 h 59"/>
                  <a:gd name="T10" fmla="*/ 5 w 65"/>
                  <a:gd name="T11" fmla="*/ 1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5" h="59">
                    <a:moveTo>
                      <a:pt x="5" y="12"/>
                    </a:moveTo>
                    <a:cubicBezTo>
                      <a:pt x="23" y="25"/>
                      <a:pt x="42" y="37"/>
                      <a:pt x="55" y="55"/>
                    </a:cubicBezTo>
                    <a:cubicBezTo>
                      <a:pt x="58" y="59"/>
                      <a:pt x="65" y="53"/>
                      <a:pt x="62" y="49"/>
                    </a:cubicBezTo>
                    <a:cubicBezTo>
                      <a:pt x="57" y="39"/>
                      <a:pt x="50" y="31"/>
                      <a:pt x="42" y="23"/>
                    </a:cubicBezTo>
                    <a:cubicBezTo>
                      <a:pt x="33" y="15"/>
                      <a:pt x="21" y="9"/>
                      <a:pt x="10" y="4"/>
                    </a:cubicBezTo>
                    <a:cubicBezTo>
                      <a:pt x="5" y="0"/>
                      <a:pt x="0" y="8"/>
                      <a:pt x="5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5" name="Freeform 76"/>
              <p:cNvSpPr/>
              <p:nvPr/>
            </p:nvSpPr>
            <p:spPr bwMode="auto">
              <a:xfrm>
                <a:off x="5380038" y="1765301"/>
                <a:ext cx="30163" cy="87313"/>
              </a:xfrm>
              <a:custGeom>
                <a:avLst/>
                <a:gdLst>
                  <a:gd name="T0" fmla="*/ 10 w 28"/>
                  <a:gd name="T1" fmla="*/ 81 h 84"/>
                  <a:gd name="T2" fmla="*/ 27 w 28"/>
                  <a:gd name="T3" fmla="*/ 10 h 84"/>
                  <a:gd name="T4" fmla="*/ 17 w 28"/>
                  <a:gd name="T5" fmla="*/ 6 h 84"/>
                  <a:gd name="T6" fmla="*/ 4 w 28"/>
                  <a:gd name="T7" fmla="*/ 81 h 84"/>
                  <a:gd name="T8" fmla="*/ 10 w 28"/>
                  <a:gd name="T9" fmla="*/ 81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84">
                    <a:moveTo>
                      <a:pt x="10" y="81"/>
                    </a:moveTo>
                    <a:cubicBezTo>
                      <a:pt x="15" y="57"/>
                      <a:pt x="22" y="34"/>
                      <a:pt x="27" y="10"/>
                    </a:cubicBezTo>
                    <a:cubicBezTo>
                      <a:pt x="28" y="4"/>
                      <a:pt x="20" y="0"/>
                      <a:pt x="17" y="6"/>
                    </a:cubicBezTo>
                    <a:cubicBezTo>
                      <a:pt x="6" y="29"/>
                      <a:pt x="0" y="55"/>
                      <a:pt x="4" y="81"/>
                    </a:cubicBezTo>
                    <a:cubicBezTo>
                      <a:pt x="5" y="84"/>
                      <a:pt x="10" y="84"/>
                      <a:pt x="10" y="8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6" name="Freeform 77"/>
              <p:cNvSpPr/>
              <p:nvPr/>
            </p:nvSpPr>
            <p:spPr bwMode="auto">
              <a:xfrm>
                <a:off x="5451476" y="1625601"/>
                <a:ext cx="39688" cy="63500"/>
              </a:xfrm>
              <a:custGeom>
                <a:avLst/>
                <a:gdLst>
                  <a:gd name="T0" fmla="*/ 7 w 39"/>
                  <a:gd name="T1" fmla="*/ 58 h 62"/>
                  <a:gd name="T2" fmla="*/ 38 w 39"/>
                  <a:gd name="T3" fmla="*/ 7 h 62"/>
                  <a:gd name="T4" fmla="*/ 29 w 39"/>
                  <a:gd name="T5" fmla="*/ 3 h 62"/>
                  <a:gd name="T6" fmla="*/ 13 w 39"/>
                  <a:gd name="T7" fmla="*/ 25 h 62"/>
                  <a:gd name="T8" fmla="*/ 1 w 39"/>
                  <a:gd name="T9" fmla="*/ 56 h 62"/>
                  <a:gd name="T10" fmla="*/ 7 w 39"/>
                  <a:gd name="T11" fmla="*/ 58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" h="62">
                    <a:moveTo>
                      <a:pt x="7" y="58"/>
                    </a:moveTo>
                    <a:cubicBezTo>
                      <a:pt x="16" y="40"/>
                      <a:pt x="30" y="26"/>
                      <a:pt x="38" y="7"/>
                    </a:cubicBezTo>
                    <a:cubicBezTo>
                      <a:pt x="39" y="2"/>
                      <a:pt x="32" y="0"/>
                      <a:pt x="29" y="3"/>
                    </a:cubicBezTo>
                    <a:cubicBezTo>
                      <a:pt x="24" y="11"/>
                      <a:pt x="18" y="18"/>
                      <a:pt x="13" y="25"/>
                    </a:cubicBezTo>
                    <a:cubicBezTo>
                      <a:pt x="7" y="34"/>
                      <a:pt x="4" y="45"/>
                      <a:pt x="1" y="56"/>
                    </a:cubicBezTo>
                    <a:cubicBezTo>
                      <a:pt x="0" y="59"/>
                      <a:pt x="5" y="62"/>
                      <a:pt x="7" y="5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7" name="Freeform 78"/>
              <p:cNvSpPr/>
              <p:nvPr/>
            </p:nvSpPr>
            <p:spPr bwMode="auto">
              <a:xfrm>
                <a:off x="5540376" y="1449388"/>
                <a:ext cx="88900" cy="112713"/>
              </a:xfrm>
              <a:custGeom>
                <a:avLst/>
                <a:gdLst>
                  <a:gd name="T0" fmla="*/ 8 w 86"/>
                  <a:gd name="T1" fmla="*/ 105 h 108"/>
                  <a:gd name="T2" fmla="*/ 81 w 86"/>
                  <a:gd name="T3" fmla="*/ 12 h 108"/>
                  <a:gd name="T4" fmla="*/ 75 w 86"/>
                  <a:gd name="T5" fmla="*/ 4 h 108"/>
                  <a:gd name="T6" fmla="*/ 1 w 86"/>
                  <a:gd name="T7" fmla="*/ 101 h 108"/>
                  <a:gd name="T8" fmla="*/ 8 w 86"/>
                  <a:gd name="T9" fmla="*/ 105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108">
                    <a:moveTo>
                      <a:pt x="8" y="105"/>
                    </a:moveTo>
                    <a:cubicBezTo>
                      <a:pt x="34" y="75"/>
                      <a:pt x="53" y="41"/>
                      <a:pt x="81" y="12"/>
                    </a:cubicBezTo>
                    <a:cubicBezTo>
                      <a:pt x="86" y="8"/>
                      <a:pt x="80" y="0"/>
                      <a:pt x="75" y="4"/>
                    </a:cubicBezTo>
                    <a:cubicBezTo>
                      <a:pt x="39" y="25"/>
                      <a:pt x="16" y="63"/>
                      <a:pt x="1" y="101"/>
                    </a:cubicBezTo>
                    <a:cubicBezTo>
                      <a:pt x="0" y="105"/>
                      <a:pt x="5" y="108"/>
                      <a:pt x="8" y="10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8" name="Freeform 79"/>
              <p:cNvSpPr/>
              <p:nvPr/>
            </p:nvSpPr>
            <p:spPr bwMode="auto">
              <a:xfrm>
                <a:off x="5675313" y="1382713"/>
                <a:ext cx="88900" cy="57150"/>
              </a:xfrm>
              <a:custGeom>
                <a:avLst/>
                <a:gdLst>
                  <a:gd name="T0" fmla="*/ 7 w 86"/>
                  <a:gd name="T1" fmla="*/ 53 h 55"/>
                  <a:gd name="T2" fmla="*/ 79 w 86"/>
                  <a:gd name="T3" fmla="*/ 13 h 55"/>
                  <a:gd name="T4" fmla="*/ 76 w 86"/>
                  <a:gd name="T5" fmla="*/ 2 h 55"/>
                  <a:gd name="T6" fmla="*/ 3 w 86"/>
                  <a:gd name="T7" fmla="*/ 48 h 55"/>
                  <a:gd name="T8" fmla="*/ 7 w 86"/>
                  <a:gd name="T9" fmla="*/ 53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55">
                    <a:moveTo>
                      <a:pt x="7" y="53"/>
                    </a:moveTo>
                    <a:cubicBezTo>
                      <a:pt x="32" y="43"/>
                      <a:pt x="53" y="22"/>
                      <a:pt x="79" y="13"/>
                    </a:cubicBezTo>
                    <a:cubicBezTo>
                      <a:pt x="86" y="10"/>
                      <a:pt x="83" y="0"/>
                      <a:pt x="76" y="2"/>
                    </a:cubicBezTo>
                    <a:cubicBezTo>
                      <a:pt x="46" y="8"/>
                      <a:pt x="24" y="27"/>
                      <a:pt x="3" y="48"/>
                    </a:cubicBezTo>
                    <a:cubicBezTo>
                      <a:pt x="0" y="51"/>
                      <a:pt x="4" y="55"/>
                      <a:pt x="7" y="5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9" name="Freeform 80"/>
              <p:cNvSpPr/>
              <p:nvPr/>
            </p:nvSpPr>
            <p:spPr bwMode="auto">
              <a:xfrm>
                <a:off x="5895976" y="1304926"/>
                <a:ext cx="57150" cy="28575"/>
              </a:xfrm>
              <a:custGeom>
                <a:avLst/>
                <a:gdLst>
                  <a:gd name="T0" fmla="*/ 4 w 56"/>
                  <a:gd name="T1" fmla="*/ 26 h 27"/>
                  <a:gd name="T2" fmla="*/ 55 w 56"/>
                  <a:gd name="T3" fmla="*/ 4 h 27"/>
                  <a:gd name="T4" fmla="*/ 53 w 56"/>
                  <a:gd name="T5" fmla="*/ 2 h 27"/>
                  <a:gd name="T6" fmla="*/ 2 w 56"/>
                  <a:gd name="T7" fmla="*/ 23 h 27"/>
                  <a:gd name="T8" fmla="*/ 4 w 56"/>
                  <a:gd name="T9" fmla="*/ 2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7">
                    <a:moveTo>
                      <a:pt x="4" y="26"/>
                    </a:moveTo>
                    <a:cubicBezTo>
                      <a:pt x="21" y="18"/>
                      <a:pt x="41" y="18"/>
                      <a:pt x="55" y="4"/>
                    </a:cubicBezTo>
                    <a:cubicBezTo>
                      <a:pt x="56" y="2"/>
                      <a:pt x="54" y="0"/>
                      <a:pt x="53" y="2"/>
                    </a:cubicBezTo>
                    <a:cubicBezTo>
                      <a:pt x="38" y="14"/>
                      <a:pt x="19" y="15"/>
                      <a:pt x="2" y="23"/>
                    </a:cubicBezTo>
                    <a:cubicBezTo>
                      <a:pt x="0" y="24"/>
                      <a:pt x="2" y="27"/>
                      <a:pt x="4" y="2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0" name="Freeform 81"/>
              <p:cNvSpPr/>
              <p:nvPr/>
            </p:nvSpPr>
            <p:spPr bwMode="auto">
              <a:xfrm>
                <a:off x="6059488" y="1247776"/>
                <a:ext cx="125413" cy="41275"/>
              </a:xfrm>
              <a:custGeom>
                <a:avLst/>
                <a:gdLst>
                  <a:gd name="T0" fmla="*/ 6 w 121"/>
                  <a:gd name="T1" fmla="*/ 38 h 40"/>
                  <a:gd name="T2" fmla="*/ 115 w 121"/>
                  <a:gd name="T3" fmla="*/ 13 h 40"/>
                  <a:gd name="T4" fmla="*/ 113 w 121"/>
                  <a:gd name="T5" fmla="*/ 0 h 40"/>
                  <a:gd name="T6" fmla="*/ 3 w 121"/>
                  <a:gd name="T7" fmla="*/ 34 h 40"/>
                  <a:gd name="T8" fmla="*/ 6 w 121"/>
                  <a:gd name="T9" fmla="*/ 38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" h="40">
                    <a:moveTo>
                      <a:pt x="6" y="38"/>
                    </a:moveTo>
                    <a:cubicBezTo>
                      <a:pt x="40" y="23"/>
                      <a:pt x="79" y="25"/>
                      <a:pt x="115" y="13"/>
                    </a:cubicBezTo>
                    <a:cubicBezTo>
                      <a:pt x="121" y="11"/>
                      <a:pt x="121" y="0"/>
                      <a:pt x="113" y="0"/>
                    </a:cubicBezTo>
                    <a:cubicBezTo>
                      <a:pt x="72" y="3"/>
                      <a:pt x="37" y="11"/>
                      <a:pt x="3" y="34"/>
                    </a:cubicBezTo>
                    <a:cubicBezTo>
                      <a:pt x="0" y="36"/>
                      <a:pt x="3" y="40"/>
                      <a:pt x="6" y="3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1" name="Freeform 82"/>
              <p:cNvSpPr/>
              <p:nvPr/>
            </p:nvSpPr>
            <p:spPr bwMode="auto">
              <a:xfrm>
                <a:off x="6319838" y="1225551"/>
                <a:ext cx="120650" cy="30163"/>
              </a:xfrm>
              <a:custGeom>
                <a:avLst/>
                <a:gdLst>
                  <a:gd name="T0" fmla="*/ 8 w 116"/>
                  <a:gd name="T1" fmla="*/ 25 h 28"/>
                  <a:gd name="T2" fmla="*/ 108 w 116"/>
                  <a:gd name="T3" fmla="*/ 27 h 28"/>
                  <a:gd name="T4" fmla="*/ 110 w 116"/>
                  <a:gd name="T5" fmla="*/ 15 h 28"/>
                  <a:gd name="T6" fmla="*/ 4 w 116"/>
                  <a:gd name="T7" fmla="*/ 17 h 28"/>
                  <a:gd name="T8" fmla="*/ 8 w 116"/>
                  <a:gd name="T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28">
                    <a:moveTo>
                      <a:pt x="8" y="25"/>
                    </a:moveTo>
                    <a:cubicBezTo>
                      <a:pt x="41" y="16"/>
                      <a:pt x="74" y="23"/>
                      <a:pt x="108" y="27"/>
                    </a:cubicBezTo>
                    <a:cubicBezTo>
                      <a:pt x="115" y="28"/>
                      <a:pt x="116" y="17"/>
                      <a:pt x="110" y="15"/>
                    </a:cubicBezTo>
                    <a:cubicBezTo>
                      <a:pt x="72" y="4"/>
                      <a:pt x="40" y="0"/>
                      <a:pt x="4" y="17"/>
                    </a:cubicBezTo>
                    <a:cubicBezTo>
                      <a:pt x="0" y="19"/>
                      <a:pt x="3" y="26"/>
                      <a:pt x="8" y="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2" name="Freeform 83"/>
              <p:cNvSpPr/>
              <p:nvPr/>
            </p:nvSpPr>
            <p:spPr bwMode="auto">
              <a:xfrm>
                <a:off x="6584951" y="1241426"/>
                <a:ext cx="109538" cy="19050"/>
              </a:xfrm>
              <a:custGeom>
                <a:avLst/>
                <a:gdLst>
                  <a:gd name="T0" fmla="*/ 5 w 106"/>
                  <a:gd name="T1" fmla="*/ 9 h 18"/>
                  <a:gd name="T2" fmla="*/ 98 w 106"/>
                  <a:gd name="T3" fmla="*/ 17 h 18"/>
                  <a:gd name="T4" fmla="*/ 100 w 106"/>
                  <a:gd name="T5" fmla="*/ 9 h 18"/>
                  <a:gd name="T6" fmla="*/ 5 w 106"/>
                  <a:gd name="T7" fmla="*/ 2 h 18"/>
                  <a:gd name="T8" fmla="*/ 5 w 106"/>
                  <a:gd name="T9" fmla="*/ 9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" h="18">
                    <a:moveTo>
                      <a:pt x="5" y="9"/>
                    </a:moveTo>
                    <a:cubicBezTo>
                      <a:pt x="35" y="11"/>
                      <a:pt x="68" y="12"/>
                      <a:pt x="98" y="17"/>
                    </a:cubicBezTo>
                    <a:cubicBezTo>
                      <a:pt x="103" y="18"/>
                      <a:pt x="106" y="10"/>
                      <a:pt x="100" y="9"/>
                    </a:cubicBezTo>
                    <a:cubicBezTo>
                      <a:pt x="68" y="0"/>
                      <a:pt x="38" y="1"/>
                      <a:pt x="5" y="2"/>
                    </a:cubicBezTo>
                    <a:cubicBezTo>
                      <a:pt x="0" y="2"/>
                      <a:pt x="0" y="9"/>
                      <a:pt x="5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3" name="Freeform 84"/>
              <p:cNvSpPr/>
              <p:nvPr/>
            </p:nvSpPr>
            <p:spPr bwMode="auto">
              <a:xfrm>
                <a:off x="6799263" y="1285876"/>
                <a:ext cx="117475" cy="47625"/>
              </a:xfrm>
              <a:custGeom>
                <a:avLst/>
                <a:gdLst>
                  <a:gd name="T0" fmla="*/ 5 w 112"/>
                  <a:gd name="T1" fmla="*/ 11 h 45"/>
                  <a:gd name="T2" fmla="*/ 100 w 112"/>
                  <a:gd name="T3" fmla="*/ 42 h 45"/>
                  <a:gd name="T4" fmla="*/ 105 w 112"/>
                  <a:gd name="T5" fmla="*/ 29 h 45"/>
                  <a:gd name="T6" fmla="*/ 8 w 112"/>
                  <a:gd name="T7" fmla="*/ 1 h 45"/>
                  <a:gd name="T8" fmla="*/ 5 w 112"/>
                  <a:gd name="T9" fmla="*/ 11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2" h="45">
                    <a:moveTo>
                      <a:pt x="5" y="11"/>
                    </a:moveTo>
                    <a:cubicBezTo>
                      <a:pt x="35" y="25"/>
                      <a:pt x="69" y="29"/>
                      <a:pt x="100" y="42"/>
                    </a:cubicBezTo>
                    <a:cubicBezTo>
                      <a:pt x="107" y="45"/>
                      <a:pt x="112" y="33"/>
                      <a:pt x="105" y="29"/>
                    </a:cubicBezTo>
                    <a:cubicBezTo>
                      <a:pt x="76" y="13"/>
                      <a:pt x="41" y="2"/>
                      <a:pt x="8" y="1"/>
                    </a:cubicBezTo>
                    <a:cubicBezTo>
                      <a:pt x="2" y="0"/>
                      <a:pt x="0" y="9"/>
                      <a:pt x="5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4" name="Freeform 85"/>
              <p:cNvSpPr/>
              <p:nvPr/>
            </p:nvSpPr>
            <p:spPr bwMode="auto">
              <a:xfrm>
                <a:off x="6962776" y="1343026"/>
                <a:ext cx="122238" cy="44450"/>
              </a:xfrm>
              <a:custGeom>
                <a:avLst/>
                <a:gdLst>
                  <a:gd name="T0" fmla="*/ 3 w 117"/>
                  <a:gd name="T1" fmla="*/ 4 h 43"/>
                  <a:gd name="T2" fmla="*/ 109 w 117"/>
                  <a:gd name="T3" fmla="*/ 41 h 43"/>
                  <a:gd name="T4" fmla="*/ 113 w 117"/>
                  <a:gd name="T5" fmla="*/ 35 h 43"/>
                  <a:gd name="T6" fmla="*/ 3 w 117"/>
                  <a:gd name="T7" fmla="*/ 0 h 43"/>
                  <a:gd name="T8" fmla="*/ 3 w 117"/>
                  <a:gd name="T9" fmla="*/ 4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43">
                    <a:moveTo>
                      <a:pt x="3" y="4"/>
                    </a:moveTo>
                    <a:cubicBezTo>
                      <a:pt x="41" y="6"/>
                      <a:pt x="76" y="23"/>
                      <a:pt x="109" y="41"/>
                    </a:cubicBezTo>
                    <a:cubicBezTo>
                      <a:pt x="113" y="43"/>
                      <a:pt x="117" y="37"/>
                      <a:pt x="113" y="35"/>
                    </a:cubicBezTo>
                    <a:cubicBezTo>
                      <a:pt x="79" y="13"/>
                      <a:pt x="43" y="0"/>
                      <a:pt x="3" y="0"/>
                    </a:cubicBezTo>
                    <a:cubicBezTo>
                      <a:pt x="0" y="0"/>
                      <a:pt x="0" y="4"/>
                      <a:pt x="3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5" name="Freeform 86"/>
              <p:cNvSpPr/>
              <p:nvPr/>
            </p:nvSpPr>
            <p:spPr bwMode="auto">
              <a:xfrm>
                <a:off x="7148513" y="1409701"/>
                <a:ext cx="104775" cy="49213"/>
              </a:xfrm>
              <a:custGeom>
                <a:avLst/>
                <a:gdLst>
                  <a:gd name="T0" fmla="*/ 3 w 101"/>
                  <a:gd name="T1" fmla="*/ 6 h 47"/>
                  <a:gd name="T2" fmla="*/ 90 w 101"/>
                  <a:gd name="T3" fmla="*/ 45 h 47"/>
                  <a:gd name="T4" fmla="*/ 96 w 101"/>
                  <a:gd name="T5" fmla="*/ 35 h 47"/>
                  <a:gd name="T6" fmla="*/ 4 w 101"/>
                  <a:gd name="T7" fmla="*/ 0 h 47"/>
                  <a:gd name="T8" fmla="*/ 3 w 101"/>
                  <a:gd name="T9" fmla="*/ 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47">
                    <a:moveTo>
                      <a:pt x="3" y="6"/>
                    </a:moveTo>
                    <a:cubicBezTo>
                      <a:pt x="31" y="18"/>
                      <a:pt x="59" y="37"/>
                      <a:pt x="90" y="45"/>
                    </a:cubicBezTo>
                    <a:cubicBezTo>
                      <a:pt x="95" y="47"/>
                      <a:pt x="101" y="39"/>
                      <a:pt x="96" y="35"/>
                    </a:cubicBezTo>
                    <a:cubicBezTo>
                      <a:pt x="70" y="15"/>
                      <a:pt x="36" y="3"/>
                      <a:pt x="4" y="0"/>
                    </a:cubicBezTo>
                    <a:cubicBezTo>
                      <a:pt x="1" y="0"/>
                      <a:pt x="0" y="4"/>
                      <a:pt x="3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6" name="Freeform 87"/>
              <p:cNvSpPr/>
              <p:nvPr/>
            </p:nvSpPr>
            <p:spPr bwMode="auto">
              <a:xfrm>
                <a:off x="7273926" y="1504951"/>
                <a:ext cx="114300" cy="74613"/>
              </a:xfrm>
              <a:custGeom>
                <a:avLst/>
                <a:gdLst>
                  <a:gd name="T0" fmla="*/ 6 w 110"/>
                  <a:gd name="T1" fmla="*/ 10 h 71"/>
                  <a:gd name="T2" fmla="*/ 55 w 110"/>
                  <a:gd name="T3" fmla="*/ 40 h 71"/>
                  <a:gd name="T4" fmla="*/ 99 w 110"/>
                  <a:gd name="T5" fmla="*/ 67 h 71"/>
                  <a:gd name="T6" fmla="*/ 104 w 110"/>
                  <a:gd name="T7" fmla="*/ 58 h 71"/>
                  <a:gd name="T8" fmla="*/ 9 w 110"/>
                  <a:gd name="T9" fmla="*/ 0 h 71"/>
                  <a:gd name="T10" fmla="*/ 6 w 110"/>
                  <a:gd name="T11" fmla="*/ 1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" h="71">
                    <a:moveTo>
                      <a:pt x="6" y="10"/>
                    </a:moveTo>
                    <a:cubicBezTo>
                      <a:pt x="24" y="16"/>
                      <a:pt x="41" y="28"/>
                      <a:pt x="55" y="40"/>
                    </a:cubicBezTo>
                    <a:cubicBezTo>
                      <a:pt x="69" y="51"/>
                      <a:pt x="83" y="59"/>
                      <a:pt x="99" y="67"/>
                    </a:cubicBezTo>
                    <a:cubicBezTo>
                      <a:pt x="105" y="71"/>
                      <a:pt x="110" y="62"/>
                      <a:pt x="104" y="58"/>
                    </a:cubicBezTo>
                    <a:cubicBezTo>
                      <a:pt x="73" y="35"/>
                      <a:pt x="49" y="6"/>
                      <a:pt x="9" y="0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7" name="Freeform 88"/>
              <p:cNvSpPr/>
              <p:nvPr/>
            </p:nvSpPr>
            <p:spPr bwMode="auto">
              <a:xfrm>
                <a:off x="7424738" y="1631951"/>
                <a:ext cx="88900" cy="96838"/>
              </a:xfrm>
              <a:custGeom>
                <a:avLst/>
                <a:gdLst>
                  <a:gd name="T0" fmla="*/ 3 w 85"/>
                  <a:gd name="T1" fmla="*/ 9 h 93"/>
                  <a:gd name="T2" fmla="*/ 75 w 85"/>
                  <a:gd name="T3" fmla="*/ 89 h 93"/>
                  <a:gd name="T4" fmla="*/ 83 w 85"/>
                  <a:gd name="T5" fmla="*/ 83 h 93"/>
                  <a:gd name="T6" fmla="*/ 8 w 85"/>
                  <a:gd name="T7" fmla="*/ 2 h 93"/>
                  <a:gd name="T8" fmla="*/ 3 w 85"/>
                  <a:gd name="T9" fmla="*/ 9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93">
                    <a:moveTo>
                      <a:pt x="3" y="9"/>
                    </a:moveTo>
                    <a:cubicBezTo>
                      <a:pt x="28" y="35"/>
                      <a:pt x="50" y="63"/>
                      <a:pt x="75" y="89"/>
                    </a:cubicBezTo>
                    <a:cubicBezTo>
                      <a:pt x="79" y="93"/>
                      <a:pt x="85" y="88"/>
                      <a:pt x="83" y="83"/>
                    </a:cubicBezTo>
                    <a:cubicBezTo>
                      <a:pt x="64" y="52"/>
                      <a:pt x="41" y="20"/>
                      <a:pt x="8" y="2"/>
                    </a:cubicBezTo>
                    <a:cubicBezTo>
                      <a:pt x="4" y="0"/>
                      <a:pt x="0" y="5"/>
                      <a:pt x="3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8" name="Freeform 89"/>
              <p:cNvSpPr/>
              <p:nvPr/>
            </p:nvSpPr>
            <p:spPr bwMode="auto">
              <a:xfrm>
                <a:off x="7540626" y="1792288"/>
                <a:ext cx="53975" cy="84138"/>
              </a:xfrm>
              <a:custGeom>
                <a:avLst/>
                <a:gdLst>
                  <a:gd name="T0" fmla="*/ 2 w 52"/>
                  <a:gd name="T1" fmla="*/ 4 h 81"/>
                  <a:gd name="T2" fmla="*/ 22 w 52"/>
                  <a:gd name="T3" fmla="*/ 44 h 81"/>
                  <a:gd name="T4" fmla="*/ 45 w 52"/>
                  <a:gd name="T5" fmla="*/ 78 h 81"/>
                  <a:gd name="T6" fmla="*/ 50 w 52"/>
                  <a:gd name="T7" fmla="*/ 74 h 81"/>
                  <a:gd name="T8" fmla="*/ 32 w 52"/>
                  <a:gd name="T9" fmla="*/ 39 h 81"/>
                  <a:gd name="T10" fmla="*/ 6 w 52"/>
                  <a:gd name="T11" fmla="*/ 2 h 81"/>
                  <a:gd name="T12" fmla="*/ 2 w 52"/>
                  <a:gd name="T13" fmla="*/ 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81">
                    <a:moveTo>
                      <a:pt x="2" y="4"/>
                    </a:moveTo>
                    <a:cubicBezTo>
                      <a:pt x="9" y="17"/>
                      <a:pt x="15" y="31"/>
                      <a:pt x="22" y="44"/>
                    </a:cubicBezTo>
                    <a:cubicBezTo>
                      <a:pt x="29" y="56"/>
                      <a:pt x="36" y="67"/>
                      <a:pt x="45" y="78"/>
                    </a:cubicBezTo>
                    <a:cubicBezTo>
                      <a:pt x="47" y="81"/>
                      <a:pt x="52" y="77"/>
                      <a:pt x="50" y="74"/>
                    </a:cubicBezTo>
                    <a:cubicBezTo>
                      <a:pt x="44" y="62"/>
                      <a:pt x="38" y="50"/>
                      <a:pt x="32" y="39"/>
                    </a:cubicBezTo>
                    <a:cubicBezTo>
                      <a:pt x="24" y="25"/>
                      <a:pt x="14" y="14"/>
                      <a:pt x="6" y="2"/>
                    </a:cubicBezTo>
                    <a:cubicBezTo>
                      <a:pt x="4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9" name="Freeform 90"/>
              <p:cNvSpPr/>
              <p:nvPr/>
            </p:nvSpPr>
            <p:spPr bwMode="auto">
              <a:xfrm>
                <a:off x="7627938" y="1963738"/>
                <a:ext cx="57150" cy="109538"/>
              </a:xfrm>
              <a:custGeom>
                <a:avLst/>
                <a:gdLst>
                  <a:gd name="T0" fmla="*/ 2 w 55"/>
                  <a:gd name="T1" fmla="*/ 6 h 106"/>
                  <a:gd name="T2" fmla="*/ 45 w 55"/>
                  <a:gd name="T3" fmla="*/ 102 h 106"/>
                  <a:gd name="T4" fmla="*/ 53 w 55"/>
                  <a:gd name="T5" fmla="*/ 98 h 106"/>
                  <a:gd name="T6" fmla="*/ 9 w 55"/>
                  <a:gd name="T7" fmla="*/ 3 h 106"/>
                  <a:gd name="T8" fmla="*/ 2 w 55"/>
                  <a:gd name="T9" fmla="*/ 6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06">
                    <a:moveTo>
                      <a:pt x="2" y="6"/>
                    </a:moveTo>
                    <a:cubicBezTo>
                      <a:pt x="14" y="39"/>
                      <a:pt x="30" y="70"/>
                      <a:pt x="45" y="102"/>
                    </a:cubicBezTo>
                    <a:cubicBezTo>
                      <a:pt x="47" y="106"/>
                      <a:pt x="55" y="103"/>
                      <a:pt x="53" y="98"/>
                    </a:cubicBezTo>
                    <a:cubicBezTo>
                      <a:pt x="42" y="65"/>
                      <a:pt x="28" y="33"/>
                      <a:pt x="9" y="3"/>
                    </a:cubicBezTo>
                    <a:cubicBezTo>
                      <a:pt x="7" y="0"/>
                      <a:pt x="0" y="2"/>
                      <a:pt x="2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90" name="Freeform 91"/>
              <p:cNvSpPr/>
              <p:nvPr/>
            </p:nvSpPr>
            <p:spPr bwMode="auto">
              <a:xfrm>
                <a:off x="7700963" y="2119313"/>
                <a:ext cx="49213" cy="73025"/>
              </a:xfrm>
              <a:custGeom>
                <a:avLst/>
                <a:gdLst>
                  <a:gd name="T0" fmla="*/ 2 w 47"/>
                  <a:gd name="T1" fmla="*/ 9 h 70"/>
                  <a:gd name="T2" fmla="*/ 32 w 47"/>
                  <a:gd name="T3" fmla="*/ 63 h 70"/>
                  <a:gd name="T4" fmla="*/ 43 w 47"/>
                  <a:gd name="T5" fmla="*/ 54 h 70"/>
                  <a:gd name="T6" fmla="*/ 13 w 47"/>
                  <a:gd name="T7" fmla="*/ 4 h 70"/>
                  <a:gd name="T8" fmla="*/ 2 w 47"/>
                  <a:gd name="T9" fmla="*/ 9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70">
                    <a:moveTo>
                      <a:pt x="2" y="9"/>
                    </a:moveTo>
                    <a:cubicBezTo>
                      <a:pt x="9" y="29"/>
                      <a:pt x="18" y="47"/>
                      <a:pt x="32" y="63"/>
                    </a:cubicBezTo>
                    <a:cubicBezTo>
                      <a:pt x="37" y="70"/>
                      <a:pt x="47" y="61"/>
                      <a:pt x="43" y="54"/>
                    </a:cubicBezTo>
                    <a:cubicBezTo>
                      <a:pt x="34" y="37"/>
                      <a:pt x="24" y="20"/>
                      <a:pt x="13" y="4"/>
                    </a:cubicBezTo>
                    <a:cubicBezTo>
                      <a:pt x="9" y="0"/>
                      <a:pt x="0" y="2"/>
                      <a:pt x="2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91" name="Freeform 92"/>
              <p:cNvSpPr/>
              <p:nvPr/>
            </p:nvSpPr>
            <p:spPr bwMode="auto">
              <a:xfrm>
                <a:off x="8164513" y="3827463"/>
                <a:ext cx="123825" cy="60325"/>
              </a:xfrm>
              <a:custGeom>
                <a:avLst/>
                <a:gdLst>
                  <a:gd name="T0" fmla="*/ 1 w 118"/>
                  <a:gd name="T1" fmla="*/ 59 h 59"/>
                  <a:gd name="T2" fmla="*/ 115 w 118"/>
                  <a:gd name="T3" fmla="*/ 6 h 59"/>
                  <a:gd name="T4" fmla="*/ 112 w 118"/>
                  <a:gd name="T5" fmla="*/ 0 h 59"/>
                  <a:gd name="T6" fmla="*/ 0 w 118"/>
                  <a:gd name="T7" fmla="*/ 58 h 59"/>
                  <a:gd name="T8" fmla="*/ 1 w 118"/>
                  <a:gd name="T9" fmla="*/ 5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59">
                    <a:moveTo>
                      <a:pt x="1" y="59"/>
                    </a:moveTo>
                    <a:cubicBezTo>
                      <a:pt x="41" y="56"/>
                      <a:pt x="81" y="26"/>
                      <a:pt x="115" y="6"/>
                    </a:cubicBezTo>
                    <a:cubicBezTo>
                      <a:pt x="118" y="4"/>
                      <a:pt x="116" y="0"/>
                      <a:pt x="112" y="0"/>
                    </a:cubicBezTo>
                    <a:cubicBezTo>
                      <a:pt x="73" y="9"/>
                      <a:pt x="33" y="35"/>
                      <a:pt x="0" y="58"/>
                    </a:cubicBezTo>
                    <a:cubicBezTo>
                      <a:pt x="0" y="58"/>
                      <a:pt x="0" y="59"/>
                      <a:pt x="1" y="5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</p:grpSp>
      </p:grpSp>
      <p:grpSp>
        <p:nvGrpSpPr>
          <p:cNvPr id="92" name="组合 91"/>
          <p:cNvGrpSpPr/>
          <p:nvPr/>
        </p:nvGrpSpPr>
        <p:grpSpPr>
          <a:xfrm>
            <a:off x="994820" y="610692"/>
            <a:ext cx="5886671" cy="625183"/>
            <a:chOff x="994820" y="496392"/>
            <a:chExt cx="5886671" cy="625183"/>
          </a:xfrm>
        </p:grpSpPr>
        <p:grpSp>
          <p:nvGrpSpPr>
            <p:cNvPr id="93" name="组合 92"/>
            <p:cNvGrpSpPr/>
            <p:nvPr/>
          </p:nvGrpSpPr>
          <p:grpSpPr>
            <a:xfrm>
              <a:off x="994820" y="626210"/>
              <a:ext cx="5886671" cy="495365"/>
              <a:chOff x="3532280" y="5381090"/>
              <a:chExt cx="5886671" cy="495365"/>
            </a:xfrm>
          </p:grpSpPr>
          <p:sp>
            <p:nvSpPr>
              <p:cNvPr id="95" name="Freeform 34"/>
              <p:cNvSpPr>
                <a:spLocks noEditPoints="1"/>
              </p:cNvSpPr>
              <p:nvPr/>
            </p:nvSpPr>
            <p:spPr bwMode="auto">
              <a:xfrm>
                <a:off x="8625557" y="5381090"/>
                <a:ext cx="793394" cy="459363"/>
              </a:xfrm>
              <a:custGeom>
                <a:avLst/>
                <a:gdLst>
                  <a:gd name="T0" fmla="*/ 97 w 97"/>
                  <a:gd name="T1" fmla="*/ 16 h 63"/>
                  <a:gd name="T2" fmla="*/ 90 w 97"/>
                  <a:gd name="T3" fmla="*/ 22 h 63"/>
                  <a:gd name="T4" fmla="*/ 75 w 97"/>
                  <a:gd name="T5" fmla="*/ 33 h 63"/>
                  <a:gd name="T6" fmla="*/ 46 w 97"/>
                  <a:gd name="T7" fmla="*/ 51 h 63"/>
                  <a:gd name="T8" fmla="*/ 29 w 97"/>
                  <a:gd name="T9" fmla="*/ 63 h 63"/>
                  <a:gd name="T10" fmla="*/ 26 w 97"/>
                  <a:gd name="T11" fmla="*/ 62 h 63"/>
                  <a:gd name="T12" fmla="*/ 16 w 97"/>
                  <a:gd name="T13" fmla="*/ 47 h 63"/>
                  <a:gd name="T14" fmla="*/ 2 w 97"/>
                  <a:gd name="T15" fmla="*/ 48 h 63"/>
                  <a:gd name="T16" fmla="*/ 10 w 97"/>
                  <a:gd name="T17" fmla="*/ 28 h 63"/>
                  <a:gd name="T18" fmla="*/ 10 w 97"/>
                  <a:gd name="T19" fmla="*/ 26 h 63"/>
                  <a:gd name="T20" fmla="*/ 18 w 97"/>
                  <a:gd name="T21" fmla="*/ 0 h 63"/>
                  <a:gd name="T22" fmla="*/ 40 w 97"/>
                  <a:gd name="T23" fmla="*/ 5 h 63"/>
                  <a:gd name="T24" fmla="*/ 75 w 97"/>
                  <a:gd name="T25" fmla="*/ 13 h 63"/>
                  <a:gd name="T26" fmla="*/ 94 w 97"/>
                  <a:gd name="T27" fmla="*/ 15 h 63"/>
                  <a:gd name="T28" fmla="*/ 97 w 97"/>
                  <a:gd name="T29" fmla="*/ 16 h 63"/>
                  <a:gd name="T30" fmla="*/ 20 w 97"/>
                  <a:gd name="T31" fmla="*/ 3 h 63"/>
                  <a:gd name="T32" fmla="*/ 16 w 97"/>
                  <a:gd name="T33" fmla="*/ 18 h 63"/>
                  <a:gd name="T34" fmla="*/ 14 w 97"/>
                  <a:gd name="T35" fmla="*/ 26 h 63"/>
                  <a:gd name="T36" fmla="*/ 65 w 97"/>
                  <a:gd name="T37" fmla="*/ 20 h 63"/>
                  <a:gd name="T38" fmla="*/ 86 w 97"/>
                  <a:gd name="T39" fmla="*/ 17 h 63"/>
                  <a:gd name="T40" fmla="*/ 20 w 97"/>
                  <a:gd name="T41" fmla="*/ 3 h 63"/>
                  <a:gd name="T42" fmla="*/ 14 w 97"/>
                  <a:gd name="T43" fmla="*/ 38 h 63"/>
                  <a:gd name="T44" fmla="*/ 28 w 97"/>
                  <a:gd name="T45" fmla="*/ 60 h 63"/>
                  <a:gd name="T46" fmla="*/ 82 w 97"/>
                  <a:gd name="T47" fmla="*/ 24 h 63"/>
                  <a:gd name="T48" fmla="*/ 82 w 97"/>
                  <a:gd name="T49" fmla="*/ 23 h 63"/>
                  <a:gd name="T50" fmla="*/ 14 w 97"/>
                  <a:gd name="T51" fmla="*/ 38 h 63"/>
                  <a:gd name="T52" fmla="*/ 13 w 97"/>
                  <a:gd name="T53" fmla="*/ 29 h 63"/>
                  <a:gd name="T54" fmla="*/ 7 w 97"/>
                  <a:gd name="T55" fmla="*/ 40 h 63"/>
                  <a:gd name="T56" fmla="*/ 12 w 97"/>
                  <a:gd name="T57" fmla="*/ 35 h 63"/>
                  <a:gd name="T58" fmla="*/ 15 w 97"/>
                  <a:gd name="T59" fmla="*/ 36 h 63"/>
                  <a:gd name="T60" fmla="*/ 57 w 97"/>
                  <a:gd name="T61" fmla="*/ 27 h 63"/>
                  <a:gd name="T62" fmla="*/ 77 w 97"/>
                  <a:gd name="T63" fmla="*/ 21 h 63"/>
                  <a:gd name="T64" fmla="*/ 13 w 97"/>
                  <a:gd name="T65" fmla="*/ 29 h 63"/>
                  <a:gd name="T66" fmla="*/ 6 w 97"/>
                  <a:gd name="T67" fmla="*/ 45 h 63"/>
                  <a:gd name="T68" fmla="*/ 14 w 97"/>
                  <a:gd name="T69" fmla="*/ 44 h 63"/>
                  <a:gd name="T70" fmla="*/ 11 w 97"/>
                  <a:gd name="T71" fmla="*/ 39 h 63"/>
                  <a:gd name="T72" fmla="*/ 6 w 97"/>
                  <a:gd name="T73" fmla="*/ 4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97" h="63">
                    <a:moveTo>
                      <a:pt x="97" y="16"/>
                    </a:moveTo>
                    <a:cubicBezTo>
                      <a:pt x="96" y="20"/>
                      <a:pt x="92" y="19"/>
                      <a:pt x="90" y="22"/>
                    </a:cubicBezTo>
                    <a:cubicBezTo>
                      <a:pt x="85" y="24"/>
                      <a:pt x="80" y="29"/>
                      <a:pt x="75" y="33"/>
                    </a:cubicBezTo>
                    <a:cubicBezTo>
                      <a:pt x="65" y="38"/>
                      <a:pt x="56" y="45"/>
                      <a:pt x="46" y="51"/>
                    </a:cubicBezTo>
                    <a:cubicBezTo>
                      <a:pt x="40" y="54"/>
                      <a:pt x="35" y="58"/>
                      <a:pt x="29" y="63"/>
                    </a:cubicBezTo>
                    <a:cubicBezTo>
                      <a:pt x="28" y="62"/>
                      <a:pt x="27" y="62"/>
                      <a:pt x="26" y="62"/>
                    </a:cubicBezTo>
                    <a:cubicBezTo>
                      <a:pt x="22" y="57"/>
                      <a:pt x="20" y="52"/>
                      <a:pt x="16" y="47"/>
                    </a:cubicBezTo>
                    <a:cubicBezTo>
                      <a:pt x="12" y="47"/>
                      <a:pt x="6" y="49"/>
                      <a:pt x="2" y="48"/>
                    </a:cubicBezTo>
                    <a:cubicBezTo>
                      <a:pt x="0" y="42"/>
                      <a:pt x="7" y="35"/>
                      <a:pt x="10" y="28"/>
                    </a:cubicBezTo>
                    <a:cubicBezTo>
                      <a:pt x="10" y="27"/>
                      <a:pt x="10" y="26"/>
                      <a:pt x="10" y="26"/>
                    </a:cubicBezTo>
                    <a:cubicBezTo>
                      <a:pt x="13" y="17"/>
                      <a:pt x="15" y="8"/>
                      <a:pt x="18" y="0"/>
                    </a:cubicBezTo>
                    <a:cubicBezTo>
                      <a:pt x="25" y="0"/>
                      <a:pt x="33" y="4"/>
                      <a:pt x="40" y="5"/>
                    </a:cubicBezTo>
                    <a:cubicBezTo>
                      <a:pt x="51" y="8"/>
                      <a:pt x="63" y="10"/>
                      <a:pt x="75" y="13"/>
                    </a:cubicBezTo>
                    <a:cubicBezTo>
                      <a:pt x="81" y="13"/>
                      <a:pt x="88" y="15"/>
                      <a:pt x="94" y="15"/>
                    </a:cubicBezTo>
                    <a:cubicBezTo>
                      <a:pt x="95" y="15"/>
                      <a:pt x="96" y="14"/>
                      <a:pt x="97" y="16"/>
                    </a:cubicBezTo>
                    <a:close/>
                    <a:moveTo>
                      <a:pt x="20" y="3"/>
                    </a:moveTo>
                    <a:cubicBezTo>
                      <a:pt x="18" y="8"/>
                      <a:pt x="16" y="13"/>
                      <a:pt x="16" y="18"/>
                    </a:cubicBezTo>
                    <a:cubicBezTo>
                      <a:pt x="15" y="21"/>
                      <a:pt x="13" y="23"/>
                      <a:pt x="14" y="26"/>
                    </a:cubicBezTo>
                    <a:cubicBezTo>
                      <a:pt x="31" y="24"/>
                      <a:pt x="48" y="21"/>
                      <a:pt x="65" y="20"/>
                    </a:cubicBezTo>
                    <a:cubicBezTo>
                      <a:pt x="72" y="18"/>
                      <a:pt x="80" y="19"/>
                      <a:pt x="86" y="17"/>
                    </a:cubicBezTo>
                    <a:cubicBezTo>
                      <a:pt x="64" y="14"/>
                      <a:pt x="41" y="7"/>
                      <a:pt x="20" y="3"/>
                    </a:cubicBezTo>
                    <a:close/>
                    <a:moveTo>
                      <a:pt x="14" y="38"/>
                    </a:moveTo>
                    <a:cubicBezTo>
                      <a:pt x="19" y="45"/>
                      <a:pt x="22" y="53"/>
                      <a:pt x="28" y="60"/>
                    </a:cubicBezTo>
                    <a:cubicBezTo>
                      <a:pt x="46" y="48"/>
                      <a:pt x="64" y="37"/>
                      <a:pt x="82" y="24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59" y="29"/>
                      <a:pt x="37" y="35"/>
                      <a:pt x="14" y="38"/>
                    </a:cubicBezTo>
                    <a:close/>
                    <a:moveTo>
                      <a:pt x="13" y="29"/>
                    </a:moveTo>
                    <a:cubicBezTo>
                      <a:pt x="11" y="33"/>
                      <a:pt x="8" y="37"/>
                      <a:pt x="7" y="40"/>
                    </a:cubicBezTo>
                    <a:cubicBezTo>
                      <a:pt x="9" y="39"/>
                      <a:pt x="9" y="36"/>
                      <a:pt x="12" y="35"/>
                    </a:cubicBezTo>
                    <a:cubicBezTo>
                      <a:pt x="13" y="35"/>
                      <a:pt x="14" y="35"/>
                      <a:pt x="15" y="36"/>
                    </a:cubicBezTo>
                    <a:cubicBezTo>
                      <a:pt x="29" y="33"/>
                      <a:pt x="43" y="30"/>
                      <a:pt x="57" y="27"/>
                    </a:cubicBezTo>
                    <a:cubicBezTo>
                      <a:pt x="64" y="24"/>
                      <a:pt x="70" y="23"/>
                      <a:pt x="77" y="21"/>
                    </a:cubicBezTo>
                    <a:cubicBezTo>
                      <a:pt x="55" y="23"/>
                      <a:pt x="34" y="25"/>
                      <a:pt x="13" y="29"/>
                    </a:cubicBezTo>
                    <a:close/>
                    <a:moveTo>
                      <a:pt x="6" y="45"/>
                    </a:moveTo>
                    <a:cubicBezTo>
                      <a:pt x="9" y="46"/>
                      <a:pt x="12" y="44"/>
                      <a:pt x="14" y="44"/>
                    </a:cubicBezTo>
                    <a:cubicBezTo>
                      <a:pt x="13" y="42"/>
                      <a:pt x="13" y="41"/>
                      <a:pt x="11" y="39"/>
                    </a:cubicBezTo>
                    <a:cubicBezTo>
                      <a:pt x="10" y="41"/>
                      <a:pt x="8" y="43"/>
                      <a:pt x="6" y="4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6" name="任意多边形 95"/>
              <p:cNvSpPr/>
              <p:nvPr/>
            </p:nvSpPr>
            <p:spPr>
              <a:xfrm>
                <a:off x="3532280" y="5475339"/>
                <a:ext cx="5024077" cy="401116"/>
              </a:xfrm>
              <a:custGeom>
                <a:avLst/>
                <a:gdLst>
                  <a:gd name="connsiteX0" fmla="*/ 0 w 6766560"/>
                  <a:gd name="connsiteY0" fmla="*/ 39809 h 361457"/>
                  <a:gd name="connsiteX1" fmla="*/ 4411980 w 6766560"/>
                  <a:gd name="connsiteY1" fmla="*/ 28379 h 361457"/>
                  <a:gd name="connsiteX2" fmla="*/ 4023360 w 6766560"/>
                  <a:gd name="connsiteY2" fmla="*/ 359849 h 361457"/>
                  <a:gd name="connsiteX3" fmla="*/ 6766560 w 6766560"/>
                  <a:gd name="connsiteY3" fmla="*/ 131249 h 361457"/>
                  <a:gd name="connsiteX0-1" fmla="*/ 0 w 6766560"/>
                  <a:gd name="connsiteY0-2" fmla="*/ 75291 h 398381"/>
                  <a:gd name="connsiteX1-3" fmla="*/ 4369154 w 6766560"/>
                  <a:gd name="connsiteY1-4" fmla="*/ 18141 h 398381"/>
                  <a:gd name="connsiteX2-5" fmla="*/ 4023360 w 6766560"/>
                  <a:gd name="connsiteY2-6" fmla="*/ 395331 h 398381"/>
                  <a:gd name="connsiteX3-7" fmla="*/ 6766560 w 6766560"/>
                  <a:gd name="connsiteY3-8" fmla="*/ 166731 h 398381"/>
                  <a:gd name="connsiteX0-9" fmla="*/ 0 w 6766560"/>
                  <a:gd name="connsiteY0-10" fmla="*/ 71354 h 339035"/>
                  <a:gd name="connsiteX1-11" fmla="*/ 4369154 w 6766560"/>
                  <a:gd name="connsiteY1-12" fmla="*/ 14204 h 339035"/>
                  <a:gd name="connsiteX2-13" fmla="*/ 4351696 w 6766560"/>
                  <a:gd name="connsiteY2-14" fmla="*/ 334244 h 339035"/>
                  <a:gd name="connsiteX3-15" fmla="*/ 6766560 w 6766560"/>
                  <a:gd name="connsiteY3-16" fmla="*/ 162794 h 339035"/>
                  <a:gd name="connsiteX0-17" fmla="*/ 0 w 7194823"/>
                  <a:gd name="connsiteY0-18" fmla="*/ 71354 h 334304"/>
                  <a:gd name="connsiteX1-19" fmla="*/ 4369154 w 7194823"/>
                  <a:gd name="connsiteY1-20" fmla="*/ 14204 h 334304"/>
                  <a:gd name="connsiteX2-21" fmla="*/ 4351696 w 7194823"/>
                  <a:gd name="connsiteY2-22" fmla="*/ 334244 h 334304"/>
                  <a:gd name="connsiteX3-23" fmla="*/ 7194823 w 7194823"/>
                  <a:gd name="connsiteY3-24" fmla="*/ 37064 h 334304"/>
                  <a:gd name="connsiteX0-25" fmla="*/ 0 w 7194823"/>
                  <a:gd name="connsiteY0-26" fmla="*/ 72918 h 358721"/>
                  <a:gd name="connsiteX1-27" fmla="*/ 4369154 w 7194823"/>
                  <a:gd name="connsiteY1-28" fmla="*/ 15768 h 358721"/>
                  <a:gd name="connsiteX2-29" fmla="*/ 4051911 w 7194823"/>
                  <a:gd name="connsiteY2-30" fmla="*/ 358668 h 358721"/>
                  <a:gd name="connsiteX3-31" fmla="*/ 7194823 w 7194823"/>
                  <a:gd name="connsiteY3-32" fmla="*/ 38628 h 358721"/>
                  <a:gd name="connsiteX0-33" fmla="*/ 0 w 6454042"/>
                  <a:gd name="connsiteY0-34" fmla="*/ 72918 h 359955"/>
                  <a:gd name="connsiteX1-35" fmla="*/ 4369154 w 6454042"/>
                  <a:gd name="connsiteY1-36" fmla="*/ 15768 h 359955"/>
                  <a:gd name="connsiteX2-37" fmla="*/ 4051911 w 6454042"/>
                  <a:gd name="connsiteY2-38" fmla="*/ 358668 h 359955"/>
                  <a:gd name="connsiteX3-39" fmla="*/ 6454042 w 6454042"/>
                  <a:gd name="connsiteY3-40" fmla="*/ 112769 h 359955"/>
                  <a:gd name="connsiteX0-41" fmla="*/ 0 w 6454042"/>
                  <a:gd name="connsiteY0-42" fmla="*/ 62493 h 349247"/>
                  <a:gd name="connsiteX1-43" fmla="*/ 4122228 w 6454042"/>
                  <a:gd name="connsiteY1-44" fmla="*/ 17700 h 349247"/>
                  <a:gd name="connsiteX2-45" fmla="*/ 4051911 w 6454042"/>
                  <a:gd name="connsiteY2-46" fmla="*/ 348243 h 349247"/>
                  <a:gd name="connsiteX3-47" fmla="*/ 6454042 w 6454042"/>
                  <a:gd name="connsiteY3-48" fmla="*/ 102344 h 349247"/>
                  <a:gd name="connsiteX0-49" fmla="*/ 0 w 4341830"/>
                  <a:gd name="connsiteY0-50" fmla="*/ 62493 h 348243"/>
                  <a:gd name="connsiteX1-51" fmla="*/ 4122228 w 4341830"/>
                  <a:gd name="connsiteY1-52" fmla="*/ 17700 h 348243"/>
                  <a:gd name="connsiteX2-53" fmla="*/ 4051911 w 4341830"/>
                  <a:gd name="connsiteY2-54" fmla="*/ 348243 h 348243"/>
                  <a:gd name="connsiteX0-55" fmla="*/ 0 w 4122228"/>
                  <a:gd name="connsiteY0-56" fmla="*/ 62493 h 62493"/>
                  <a:gd name="connsiteX1-57" fmla="*/ 4122228 w 4122228"/>
                  <a:gd name="connsiteY1-58" fmla="*/ 17700 h 62493"/>
                  <a:gd name="connsiteX0-59" fmla="*/ 0 w 4122228"/>
                  <a:gd name="connsiteY0-60" fmla="*/ 44793 h 66159"/>
                  <a:gd name="connsiteX1-61" fmla="*/ 4122228 w 4122228"/>
                  <a:gd name="connsiteY1-62" fmla="*/ 0 h 66159"/>
                  <a:gd name="connsiteX0-63" fmla="*/ 0 w 4245691"/>
                  <a:gd name="connsiteY0-64" fmla="*/ 156004 h 156004"/>
                  <a:gd name="connsiteX1-65" fmla="*/ 4245691 w 4245691"/>
                  <a:gd name="connsiteY1-66" fmla="*/ 0 h 156004"/>
                  <a:gd name="connsiteX0-67" fmla="*/ 0 w 4245691"/>
                  <a:gd name="connsiteY0-68" fmla="*/ 156004 h 163985"/>
                  <a:gd name="connsiteX1-69" fmla="*/ 4245691 w 4245691"/>
                  <a:gd name="connsiteY1-70" fmla="*/ 0 h 163985"/>
                  <a:gd name="connsiteX0-71" fmla="*/ 0 w 5449458"/>
                  <a:gd name="connsiteY0-72" fmla="*/ 143648 h 143648"/>
                  <a:gd name="connsiteX1-73" fmla="*/ 5449458 w 5449458"/>
                  <a:gd name="connsiteY1-74" fmla="*/ 0 h 143648"/>
                  <a:gd name="connsiteX0-75" fmla="*/ 0 w 5449458"/>
                  <a:gd name="connsiteY0-76" fmla="*/ 143648 h 260913"/>
                  <a:gd name="connsiteX1-77" fmla="*/ 1990356 w 5449458"/>
                  <a:gd name="connsiteY1-78" fmla="*/ 260339 h 260913"/>
                  <a:gd name="connsiteX2-79" fmla="*/ 5449458 w 5449458"/>
                  <a:gd name="connsiteY2-80" fmla="*/ 0 h 260913"/>
                  <a:gd name="connsiteX0-81" fmla="*/ 0 w 4693246"/>
                  <a:gd name="connsiteY0-82" fmla="*/ 169 h 463018"/>
                  <a:gd name="connsiteX1-83" fmla="*/ 1234144 w 4693246"/>
                  <a:gd name="connsiteY1-84" fmla="*/ 462849 h 463018"/>
                  <a:gd name="connsiteX2-85" fmla="*/ 4693246 w 4693246"/>
                  <a:gd name="connsiteY2-86" fmla="*/ 202510 h 463018"/>
                  <a:gd name="connsiteX0-87" fmla="*/ 153395 w 4846641"/>
                  <a:gd name="connsiteY0-88" fmla="*/ 0 h 462988"/>
                  <a:gd name="connsiteX1-89" fmla="*/ 1387539 w 4846641"/>
                  <a:gd name="connsiteY1-90" fmla="*/ 462680 h 462988"/>
                  <a:gd name="connsiteX2-91" fmla="*/ 4846641 w 4846641"/>
                  <a:gd name="connsiteY2-92" fmla="*/ 202341 h 462988"/>
                  <a:gd name="connsiteX0-93" fmla="*/ 212160 w 4457851"/>
                  <a:gd name="connsiteY0-94" fmla="*/ 0 h 462988"/>
                  <a:gd name="connsiteX1-95" fmla="*/ 998749 w 4457851"/>
                  <a:gd name="connsiteY1-96" fmla="*/ 462680 h 462988"/>
                  <a:gd name="connsiteX2-97" fmla="*/ 4457851 w 4457851"/>
                  <a:gd name="connsiteY2-98" fmla="*/ 202341 h 462988"/>
                  <a:gd name="connsiteX0-99" fmla="*/ 238795 w 4484486"/>
                  <a:gd name="connsiteY0-100" fmla="*/ 0 h 462868"/>
                  <a:gd name="connsiteX1-101" fmla="*/ 1025384 w 4484486"/>
                  <a:gd name="connsiteY1-102" fmla="*/ 462680 h 462868"/>
                  <a:gd name="connsiteX2-103" fmla="*/ 4484486 w 4484486"/>
                  <a:gd name="connsiteY2-104" fmla="*/ 202341 h 462868"/>
                  <a:gd name="connsiteX0-105" fmla="*/ 410770 w 4656461"/>
                  <a:gd name="connsiteY0-106" fmla="*/ 0 h 425815"/>
                  <a:gd name="connsiteX1-107" fmla="*/ 595476 w 4656461"/>
                  <a:gd name="connsiteY1-108" fmla="*/ 425610 h 425815"/>
                  <a:gd name="connsiteX2-109" fmla="*/ 4656461 w 4656461"/>
                  <a:gd name="connsiteY2-110" fmla="*/ 202341 h 425815"/>
                  <a:gd name="connsiteX0-111" fmla="*/ 410770 w 4656461"/>
                  <a:gd name="connsiteY0-112" fmla="*/ 0 h 364069"/>
                  <a:gd name="connsiteX1-113" fmla="*/ 595476 w 4656461"/>
                  <a:gd name="connsiteY1-114" fmla="*/ 363827 h 364069"/>
                  <a:gd name="connsiteX2-115" fmla="*/ 4656461 w 4656461"/>
                  <a:gd name="connsiteY2-116" fmla="*/ 202341 h 364069"/>
                  <a:gd name="connsiteX0-117" fmla="*/ 558636 w 4511100"/>
                  <a:gd name="connsiteY0-118" fmla="*/ 0 h 388767"/>
                  <a:gd name="connsiteX1-119" fmla="*/ 450115 w 4511100"/>
                  <a:gd name="connsiteY1-120" fmla="*/ 388541 h 388767"/>
                  <a:gd name="connsiteX2-121" fmla="*/ 4511100 w 4511100"/>
                  <a:gd name="connsiteY2-122" fmla="*/ 227055 h 388767"/>
                  <a:gd name="connsiteX0-123" fmla="*/ 445007 w 4613533"/>
                  <a:gd name="connsiteY0-124" fmla="*/ 0 h 413467"/>
                  <a:gd name="connsiteX1-125" fmla="*/ 552548 w 4613533"/>
                  <a:gd name="connsiteY1-126" fmla="*/ 413255 h 413467"/>
                  <a:gd name="connsiteX2-127" fmla="*/ 4613533 w 4613533"/>
                  <a:gd name="connsiteY2-128" fmla="*/ 251769 h 413467"/>
                  <a:gd name="connsiteX0-129" fmla="*/ 437894 w 4606420"/>
                  <a:gd name="connsiteY0-130" fmla="*/ 0 h 351722"/>
                  <a:gd name="connsiteX1-131" fmla="*/ 560868 w 4606420"/>
                  <a:gd name="connsiteY1-132" fmla="*/ 351471 h 351722"/>
                  <a:gd name="connsiteX2-133" fmla="*/ 4606420 w 4606420"/>
                  <a:gd name="connsiteY2-134" fmla="*/ 251769 h 351722"/>
                  <a:gd name="connsiteX0-135" fmla="*/ 424068 w 4592594"/>
                  <a:gd name="connsiteY0-136" fmla="*/ 0 h 401116"/>
                  <a:gd name="connsiteX1-137" fmla="*/ 577907 w 4592594"/>
                  <a:gd name="connsiteY1-138" fmla="*/ 400898 h 401116"/>
                  <a:gd name="connsiteX2-139" fmla="*/ 4592594 w 4592594"/>
                  <a:gd name="connsiteY2-140" fmla="*/ 251769 h 401116"/>
                  <a:gd name="connsiteX0-141" fmla="*/ 424068 w 4592594"/>
                  <a:gd name="connsiteY0-142" fmla="*/ 0 h 401116"/>
                  <a:gd name="connsiteX1-143" fmla="*/ 577907 w 4592594"/>
                  <a:gd name="connsiteY1-144" fmla="*/ 400898 h 401116"/>
                  <a:gd name="connsiteX2-145" fmla="*/ 4592594 w 4592594"/>
                  <a:gd name="connsiteY2-146" fmla="*/ 338266 h 401116"/>
                  <a:gd name="connsiteX0-147" fmla="*/ 391353 w 4638179"/>
                  <a:gd name="connsiteY0-148" fmla="*/ 0 h 401116"/>
                  <a:gd name="connsiteX1-149" fmla="*/ 623492 w 4638179"/>
                  <a:gd name="connsiteY1-150" fmla="*/ 400898 h 401116"/>
                  <a:gd name="connsiteX2-151" fmla="*/ 4638179 w 4638179"/>
                  <a:gd name="connsiteY2-152" fmla="*/ 338266 h 401116"/>
                  <a:gd name="connsiteX0-153" fmla="*/ 391353 w 4904398"/>
                  <a:gd name="connsiteY0-154" fmla="*/ 0 h 401116"/>
                  <a:gd name="connsiteX1-155" fmla="*/ 623492 w 4904398"/>
                  <a:gd name="connsiteY1-156" fmla="*/ 400898 h 401116"/>
                  <a:gd name="connsiteX2-157" fmla="*/ 4904398 w 4904398"/>
                  <a:gd name="connsiteY2-158" fmla="*/ 322224 h 401116"/>
                </a:gdLst>
                <a:ahLst/>
                <a:cxnLst>
                  <a:cxn ang="0">
                    <a:pos x="connsiteX0-153" y="connsiteY0-154"/>
                  </a:cxn>
                  <a:cxn ang="0">
                    <a:pos x="connsiteX1-155" y="connsiteY1-156"/>
                  </a:cxn>
                  <a:cxn ang="0">
                    <a:pos x="connsiteX2-157" y="connsiteY2-158"/>
                  </a:cxn>
                </a:cxnLst>
                <a:rect l="l" t="t" r="r" b="b"/>
                <a:pathLst>
                  <a:path w="4904398" h="401116">
                    <a:moveTo>
                      <a:pt x="391353" y="0"/>
                    </a:moveTo>
                    <a:cubicBezTo>
                      <a:pt x="-226127" y="38897"/>
                      <a:pt x="-86259" y="411428"/>
                      <a:pt x="623492" y="400898"/>
                    </a:cubicBezTo>
                    <a:lnTo>
                      <a:pt x="4904398" y="322224"/>
                    </a:lnTo>
                  </a:path>
                </a:pathLst>
              </a:custGeom>
              <a:noFill/>
              <a:ln w="25400" cap="rnd">
                <a:solidFill>
                  <a:schemeClr val="bg1"/>
                </a:solidFill>
                <a:prstDash val="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94" name="文本框 93"/>
            <p:cNvSpPr txBox="1"/>
            <p:nvPr/>
          </p:nvSpPr>
          <p:spPr>
            <a:xfrm>
              <a:off x="1595870" y="496392"/>
              <a:ext cx="240642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3.Băng </a:t>
              </a:r>
              <a:r>
                <a:rPr lang="en-US" altLang="zh-CN" sz="3200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hà</a:t>
              </a:r>
              <a:endParaRPr lang="zh-CN" altLang="en-US" sz="3200" dirty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endParaRPr>
            </a:p>
          </p:txBody>
        </p:sp>
      </p:grpSp>
      <p:grpSp>
        <p:nvGrpSpPr>
          <p:cNvPr id="97" name="组合 96"/>
          <p:cNvGrpSpPr/>
          <p:nvPr/>
        </p:nvGrpSpPr>
        <p:grpSpPr>
          <a:xfrm>
            <a:off x="6259992" y="952501"/>
            <a:ext cx="5236683" cy="5019674"/>
            <a:chOff x="1375849" y="1901211"/>
            <a:chExt cx="4233329" cy="3678765"/>
          </a:xfrm>
        </p:grpSpPr>
        <p:sp>
          <p:nvSpPr>
            <p:cNvPr id="99" name="任意多边形 98"/>
            <p:cNvSpPr/>
            <p:nvPr/>
          </p:nvSpPr>
          <p:spPr>
            <a:xfrm>
              <a:off x="1375849" y="1901211"/>
              <a:ext cx="4233329" cy="3227560"/>
            </a:xfrm>
            <a:custGeom>
              <a:avLst/>
              <a:gdLst>
                <a:gd name="connsiteX0" fmla="*/ 692107 w 4233329"/>
                <a:gd name="connsiteY0" fmla="*/ 230189 h 3227560"/>
                <a:gd name="connsiteX1" fmla="*/ 606311 w 4233329"/>
                <a:gd name="connsiteY1" fmla="*/ 232933 h 3227560"/>
                <a:gd name="connsiteX2" fmla="*/ 330515 w 4233329"/>
                <a:gd name="connsiteY2" fmla="*/ 632928 h 3227560"/>
                <a:gd name="connsiteX3" fmla="*/ 403145 w 4233329"/>
                <a:gd name="connsiteY3" fmla="*/ 2772901 h 3227560"/>
                <a:gd name="connsiteX4" fmla="*/ 1440706 w 4233329"/>
                <a:gd name="connsiteY4" fmla="*/ 2952899 h 3227560"/>
                <a:gd name="connsiteX5" fmla="*/ 3703068 w 4233329"/>
                <a:gd name="connsiteY5" fmla="*/ 2920902 h 3227560"/>
                <a:gd name="connsiteX6" fmla="*/ 3906009 w 4233329"/>
                <a:gd name="connsiteY6" fmla="*/ 1782913 h 3227560"/>
                <a:gd name="connsiteX7" fmla="*/ 3775220 w 4233329"/>
                <a:gd name="connsiteY7" fmla="*/ 332932 h 3227560"/>
                <a:gd name="connsiteX8" fmla="*/ 1824604 w 4233329"/>
                <a:gd name="connsiteY8" fmla="*/ 262933 h 3227560"/>
                <a:gd name="connsiteX9" fmla="*/ 692107 w 4233329"/>
                <a:gd name="connsiteY9" fmla="*/ 230189 h 3227560"/>
                <a:gd name="connsiteX10" fmla="*/ 442503 w 4233329"/>
                <a:gd name="connsiteY10" fmla="*/ 300 h 3227560"/>
                <a:gd name="connsiteX11" fmla="*/ 1773431 w 4233329"/>
                <a:gd name="connsiteY11" fmla="*/ 38781 h 3227560"/>
                <a:gd name="connsiteX12" fmla="*/ 4065824 w 4233329"/>
                <a:gd name="connsiteY12" fmla="*/ 121045 h 3227560"/>
                <a:gd name="connsiteX13" fmla="*/ 4219530 w 4233329"/>
                <a:gd name="connsiteY13" fmla="*/ 1825085 h 3227560"/>
                <a:gd name="connsiteX14" fmla="*/ 3981031 w 4233329"/>
                <a:gd name="connsiteY14" fmla="*/ 3162467 h 3227560"/>
                <a:gd name="connsiteX15" fmla="*/ 1322268 w 4233329"/>
                <a:gd name="connsiteY15" fmla="*/ 3200070 h 3227560"/>
                <a:gd name="connsiteX16" fmla="*/ 102910 w 4233329"/>
                <a:gd name="connsiteY16" fmla="*/ 2988535 h 3227560"/>
                <a:gd name="connsiteX17" fmla="*/ 17555 w 4233329"/>
                <a:gd name="connsiteY17" fmla="*/ 473605 h 3227560"/>
                <a:gd name="connsiteX18" fmla="*/ 341674 w 4233329"/>
                <a:gd name="connsiteY18" fmla="*/ 3525 h 3227560"/>
                <a:gd name="connsiteX19" fmla="*/ 442503 w 4233329"/>
                <a:gd name="connsiteY19" fmla="*/ 300 h 3227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233329" h="3227560">
                  <a:moveTo>
                    <a:pt x="692107" y="230189"/>
                  </a:moveTo>
                  <a:cubicBezTo>
                    <a:pt x="659083" y="230589"/>
                    <a:pt x="630305" y="231475"/>
                    <a:pt x="606311" y="232933"/>
                  </a:cubicBezTo>
                  <a:cubicBezTo>
                    <a:pt x="414362" y="244600"/>
                    <a:pt x="374752" y="437931"/>
                    <a:pt x="330515" y="632928"/>
                  </a:cubicBezTo>
                  <a:cubicBezTo>
                    <a:pt x="296654" y="1056256"/>
                    <a:pt x="320155" y="2603079"/>
                    <a:pt x="403145" y="2772901"/>
                  </a:cubicBezTo>
                  <a:cubicBezTo>
                    <a:pt x="486134" y="2942724"/>
                    <a:pt x="890719" y="2928232"/>
                    <a:pt x="1440706" y="2952899"/>
                  </a:cubicBezTo>
                  <a:cubicBezTo>
                    <a:pt x="1990693" y="2977566"/>
                    <a:pt x="3547289" y="3001102"/>
                    <a:pt x="3703068" y="2920902"/>
                  </a:cubicBezTo>
                  <a:cubicBezTo>
                    <a:pt x="3858848" y="2840703"/>
                    <a:pt x="3893984" y="2214242"/>
                    <a:pt x="3906009" y="1782913"/>
                  </a:cubicBezTo>
                  <a:cubicBezTo>
                    <a:pt x="3918035" y="1351585"/>
                    <a:pt x="3956302" y="484220"/>
                    <a:pt x="3775220" y="332932"/>
                  </a:cubicBezTo>
                  <a:cubicBezTo>
                    <a:pt x="3594137" y="181645"/>
                    <a:pt x="2352755" y="279599"/>
                    <a:pt x="1824604" y="262933"/>
                  </a:cubicBezTo>
                  <a:cubicBezTo>
                    <a:pt x="1362472" y="248350"/>
                    <a:pt x="923276" y="227386"/>
                    <a:pt x="692107" y="230189"/>
                  </a:cubicBezTo>
                  <a:close/>
                  <a:moveTo>
                    <a:pt x="442503" y="300"/>
                  </a:moveTo>
                  <a:cubicBezTo>
                    <a:pt x="714176" y="-2994"/>
                    <a:pt x="1230326" y="21643"/>
                    <a:pt x="1773431" y="38781"/>
                  </a:cubicBezTo>
                  <a:cubicBezTo>
                    <a:pt x="2394122" y="58367"/>
                    <a:pt x="3853013" y="-56751"/>
                    <a:pt x="4065824" y="121045"/>
                  </a:cubicBezTo>
                  <a:cubicBezTo>
                    <a:pt x="4278635" y="298840"/>
                    <a:pt x="4233662" y="1318182"/>
                    <a:pt x="4219530" y="1825085"/>
                  </a:cubicBezTo>
                  <a:cubicBezTo>
                    <a:pt x="4205397" y="2331989"/>
                    <a:pt x="4164105" y="3068215"/>
                    <a:pt x="3981031" y="3162467"/>
                  </a:cubicBezTo>
                  <a:cubicBezTo>
                    <a:pt x="3797956" y="3256719"/>
                    <a:pt x="1968621" y="3229059"/>
                    <a:pt x="1322268" y="3200070"/>
                  </a:cubicBezTo>
                  <a:cubicBezTo>
                    <a:pt x="675915" y="3171082"/>
                    <a:pt x="200440" y="3188112"/>
                    <a:pt x="102910" y="2988535"/>
                  </a:cubicBezTo>
                  <a:cubicBezTo>
                    <a:pt x="5380" y="2788957"/>
                    <a:pt x="-22240" y="971107"/>
                    <a:pt x="17555" y="473605"/>
                  </a:cubicBezTo>
                  <a:cubicBezTo>
                    <a:pt x="69542" y="244441"/>
                    <a:pt x="116093" y="17235"/>
                    <a:pt x="341674" y="3525"/>
                  </a:cubicBezTo>
                  <a:cubicBezTo>
                    <a:pt x="369872" y="1811"/>
                    <a:pt x="403693" y="770"/>
                    <a:pt x="442503" y="300"/>
                  </a:cubicBezTo>
                  <a:close/>
                </a:path>
              </a:pathLst>
            </a:custGeom>
            <a:solidFill>
              <a:schemeClr val="accent2"/>
            </a:solidFill>
            <a:ln w="28575" cap="rnd">
              <a:solidFill>
                <a:schemeClr val="bg1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100" name="任意多边形 99"/>
            <p:cNvSpPr/>
            <p:nvPr/>
          </p:nvSpPr>
          <p:spPr>
            <a:xfrm>
              <a:off x="2515205" y="5107435"/>
              <a:ext cx="1920382" cy="472541"/>
            </a:xfrm>
            <a:custGeom>
              <a:avLst/>
              <a:gdLst>
                <a:gd name="connsiteX0" fmla="*/ 735217 w 1920382"/>
                <a:gd name="connsiteY0" fmla="*/ 0 h 472541"/>
                <a:gd name="connsiteX1" fmla="*/ 750207 w 1920382"/>
                <a:gd name="connsiteY1" fmla="*/ 254833 h 472541"/>
                <a:gd name="connsiteX2" fmla="*/ 120620 w 1920382"/>
                <a:gd name="connsiteY2" fmla="*/ 254833 h 472541"/>
                <a:gd name="connsiteX3" fmla="*/ 699 w 1920382"/>
                <a:gd name="connsiteY3" fmla="*/ 449705 h 472541"/>
                <a:gd name="connsiteX4" fmla="*/ 1919440 w 1920382"/>
                <a:gd name="connsiteY4" fmla="*/ 464695 h 472541"/>
                <a:gd name="connsiteX5" fmla="*/ 1844489 w 1920382"/>
                <a:gd name="connsiteY5" fmla="*/ 254833 h 472541"/>
                <a:gd name="connsiteX6" fmla="*/ 1154941 w 1920382"/>
                <a:gd name="connsiteY6" fmla="*/ 224852 h 472541"/>
                <a:gd name="connsiteX7" fmla="*/ 1169931 w 1920382"/>
                <a:gd name="connsiteY7" fmla="*/ 14990 h 472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20382" h="472541">
                  <a:moveTo>
                    <a:pt x="735217" y="0"/>
                  </a:moveTo>
                  <a:lnTo>
                    <a:pt x="750207" y="254833"/>
                  </a:lnTo>
                  <a:cubicBezTo>
                    <a:pt x="540345" y="254833"/>
                    <a:pt x="245538" y="222354"/>
                    <a:pt x="120620" y="254833"/>
                  </a:cubicBezTo>
                  <a:cubicBezTo>
                    <a:pt x="-4298" y="287312"/>
                    <a:pt x="-1800" y="368508"/>
                    <a:pt x="699" y="449705"/>
                  </a:cubicBezTo>
                  <a:cubicBezTo>
                    <a:pt x="640279" y="454702"/>
                    <a:pt x="1609643" y="487180"/>
                    <a:pt x="1919440" y="464695"/>
                  </a:cubicBezTo>
                  <a:cubicBezTo>
                    <a:pt x="1894456" y="394741"/>
                    <a:pt x="1971906" y="294807"/>
                    <a:pt x="1844489" y="254833"/>
                  </a:cubicBezTo>
                  <a:lnTo>
                    <a:pt x="1154941" y="224852"/>
                  </a:lnTo>
                  <a:lnTo>
                    <a:pt x="1169931" y="14990"/>
                  </a:lnTo>
                </a:path>
              </a:pathLst>
            </a:custGeom>
            <a:noFill/>
            <a:ln w="25400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</p:grpSp>
      <p:sp>
        <p:nvSpPr>
          <p:cNvPr id="105" name="矩形 55"/>
          <p:cNvSpPr/>
          <p:nvPr/>
        </p:nvSpPr>
        <p:spPr>
          <a:xfrm>
            <a:off x="1516486" y="2627863"/>
            <a:ext cx="3229185" cy="249125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>
              <a:lnSpc>
                <a:spcPct val="120000"/>
              </a:lnSpc>
            </a:pPr>
            <a:r>
              <a:rPr lang="vi-V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Băng hà chiếm 10% diện tích lục địa của Trái Đất. 99% khối lượng băng hà nằm tại Châu Nam Cực và đảo Grơn – len, 1% còn lại phân bố rải rác trên núi cao của các lục địa.</a:t>
            </a:r>
          </a:p>
          <a:p>
            <a:pPr algn="r">
              <a:lnSpc>
                <a:spcPct val="120000"/>
              </a:lnSpc>
            </a:pPr>
            <a:endParaRPr lang="zh-CN" altLang="en-US" sz="2400" b="1" dirty="0">
              <a:solidFill>
                <a:schemeClr val="bg1"/>
              </a:solidFill>
              <a:latin typeface="Times New Roman" panose="02020603050405020304" pitchFamily="18" charset="0"/>
              <a:ea typeface="汉仪喵魂体W" panose="00020600040101010101" pitchFamily="18" charset="-122"/>
              <a:cs typeface="Times New Roman" panose="02020603050405020304" pitchFamily="18" charset="0"/>
            </a:endParaRPr>
          </a:p>
        </p:txBody>
      </p:sp>
      <p:pic>
        <p:nvPicPr>
          <p:cNvPr id="101" name="Picture 10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1683" y="1303907"/>
            <a:ext cx="4124933" cy="36198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645611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833679" y="2059404"/>
            <a:ext cx="4900887" cy="3459918"/>
            <a:chOff x="3246438" y="1068388"/>
            <a:chExt cx="5711825" cy="4678363"/>
          </a:xfrm>
          <a:solidFill>
            <a:schemeClr val="bg1"/>
          </a:solidFill>
        </p:grpSpPr>
        <p:sp>
          <p:nvSpPr>
            <p:cNvPr id="3" name="Freeform 5"/>
            <p:cNvSpPr/>
            <p:nvPr/>
          </p:nvSpPr>
          <p:spPr bwMode="auto">
            <a:xfrm>
              <a:off x="3251201" y="3335338"/>
              <a:ext cx="1773238" cy="1609725"/>
            </a:xfrm>
            <a:custGeom>
              <a:avLst/>
              <a:gdLst>
                <a:gd name="T0" fmla="*/ 1697 w 1708"/>
                <a:gd name="T1" fmla="*/ 1365 h 1551"/>
                <a:gd name="T2" fmla="*/ 1422 w 1708"/>
                <a:gd name="T3" fmla="*/ 1470 h 1551"/>
                <a:gd name="T4" fmla="*/ 1072 w 1708"/>
                <a:gd name="T5" fmla="*/ 1471 h 1551"/>
                <a:gd name="T6" fmla="*/ 478 w 1708"/>
                <a:gd name="T7" fmla="*/ 1262 h 1551"/>
                <a:gd name="T8" fmla="*/ 166 w 1708"/>
                <a:gd name="T9" fmla="*/ 672 h 1551"/>
                <a:gd name="T10" fmla="*/ 422 w 1708"/>
                <a:gd name="T11" fmla="*/ 54 h 1551"/>
                <a:gd name="T12" fmla="*/ 393 w 1708"/>
                <a:gd name="T13" fmla="*/ 16 h 1551"/>
                <a:gd name="T14" fmla="*/ 349 w 1708"/>
                <a:gd name="T15" fmla="*/ 1214 h 1551"/>
                <a:gd name="T16" fmla="*/ 906 w 1708"/>
                <a:gd name="T17" fmla="*/ 1500 h 1551"/>
                <a:gd name="T18" fmla="*/ 1579 w 1708"/>
                <a:gd name="T19" fmla="*/ 1467 h 1551"/>
                <a:gd name="T20" fmla="*/ 1704 w 1708"/>
                <a:gd name="T21" fmla="*/ 1373 h 1551"/>
                <a:gd name="T22" fmla="*/ 1697 w 1708"/>
                <a:gd name="T23" fmla="*/ 1365 h 1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08" h="1551">
                  <a:moveTo>
                    <a:pt x="1697" y="1365"/>
                  </a:moveTo>
                  <a:cubicBezTo>
                    <a:pt x="1630" y="1437"/>
                    <a:pt x="1515" y="1458"/>
                    <a:pt x="1422" y="1470"/>
                  </a:cubicBezTo>
                  <a:cubicBezTo>
                    <a:pt x="1307" y="1486"/>
                    <a:pt x="1188" y="1481"/>
                    <a:pt x="1072" y="1471"/>
                  </a:cubicBezTo>
                  <a:cubicBezTo>
                    <a:pt x="854" y="1452"/>
                    <a:pt x="649" y="1407"/>
                    <a:pt x="478" y="1262"/>
                  </a:cubicBezTo>
                  <a:cubicBezTo>
                    <a:pt x="305" y="1115"/>
                    <a:pt x="190" y="898"/>
                    <a:pt x="166" y="672"/>
                  </a:cubicBezTo>
                  <a:cubicBezTo>
                    <a:pt x="142" y="434"/>
                    <a:pt x="242" y="210"/>
                    <a:pt x="422" y="54"/>
                  </a:cubicBezTo>
                  <a:cubicBezTo>
                    <a:pt x="442" y="36"/>
                    <a:pt x="414" y="0"/>
                    <a:pt x="393" y="16"/>
                  </a:cubicBezTo>
                  <a:cubicBezTo>
                    <a:pt x="0" y="317"/>
                    <a:pt x="41" y="866"/>
                    <a:pt x="349" y="1214"/>
                  </a:cubicBezTo>
                  <a:cubicBezTo>
                    <a:pt x="495" y="1380"/>
                    <a:pt x="690" y="1468"/>
                    <a:pt x="906" y="1500"/>
                  </a:cubicBezTo>
                  <a:cubicBezTo>
                    <a:pt x="1121" y="1532"/>
                    <a:pt x="1372" y="1551"/>
                    <a:pt x="1579" y="1467"/>
                  </a:cubicBezTo>
                  <a:cubicBezTo>
                    <a:pt x="1629" y="1447"/>
                    <a:pt x="1671" y="1415"/>
                    <a:pt x="1704" y="1373"/>
                  </a:cubicBezTo>
                  <a:cubicBezTo>
                    <a:pt x="1708" y="1368"/>
                    <a:pt x="1702" y="1361"/>
                    <a:pt x="1697" y="136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4" name="Freeform 6"/>
            <p:cNvSpPr/>
            <p:nvPr/>
          </p:nvSpPr>
          <p:spPr bwMode="auto">
            <a:xfrm>
              <a:off x="3246438" y="1457326"/>
              <a:ext cx="2112963" cy="1933575"/>
            </a:xfrm>
            <a:custGeom>
              <a:avLst/>
              <a:gdLst>
                <a:gd name="T0" fmla="*/ 394 w 2035"/>
                <a:gd name="T1" fmla="*/ 1839 h 1862"/>
                <a:gd name="T2" fmla="*/ 299 w 2035"/>
                <a:gd name="T3" fmla="*/ 1656 h 1862"/>
                <a:gd name="T4" fmla="*/ 221 w 2035"/>
                <a:gd name="T5" fmla="*/ 1452 h 1862"/>
                <a:gd name="T6" fmla="*/ 241 w 2035"/>
                <a:gd name="T7" fmla="*/ 997 h 1862"/>
                <a:gd name="T8" fmla="*/ 650 w 2035"/>
                <a:gd name="T9" fmla="*/ 365 h 1862"/>
                <a:gd name="T10" fmla="*/ 1301 w 2035"/>
                <a:gd name="T11" fmla="*/ 65 h 1862"/>
                <a:gd name="T12" fmla="*/ 1991 w 2035"/>
                <a:gd name="T13" fmla="*/ 323 h 1862"/>
                <a:gd name="T14" fmla="*/ 2019 w 2035"/>
                <a:gd name="T15" fmla="*/ 295 h 1862"/>
                <a:gd name="T16" fmla="*/ 1371 w 2035"/>
                <a:gd name="T17" fmla="*/ 0 h 1862"/>
                <a:gd name="T18" fmla="*/ 709 w 2035"/>
                <a:gd name="T19" fmla="*/ 241 h 1862"/>
                <a:gd name="T20" fmla="*/ 226 w 2035"/>
                <a:gd name="T21" fmla="*/ 1619 h 1862"/>
                <a:gd name="T22" fmla="*/ 375 w 2035"/>
                <a:gd name="T23" fmla="*/ 1851 h 1862"/>
                <a:gd name="T24" fmla="*/ 394 w 2035"/>
                <a:gd name="T25" fmla="*/ 1839 h 1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35" h="1862">
                  <a:moveTo>
                    <a:pt x="394" y="1839"/>
                  </a:moveTo>
                  <a:cubicBezTo>
                    <a:pt x="360" y="1781"/>
                    <a:pt x="330" y="1716"/>
                    <a:pt x="299" y="1656"/>
                  </a:cubicBezTo>
                  <a:cubicBezTo>
                    <a:pt x="266" y="1591"/>
                    <a:pt x="240" y="1523"/>
                    <a:pt x="221" y="1452"/>
                  </a:cubicBezTo>
                  <a:cubicBezTo>
                    <a:pt x="181" y="1301"/>
                    <a:pt x="199" y="1146"/>
                    <a:pt x="241" y="997"/>
                  </a:cubicBezTo>
                  <a:cubicBezTo>
                    <a:pt x="310" y="752"/>
                    <a:pt x="461" y="533"/>
                    <a:pt x="650" y="365"/>
                  </a:cubicBezTo>
                  <a:cubicBezTo>
                    <a:pt x="830" y="204"/>
                    <a:pt x="1059" y="88"/>
                    <a:pt x="1301" y="65"/>
                  </a:cubicBezTo>
                  <a:cubicBezTo>
                    <a:pt x="1565" y="40"/>
                    <a:pt x="1795" y="154"/>
                    <a:pt x="1991" y="323"/>
                  </a:cubicBezTo>
                  <a:cubicBezTo>
                    <a:pt x="2010" y="340"/>
                    <a:pt x="2035" y="315"/>
                    <a:pt x="2019" y="295"/>
                  </a:cubicBezTo>
                  <a:cubicBezTo>
                    <a:pt x="1859" y="102"/>
                    <a:pt x="1621" y="0"/>
                    <a:pt x="1371" y="0"/>
                  </a:cubicBezTo>
                  <a:cubicBezTo>
                    <a:pt x="1131" y="0"/>
                    <a:pt x="899" y="101"/>
                    <a:pt x="709" y="241"/>
                  </a:cubicBezTo>
                  <a:cubicBezTo>
                    <a:pt x="298" y="545"/>
                    <a:pt x="0" y="1121"/>
                    <a:pt x="226" y="1619"/>
                  </a:cubicBezTo>
                  <a:cubicBezTo>
                    <a:pt x="266" y="1706"/>
                    <a:pt x="320" y="1775"/>
                    <a:pt x="375" y="1851"/>
                  </a:cubicBezTo>
                  <a:cubicBezTo>
                    <a:pt x="384" y="1862"/>
                    <a:pt x="402" y="1852"/>
                    <a:pt x="394" y="183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5" name="Freeform 7"/>
            <p:cNvSpPr/>
            <p:nvPr/>
          </p:nvSpPr>
          <p:spPr bwMode="auto">
            <a:xfrm>
              <a:off x="5292726" y="1068388"/>
              <a:ext cx="2541588" cy="1016000"/>
            </a:xfrm>
            <a:custGeom>
              <a:avLst/>
              <a:gdLst>
                <a:gd name="T0" fmla="*/ 38 w 2447"/>
                <a:gd name="T1" fmla="*/ 664 h 979"/>
                <a:gd name="T2" fmla="*/ 1375 w 2447"/>
                <a:gd name="T3" fmla="*/ 104 h 979"/>
                <a:gd name="T4" fmla="*/ 2005 w 2447"/>
                <a:gd name="T5" fmla="*/ 373 h 979"/>
                <a:gd name="T6" fmla="*/ 2402 w 2447"/>
                <a:gd name="T7" fmla="*/ 953 h 979"/>
                <a:gd name="T8" fmla="*/ 2442 w 2447"/>
                <a:gd name="T9" fmla="*/ 943 h 979"/>
                <a:gd name="T10" fmla="*/ 1377 w 2447"/>
                <a:gd name="T11" fmla="*/ 41 h 979"/>
                <a:gd name="T12" fmla="*/ 622 w 2447"/>
                <a:gd name="T13" fmla="*/ 99 h 979"/>
                <a:gd name="T14" fmla="*/ 15 w 2447"/>
                <a:gd name="T15" fmla="*/ 622 h 979"/>
                <a:gd name="T16" fmla="*/ 6 w 2447"/>
                <a:gd name="T17" fmla="*/ 656 h 979"/>
                <a:gd name="T18" fmla="*/ 38 w 2447"/>
                <a:gd name="T19" fmla="*/ 664 h 9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47" h="979">
                  <a:moveTo>
                    <a:pt x="38" y="664"/>
                  </a:moveTo>
                  <a:cubicBezTo>
                    <a:pt x="235" y="159"/>
                    <a:pt x="897" y="25"/>
                    <a:pt x="1375" y="104"/>
                  </a:cubicBezTo>
                  <a:cubicBezTo>
                    <a:pt x="1602" y="141"/>
                    <a:pt x="1823" y="231"/>
                    <a:pt x="2005" y="373"/>
                  </a:cubicBezTo>
                  <a:cubicBezTo>
                    <a:pt x="2195" y="521"/>
                    <a:pt x="2325" y="727"/>
                    <a:pt x="2402" y="953"/>
                  </a:cubicBezTo>
                  <a:cubicBezTo>
                    <a:pt x="2411" y="979"/>
                    <a:pt x="2447" y="968"/>
                    <a:pt x="2442" y="943"/>
                  </a:cubicBezTo>
                  <a:cubicBezTo>
                    <a:pt x="2340" y="436"/>
                    <a:pt x="1862" y="118"/>
                    <a:pt x="1377" y="41"/>
                  </a:cubicBezTo>
                  <a:cubicBezTo>
                    <a:pt x="1125" y="0"/>
                    <a:pt x="864" y="21"/>
                    <a:pt x="622" y="99"/>
                  </a:cubicBezTo>
                  <a:cubicBezTo>
                    <a:pt x="370" y="180"/>
                    <a:pt x="103" y="360"/>
                    <a:pt x="15" y="622"/>
                  </a:cubicBezTo>
                  <a:cubicBezTo>
                    <a:pt x="13" y="633"/>
                    <a:pt x="10" y="645"/>
                    <a:pt x="6" y="656"/>
                  </a:cubicBezTo>
                  <a:cubicBezTo>
                    <a:pt x="0" y="676"/>
                    <a:pt x="30" y="683"/>
                    <a:pt x="38" y="66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6" name="Freeform 8"/>
            <p:cNvSpPr/>
            <p:nvPr/>
          </p:nvSpPr>
          <p:spPr bwMode="auto">
            <a:xfrm>
              <a:off x="7777163" y="1998663"/>
              <a:ext cx="1181100" cy="2060575"/>
            </a:xfrm>
            <a:custGeom>
              <a:avLst/>
              <a:gdLst>
                <a:gd name="T0" fmla="*/ 20 w 1137"/>
                <a:gd name="T1" fmla="*/ 63 h 1984"/>
                <a:gd name="T2" fmla="*/ 215 w 1137"/>
                <a:gd name="T3" fmla="*/ 53 h 1984"/>
                <a:gd name="T4" fmla="*/ 400 w 1137"/>
                <a:gd name="T5" fmla="*/ 98 h 1984"/>
                <a:gd name="T6" fmla="*/ 735 w 1137"/>
                <a:gd name="T7" fmla="*/ 336 h 1984"/>
                <a:gd name="T8" fmla="*/ 1044 w 1137"/>
                <a:gd name="T9" fmla="*/ 988 h 1984"/>
                <a:gd name="T10" fmla="*/ 897 w 1137"/>
                <a:gd name="T11" fmla="*/ 1554 h 1984"/>
                <a:gd name="T12" fmla="*/ 343 w 1137"/>
                <a:gd name="T13" fmla="*/ 1942 h 1984"/>
                <a:gd name="T14" fmla="*/ 358 w 1137"/>
                <a:gd name="T15" fmla="*/ 1980 h 1984"/>
                <a:gd name="T16" fmla="*/ 953 w 1137"/>
                <a:gd name="T17" fmla="*/ 1587 h 1984"/>
                <a:gd name="T18" fmla="*/ 1107 w 1137"/>
                <a:gd name="T19" fmla="*/ 964 h 1984"/>
                <a:gd name="T20" fmla="*/ 752 w 1137"/>
                <a:gd name="T21" fmla="*/ 266 h 1984"/>
                <a:gd name="T22" fmla="*/ 415 w 1137"/>
                <a:gd name="T23" fmla="*/ 44 h 1984"/>
                <a:gd name="T24" fmla="*/ 215 w 1137"/>
                <a:gd name="T25" fmla="*/ 2 h 1984"/>
                <a:gd name="T26" fmla="*/ 119 w 1137"/>
                <a:gd name="T27" fmla="*/ 7 h 1984"/>
                <a:gd name="T28" fmla="*/ 14 w 1137"/>
                <a:gd name="T29" fmla="*/ 41 h 1984"/>
                <a:gd name="T30" fmla="*/ 20 w 1137"/>
                <a:gd name="T31" fmla="*/ 63 h 19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7" h="1984">
                  <a:moveTo>
                    <a:pt x="20" y="63"/>
                  </a:moveTo>
                  <a:cubicBezTo>
                    <a:pt x="80" y="48"/>
                    <a:pt x="154" y="49"/>
                    <a:pt x="215" y="53"/>
                  </a:cubicBezTo>
                  <a:cubicBezTo>
                    <a:pt x="278" y="57"/>
                    <a:pt x="341" y="76"/>
                    <a:pt x="400" y="98"/>
                  </a:cubicBezTo>
                  <a:cubicBezTo>
                    <a:pt x="528" y="148"/>
                    <a:pt x="641" y="238"/>
                    <a:pt x="735" y="336"/>
                  </a:cubicBezTo>
                  <a:cubicBezTo>
                    <a:pt x="900" y="510"/>
                    <a:pt x="1016" y="750"/>
                    <a:pt x="1044" y="988"/>
                  </a:cubicBezTo>
                  <a:cubicBezTo>
                    <a:pt x="1069" y="1190"/>
                    <a:pt x="1016" y="1389"/>
                    <a:pt x="897" y="1554"/>
                  </a:cubicBezTo>
                  <a:cubicBezTo>
                    <a:pt x="757" y="1747"/>
                    <a:pt x="548" y="1839"/>
                    <a:pt x="343" y="1942"/>
                  </a:cubicBezTo>
                  <a:cubicBezTo>
                    <a:pt x="321" y="1953"/>
                    <a:pt x="337" y="1984"/>
                    <a:pt x="358" y="1980"/>
                  </a:cubicBezTo>
                  <a:cubicBezTo>
                    <a:pt x="592" y="1933"/>
                    <a:pt x="812" y="1776"/>
                    <a:pt x="953" y="1587"/>
                  </a:cubicBezTo>
                  <a:cubicBezTo>
                    <a:pt x="1086" y="1410"/>
                    <a:pt x="1137" y="1182"/>
                    <a:pt x="1107" y="964"/>
                  </a:cubicBezTo>
                  <a:cubicBezTo>
                    <a:pt x="1071" y="703"/>
                    <a:pt x="938" y="452"/>
                    <a:pt x="752" y="266"/>
                  </a:cubicBezTo>
                  <a:cubicBezTo>
                    <a:pt x="656" y="170"/>
                    <a:pt x="542" y="93"/>
                    <a:pt x="415" y="44"/>
                  </a:cubicBezTo>
                  <a:cubicBezTo>
                    <a:pt x="351" y="19"/>
                    <a:pt x="283" y="6"/>
                    <a:pt x="215" y="2"/>
                  </a:cubicBezTo>
                  <a:cubicBezTo>
                    <a:pt x="183" y="0"/>
                    <a:pt x="150" y="2"/>
                    <a:pt x="119" y="7"/>
                  </a:cubicBezTo>
                  <a:cubicBezTo>
                    <a:pt x="78" y="13"/>
                    <a:pt x="52" y="27"/>
                    <a:pt x="14" y="41"/>
                  </a:cubicBezTo>
                  <a:cubicBezTo>
                    <a:pt x="0" y="46"/>
                    <a:pt x="6" y="66"/>
                    <a:pt x="20" y="6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7" name="Freeform 9"/>
            <p:cNvSpPr/>
            <p:nvPr/>
          </p:nvSpPr>
          <p:spPr bwMode="auto">
            <a:xfrm>
              <a:off x="7016751" y="4010026"/>
              <a:ext cx="1208088" cy="1095375"/>
            </a:xfrm>
            <a:custGeom>
              <a:avLst/>
              <a:gdLst>
                <a:gd name="T0" fmla="*/ 1056 w 1164"/>
                <a:gd name="T1" fmla="*/ 16 h 1055"/>
                <a:gd name="T2" fmla="*/ 1085 w 1164"/>
                <a:gd name="T3" fmla="*/ 64 h 1055"/>
                <a:gd name="T4" fmla="*/ 1110 w 1164"/>
                <a:gd name="T5" fmla="*/ 176 h 1055"/>
                <a:gd name="T6" fmla="*/ 1081 w 1164"/>
                <a:gd name="T7" fmla="*/ 362 h 1055"/>
                <a:gd name="T8" fmla="*/ 828 w 1164"/>
                <a:gd name="T9" fmla="*/ 714 h 1055"/>
                <a:gd name="T10" fmla="*/ 30 w 1164"/>
                <a:gd name="T11" fmla="*/ 996 h 1055"/>
                <a:gd name="T12" fmla="*/ 30 w 1164"/>
                <a:gd name="T13" fmla="*/ 1042 h 1055"/>
                <a:gd name="T14" fmla="*/ 893 w 1164"/>
                <a:gd name="T15" fmla="*/ 736 h 1055"/>
                <a:gd name="T16" fmla="*/ 1143 w 1164"/>
                <a:gd name="T17" fmla="*/ 346 h 1055"/>
                <a:gd name="T18" fmla="*/ 1154 w 1164"/>
                <a:gd name="T19" fmla="*/ 140 h 1055"/>
                <a:gd name="T20" fmla="*/ 1121 w 1164"/>
                <a:gd name="T21" fmla="*/ 43 h 1055"/>
                <a:gd name="T22" fmla="*/ 1066 w 1164"/>
                <a:gd name="T23" fmla="*/ 4 h 1055"/>
                <a:gd name="T24" fmla="*/ 1056 w 1164"/>
                <a:gd name="T25" fmla="*/ 16 h 1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64" h="1055">
                  <a:moveTo>
                    <a:pt x="1056" y="16"/>
                  </a:moveTo>
                  <a:cubicBezTo>
                    <a:pt x="1068" y="25"/>
                    <a:pt x="1078" y="52"/>
                    <a:pt x="1085" y="64"/>
                  </a:cubicBezTo>
                  <a:cubicBezTo>
                    <a:pt x="1104" y="97"/>
                    <a:pt x="1108" y="139"/>
                    <a:pt x="1110" y="176"/>
                  </a:cubicBezTo>
                  <a:cubicBezTo>
                    <a:pt x="1115" y="240"/>
                    <a:pt x="1103" y="302"/>
                    <a:pt x="1081" y="362"/>
                  </a:cubicBezTo>
                  <a:cubicBezTo>
                    <a:pt x="1032" y="501"/>
                    <a:pt x="939" y="620"/>
                    <a:pt x="828" y="714"/>
                  </a:cubicBezTo>
                  <a:cubicBezTo>
                    <a:pt x="609" y="901"/>
                    <a:pt x="312" y="981"/>
                    <a:pt x="30" y="996"/>
                  </a:cubicBezTo>
                  <a:cubicBezTo>
                    <a:pt x="0" y="998"/>
                    <a:pt x="0" y="1041"/>
                    <a:pt x="30" y="1042"/>
                  </a:cubicBezTo>
                  <a:cubicBezTo>
                    <a:pt x="339" y="1055"/>
                    <a:pt x="661" y="941"/>
                    <a:pt x="893" y="736"/>
                  </a:cubicBezTo>
                  <a:cubicBezTo>
                    <a:pt x="1011" y="632"/>
                    <a:pt x="1097" y="496"/>
                    <a:pt x="1143" y="346"/>
                  </a:cubicBezTo>
                  <a:cubicBezTo>
                    <a:pt x="1163" y="279"/>
                    <a:pt x="1164" y="208"/>
                    <a:pt x="1154" y="140"/>
                  </a:cubicBezTo>
                  <a:cubicBezTo>
                    <a:pt x="1150" y="106"/>
                    <a:pt x="1138" y="73"/>
                    <a:pt x="1121" y="43"/>
                  </a:cubicBezTo>
                  <a:cubicBezTo>
                    <a:pt x="1105" y="16"/>
                    <a:pt x="1089" y="17"/>
                    <a:pt x="1066" y="4"/>
                  </a:cubicBezTo>
                  <a:cubicBezTo>
                    <a:pt x="1058" y="0"/>
                    <a:pt x="1049" y="11"/>
                    <a:pt x="1056" y="1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8" name="Freeform 10"/>
            <p:cNvSpPr/>
            <p:nvPr/>
          </p:nvSpPr>
          <p:spPr bwMode="auto">
            <a:xfrm>
              <a:off x="4975226" y="4775201"/>
              <a:ext cx="1274763" cy="733425"/>
            </a:xfrm>
            <a:custGeom>
              <a:avLst/>
              <a:gdLst>
                <a:gd name="T0" fmla="*/ 28 w 1229"/>
                <a:gd name="T1" fmla="*/ 8 h 706"/>
                <a:gd name="T2" fmla="*/ 139 w 1229"/>
                <a:gd name="T3" fmla="*/ 371 h 706"/>
                <a:gd name="T4" fmla="*/ 420 w 1229"/>
                <a:gd name="T5" fmla="*/ 595 h 706"/>
                <a:gd name="T6" fmla="*/ 1199 w 1229"/>
                <a:gd name="T7" fmla="*/ 617 h 706"/>
                <a:gd name="T8" fmla="*/ 1186 w 1229"/>
                <a:gd name="T9" fmla="*/ 571 h 706"/>
                <a:gd name="T10" fmla="*/ 469 w 1229"/>
                <a:gd name="T11" fmla="*/ 549 h 706"/>
                <a:gd name="T12" fmla="*/ 191 w 1229"/>
                <a:gd name="T13" fmla="*/ 341 h 706"/>
                <a:gd name="T14" fmla="*/ 105 w 1229"/>
                <a:gd name="T15" fmla="*/ 187 h 706"/>
                <a:gd name="T16" fmla="*/ 43 w 1229"/>
                <a:gd name="T17" fmla="*/ 7 h 706"/>
                <a:gd name="T18" fmla="*/ 28 w 1229"/>
                <a:gd name="T19" fmla="*/ 8 h 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29" h="706">
                  <a:moveTo>
                    <a:pt x="28" y="8"/>
                  </a:moveTo>
                  <a:cubicBezTo>
                    <a:pt x="0" y="129"/>
                    <a:pt x="72" y="275"/>
                    <a:pt x="139" y="371"/>
                  </a:cubicBezTo>
                  <a:cubicBezTo>
                    <a:pt x="210" y="470"/>
                    <a:pt x="310" y="545"/>
                    <a:pt x="420" y="595"/>
                  </a:cubicBezTo>
                  <a:cubicBezTo>
                    <a:pt x="664" y="706"/>
                    <a:pt x="948" y="698"/>
                    <a:pt x="1199" y="617"/>
                  </a:cubicBezTo>
                  <a:cubicBezTo>
                    <a:pt x="1229" y="608"/>
                    <a:pt x="1217" y="563"/>
                    <a:pt x="1186" y="571"/>
                  </a:cubicBezTo>
                  <a:cubicBezTo>
                    <a:pt x="954" y="630"/>
                    <a:pt x="695" y="637"/>
                    <a:pt x="469" y="549"/>
                  </a:cubicBezTo>
                  <a:cubicBezTo>
                    <a:pt x="360" y="506"/>
                    <a:pt x="262" y="433"/>
                    <a:pt x="191" y="341"/>
                  </a:cubicBezTo>
                  <a:cubicBezTo>
                    <a:pt x="155" y="294"/>
                    <a:pt x="127" y="241"/>
                    <a:pt x="105" y="187"/>
                  </a:cubicBezTo>
                  <a:cubicBezTo>
                    <a:pt x="81" y="128"/>
                    <a:pt x="72" y="63"/>
                    <a:pt x="43" y="7"/>
                  </a:cubicBezTo>
                  <a:cubicBezTo>
                    <a:pt x="40" y="0"/>
                    <a:pt x="30" y="2"/>
                    <a:pt x="28" y="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9" name="Freeform 11"/>
            <p:cNvSpPr/>
            <p:nvPr/>
          </p:nvSpPr>
          <p:spPr bwMode="auto">
            <a:xfrm>
              <a:off x="6203951" y="5040313"/>
              <a:ext cx="1285875" cy="706438"/>
            </a:xfrm>
            <a:custGeom>
              <a:avLst/>
              <a:gdLst>
                <a:gd name="T0" fmla="*/ 9 w 1238"/>
                <a:gd name="T1" fmla="*/ 343 h 681"/>
                <a:gd name="T2" fmla="*/ 575 w 1238"/>
                <a:gd name="T3" fmla="*/ 605 h 681"/>
                <a:gd name="T4" fmla="*/ 1222 w 1238"/>
                <a:gd name="T5" fmla="*/ 529 h 681"/>
                <a:gd name="T6" fmla="*/ 1222 w 1238"/>
                <a:gd name="T7" fmla="*/ 485 h 681"/>
                <a:gd name="T8" fmla="*/ 968 w 1238"/>
                <a:gd name="T9" fmla="*/ 314 h 681"/>
                <a:gd name="T10" fmla="*/ 825 w 1238"/>
                <a:gd name="T11" fmla="*/ 32 h 681"/>
                <a:gd name="T12" fmla="*/ 776 w 1238"/>
                <a:gd name="T13" fmla="*/ 46 h 681"/>
                <a:gd name="T14" fmla="*/ 921 w 1238"/>
                <a:gd name="T15" fmla="*/ 340 h 681"/>
                <a:gd name="T16" fmla="*/ 1196 w 1238"/>
                <a:gd name="T17" fmla="*/ 529 h 681"/>
                <a:gd name="T18" fmla="*/ 1196 w 1238"/>
                <a:gd name="T19" fmla="*/ 485 h 681"/>
                <a:gd name="T20" fmla="*/ 23 w 1238"/>
                <a:gd name="T21" fmla="*/ 324 h 681"/>
                <a:gd name="T22" fmla="*/ 9 w 1238"/>
                <a:gd name="T23" fmla="*/ 343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38" h="681">
                  <a:moveTo>
                    <a:pt x="9" y="343"/>
                  </a:moveTo>
                  <a:cubicBezTo>
                    <a:pt x="152" y="493"/>
                    <a:pt x="376" y="569"/>
                    <a:pt x="575" y="605"/>
                  </a:cubicBezTo>
                  <a:cubicBezTo>
                    <a:pt x="792" y="644"/>
                    <a:pt x="1024" y="631"/>
                    <a:pt x="1222" y="529"/>
                  </a:cubicBezTo>
                  <a:cubicBezTo>
                    <a:pt x="1238" y="520"/>
                    <a:pt x="1238" y="494"/>
                    <a:pt x="1222" y="485"/>
                  </a:cubicBezTo>
                  <a:cubicBezTo>
                    <a:pt x="1131" y="437"/>
                    <a:pt x="1041" y="387"/>
                    <a:pt x="968" y="314"/>
                  </a:cubicBezTo>
                  <a:cubicBezTo>
                    <a:pt x="889" y="238"/>
                    <a:pt x="847" y="138"/>
                    <a:pt x="825" y="32"/>
                  </a:cubicBezTo>
                  <a:cubicBezTo>
                    <a:pt x="819" y="0"/>
                    <a:pt x="770" y="14"/>
                    <a:pt x="776" y="46"/>
                  </a:cubicBezTo>
                  <a:cubicBezTo>
                    <a:pt x="799" y="157"/>
                    <a:pt x="844" y="256"/>
                    <a:pt x="921" y="340"/>
                  </a:cubicBezTo>
                  <a:cubicBezTo>
                    <a:pt x="997" y="422"/>
                    <a:pt x="1098" y="479"/>
                    <a:pt x="1196" y="529"/>
                  </a:cubicBezTo>
                  <a:cubicBezTo>
                    <a:pt x="1196" y="514"/>
                    <a:pt x="1196" y="500"/>
                    <a:pt x="1196" y="485"/>
                  </a:cubicBezTo>
                  <a:cubicBezTo>
                    <a:pt x="821" y="681"/>
                    <a:pt x="352" y="551"/>
                    <a:pt x="23" y="324"/>
                  </a:cubicBezTo>
                  <a:cubicBezTo>
                    <a:pt x="12" y="316"/>
                    <a:pt x="0" y="333"/>
                    <a:pt x="9" y="34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3517901" y="1225551"/>
              <a:ext cx="5260975" cy="4090987"/>
              <a:chOff x="3517901" y="1225551"/>
              <a:chExt cx="5260975" cy="4090987"/>
            </a:xfrm>
            <a:grpFill/>
          </p:grpSpPr>
          <p:sp>
            <p:nvSpPr>
              <p:cNvPr id="11" name="Freeform 12"/>
              <p:cNvSpPr/>
              <p:nvPr/>
            </p:nvSpPr>
            <p:spPr bwMode="auto">
              <a:xfrm>
                <a:off x="7805738" y="2135188"/>
                <a:ext cx="109538" cy="38100"/>
              </a:xfrm>
              <a:custGeom>
                <a:avLst/>
                <a:gdLst>
                  <a:gd name="T0" fmla="*/ 6 w 106"/>
                  <a:gd name="T1" fmla="*/ 35 h 37"/>
                  <a:gd name="T2" fmla="*/ 45 w 106"/>
                  <a:gd name="T3" fmla="*/ 33 h 37"/>
                  <a:gd name="T4" fmla="*/ 97 w 106"/>
                  <a:gd name="T5" fmla="*/ 22 h 37"/>
                  <a:gd name="T6" fmla="*/ 97 w 106"/>
                  <a:gd name="T7" fmla="*/ 6 h 37"/>
                  <a:gd name="T8" fmla="*/ 52 w 106"/>
                  <a:gd name="T9" fmla="*/ 6 h 37"/>
                  <a:gd name="T10" fmla="*/ 4 w 106"/>
                  <a:gd name="T11" fmla="*/ 24 h 37"/>
                  <a:gd name="T12" fmla="*/ 6 w 106"/>
                  <a:gd name="T13" fmla="*/ 35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37">
                    <a:moveTo>
                      <a:pt x="6" y="35"/>
                    </a:moveTo>
                    <a:cubicBezTo>
                      <a:pt x="20" y="37"/>
                      <a:pt x="32" y="35"/>
                      <a:pt x="45" y="33"/>
                    </a:cubicBezTo>
                    <a:cubicBezTo>
                      <a:pt x="63" y="30"/>
                      <a:pt x="80" y="29"/>
                      <a:pt x="97" y="22"/>
                    </a:cubicBezTo>
                    <a:cubicBezTo>
                      <a:pt x="105" y="19"/>
                      <a:pt x="106" y="9"/>
                      <a:pt x="97" y="6"/>
                    </a:cubicBezTo>
                    <a:cubicBezTo>
                      <a:pt x="81" y="0"/>
                      <a:pt x="68" y="2"/>
                      <a:pt x="52" y="6"/>
                    </a:cubicBezTo>
                    <a:cubicBezTo>
                      <a:pt x="34" y="9"/>
                      <a:pt x="17" y="13"/>
                      <a:pt x="4" y="24"/>
                    </a:cubicBezTo>
                    <a:cubicBezTo>
                      <a:pt x="0" y="27"/>
                      <a:pt x="2" y="34"/>
                      <a:pt x="6" y="3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2" name="Freeform 13"/>
              <p:cNvSpPr/>
              <p:nvPr/>
            </p:nvSpPr>
            <p:spPr bwMode="auto">
              <a:xfrm>
                <a:off x="8018463" y="2144713"/>
                <a:ext cx="92075" cy="34925"/>
              </a:xfrm>
              <a:custGeom>
                <a:avLst/>
                <a:gdLst>
                  <a:gd name="T0" fmla="*/ 4 w 89"/>
                  <a:gd name="T1" fmla="*/ 9 h 35"/>
                  <a:gd name="T2" fmla="*/ 79 w 89"/>
                  <a:gd name="T3" fmla="*/ 34 h 35"/>
                  <a:gd name="T4" fmla="*/ 83 w 89"/>
                  <a:gd name="T5" fmla="*/ 20 h 35"/>
                  <a:gd name="T6" fmla="*/ 7 w 89"/>
                  <a:gd name="T7" fmla="*/ 0 h 35"/>
                  <a:gd name="T8" fmla="*/ 4 w 89"/>
                  <a:gd name="T9" fmla="*/ 9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35">
                    <a:moveTo>
                      <a:pt x="4" y="9"/>
                    </a:moveTo>
                    <a:cubicBezTo>
                      <a:pt x="28" y="23"/>
                      <a:pt x="52" y="31"/>
                      <a:pt x="79" y="34"/>
                    </a:cubicBezTo>
                    <a:cubicBezTo>
                      <a:pt x="87" y="35"/>
                      <a:pt x="89" y="24"/>
                      <a:pt x="83" y="20"/>
                    </a:cubicBezTo>
                    <a:cubicBezTo>
                      <a:pt x="59" y="6"/>
                      <a:pt x="34" y="3"/>
                      <a:pt x="7" y="0"/>
                    </a:cubicBezTo>
                    <a:cubicBezTo>
                      <a:pt x="2" y="0"/>
                      <a:pt x="0" y="7"/>
                      <a:pt x="4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3" name="Freeform 14"/>
              <p:cNvSpPr/>
              <p:nvPr/>
            </p:nvSpPr>
            <p:spPr bwMode="auto">
              <a:xfrm>
                <a:off x="8228013" y="2225676"/>
                <a:ext cx="107950" cy="61913"/>
              </a:xfrm>
              <a:custGeom>
                <a:avLst/>
                <a:gdLst>
                  <a:gd name="T0" fmla="*/ 6 w 105"/>
                  <a:gd name="T1" fmla="*/ 10 h 59"/>
                  <a:gd name="T2" fmla="*/ 91 w 105"/>
                  <a:gd name="T3" fmla="*/ 55 h 59"/>
                  <a:gd name="T4" fmla="*/ 99 w 105"/>
                  <a:gd name="T5" fmla="*/ 44 h 59"/>
                  <a:gd name="T6" fmla="*/ 9 w 105"/>
                  <a:gd name="T7" fmla="*/ 1 h 59"/>
                  <a:gd name="T8" fmla="*/ 6 w 105"/>
                  <a:gd name="T9" fmla="*/ 1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59">
                    <a:moveTo>
                      <a:pt x="6" y="10"/>
                    </a:moveTo>
                    <a:cubicBezTo>
                      <a:pt x="35" y="21"/>
                      <a:pt x="64" y="39"/>
                      <a:pt x="91" y="55"/>
                    </a:cubicBezTo>
                    <a:cubicBezTo>
                      <a:pt x="97" y="59"/>
                      <a:pt x="105" y="49"/>
                      <a:pt x="99" y="44"/>
                    </a:cubicBezTo>
                    <a:cubicBezTo>
                      <a:pt x="72" y="20"/>
                      <a:pt x="44" y="7"/>
                      <a:pt x="9" y="1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4" name="Freeform 15"/>
              <p:cNvSpPr/>
              <p:nvPr/>
            </p:nvSpPr>
            <p:spPr bwMode="auto">
              <a:xfrm>
                <a:off x="8421688" y="2389188"/>
                <a:ext cx="77788" cy="84138"/>
              </a:xfrm>
              <a:custGeom>
                <a:avLst/>
                <a:gdLst>
                  <a:gd name="T0" fmla="*/ 1 w 75"/>
                  <a:gd name="T1" fmla="*/ 1 h 81"/>
                  <a:gd name="T2" fmla="*/ 14 w 75"/>
                  <a:gd name="T3" fmla="*/ 20 h 81"/>
                  <a:gd name="T4" fmla="*/ 31 w 75"/>
                  <a:gd name="T5" fmla="*/ 42 h 81"/>
                  <a:gd name="T6" fmla="*/ 62 w 75"/>
                  <a:gd name="T7" fmla="*/ 77 h 81"/>
                  <a:gd name="T8" fmla="*/ 72 w 75"/>
                  <a:gd name="T9" fmla="*/ 71 h 81"/>
                  <a:gd name="T10" fmla="*/ 45 w 75"/>
                  <a:gd name="T11" fmla="*/ 35 h 81"/>
                  <a:gd name="T12" fmla="*/ 24 w 75"/>
                  <a:gd name="T13" fmla="*/ 16 h 81"/>
                  <a:gd name="T14" fmla="*/ 2 w 75"/>
                  <a:gd name="T15" fmla="*/ 0 h 81"/>
                  <a:gd name="T16" fmla="*/ 1 w 75"/>
                  <a:gd name="T17" fmla="*/ 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5" h="81">
                    <a:moveTo>
                      <a:pt x="1" y="1"/>
                    </a:moveTo>
                    <a:cubicBezTo>
                      <a:pt x="6" y="6"/>
                      <a:pt x="9" y="14"/>
                      <a:pt x="14" y="20"/>
                    </a:cubicBezTo>
                    <a:cubicBezTo>
                      <a:pt x="19" y="27"/>
                      <a:pt x="25" y="35"/>
                      <a:pt x="31" y="42"/>
                    </a:cubicBezTo>
                    <a:cubicBezTo>
                      <a:pt x="41" y="54"/>
                      <a:pt x="51" y="66"/>
                      <a:pt x="62" y="77"/>
                    </a:cubicBezTo>
                    <a:cubicBezTo>
                      <a:pt x="66" y="81"/>
                      <a:pt x="75" y="77"/>
                      <a:pt x="72" y="71"/>
                    </a:cubicBezTo>
                    <a:cubicBezTo>
                      <a:pt x="66" y="57"/>
                      <a:pt x="57" y="46"/>
                      <a:pt x="45" y="35"/>
                    </a:cubicBezTo>
                    <a:cubicBezTo>
                      <a:pt x="38" y="28"/>
                      <a:pt x="31" y="22"/>
                      <a:pt x="24" y="16"/>
                    </a:cubicBezTo>
                    <a:cubicBezTo>
                      <a:pt x="17" y="10"/>
                      <a:pt x="8" y="6"/>
                      <a:pt x="2" y="0"/>
                    </a:cubicBezTo>
                    <a:cubicBezTo>
                      <a:pt x="1" y="0"/>
                      <a:pt x="0" y="0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5" name="Freeform 16"/>
              <p:cNvSpPr/>
              <p:nvPr/>
            </p:nvSpPr>
            <p:spPr bwMode="auto">
              <a:xfrm>
                <a:off x="8572501" y="2570163"/>
                <a:ext cx="60325" cy="90488"/>
              </a:xfrm>
              <a:custGeom>
                <a:avLst/>
                <a:gdLst>
                  <a:gd name="T0" fmla="*/ 3 w 57"/>
                  <a:gd name="T1" fmla="*/ 10 h 88"/>
                  <a:gd name="T2" fmla="*/ 47 w 57"/>
                  <a:gd name="T3" fmla="*/ 83 h 88"/>
                  <a:gd name="T4" fmla="*/ 55 w 57"/>
                  <a:gd name="T5" fmla="*/ 77 h 88"/>
                  <a:gd name="T6" fmla="*/ 11 w 57"/>
                  <a:gd name="T7" fmla="*/ 5 h 88"/>
                  <a:gd name="T8" fmla="*/ 3 w 57"/>
                  <a:gd name="T9" fmla="*/ 1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88">
                    <a:moveTo>
                      <a:pt x="3" y="10"/>
                    </a:moveTo>
                    <a:cubicBezTo>
                      <a:pt x="17" y="35"/>
                      <a:pt x="27" y="63"/>
                      <a:pt x="47" y="83"/>
                    </a:cubicBezTo>
                    <a:cubicBezTo>
                      <a:pt x="51" y="88"/>
                      <a:pt x="57" y="82"/>
                      <a:pt x="55" y="77"/>
                    </a:cubicBezTo>
                    <a:cubicBezTo>
                      <a:pt x="44" y="51"/>
                      <a:pt x="28" y="27"/>
                      <a:pt x="11" y="5"/>
                    </a:cubicBezTo>
                    <a:cubicBezTo>
                      <a:pt x="8" y="0"/>
                      <a:pt x="0" y="4"/>
                      <a:pt x="3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6" name="Freeform 17"/>
              <p:cNvSpPr/>
              <p:nvPr/>
            </p:nvSpPr>
            <p:spPr bwMode="auto">
              <a:xfrm>
                <a:off x="8664576" y="2767013"/>
                <a:ext cx="42863" cy="88900"/>
              </a:xfrm>
              <a:custGeom>
                <a:avLst/>
                <a:gdLst>
                  <a:gd name="T0" fmla="*/ 3 w 41"/>
                  <a:gd name="T1" fmla="*/ 7 h 86"/>
                  <a:gd name="T2" fmla="*/ 30 w 41"/>
                  <a:gd name="T3" fmla="*/ 79 h 86"/>
                  <a:gd name="T4" fmla="*/ 40 w 41"/>
                  <a:gd name="T5" fmla="*/ 76 h 86"/>
                  <a:gd name="T6" fmla="*/ 9 w 41"/>
                  <a:gd name="T7" fmla="*/ 4 h 86"/>
                  <a:gd name="T8" fmla="*/ 3 w 41"/>
                  <a:gd name="T9" fmla="*/ 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86">
                    <a:moveTo>
                      <a:pt x="3" y="7"/>
                    </a:moveTo>
                    <a:cubicBezTo>
                      <a:pt x="16" y="29"/>
                      <a:pt x="21" y="56"/>
                      <a:pt x="30" y="79"/>
                    </a:cubicBezTo>
                    <a:cubicBezTo>
                      <a:pt x="32" y="86"/>
                      <a:pt x="41" y="83"/>
                      <a:pt x="40" y="76"/>
                    </a:cubicBezTo>
                    <a:cubicBezTo>
                      <a:pt x="36" y="48"/>
                      <a:pt x="25" y="27"/>
                      <a:pt x="9" y="4"/>
                    </a:cubicBezTo>
                    <a:cubicBezTo>
                      <a:pt x="7" y="0"/>
                      <a:pt x="0" y="3"/>
                      <a:pt x="3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7" name="Freeform 18"/>
              <p:cNvSpPr/>
              <p:nvPr/>
            </p:nvSpPr>
            <p:spPr bwMode="auto">
              <a:xfrm>
                <a:off x="8740776" y="2992438"/>
                <a:ext cx="26988" cy="107950"/>
              </a:xfrm>
              <a:custGeom>
                <a:avLst/>
                <a:gdLst>
                  <a:gd name="T0" fmla="*/ 2 w 27"/>
                  <a:gd name="T1" fmla="*/ 7 h 104"/>
                  <a:gd name="T2" fmla="*/ 17 w 27"/>
                  <a:gd name="T3" fmla="*/ 100 h 104"/>
                  <a:gd name="T4" fmla="*/ 23 w 27"/>
                  <a:gd name="T5" fmla="*/ 100 h 104"/>
                  <a:gd name="T6" fmla="*/ 9 w 27"/>
                  <a:gd name="T7" fmla="*/ 4 h 104"/>
                  <a:gd name="T8" fmla="*/ 2 w 27"/>
                  <a:gd name="T9" fmla="*/ 7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104">
                    <a:moveTo>
                      <a:pt x="2" y="7"/>
                    </a:moveTo>
                    <a:cubicBezTo>
                      <a:pt x="14" y="36"/>
                      <a:pt x="13" y="68"/>
                      <a:pt x="17" y="100"/>
                    </a:cubicBezTo>
                    <a:cubicBezTo>
                      <a:pt x="17" y="104"/>
                      <a:pt x="23" y="104"/>
                      <a:pt x="23" y="100"/>
                    </a:cubicBezTo>
                    <a:cubicBezTo>
                      <a:pt x="27" y="67"/>
                      <a:pt x="24" y="33"/>
                      <a:pt x="9" y="4"/>
                    </a:cubicBezTo>
                    <a:cubicBezTo>
                      <a:pt x="7" y="0"/>
                      <a:pt x="0" y="3"/>
                      <a:pt x="2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8" name="Freeform 19"/>
              <p:cNvSpPr/>
              <p:nvPr/>
            </p:nvSpPr>
            <p:spPr bwMode="auto">
              <a:xfrm>
                <a:off x="8753476" y="3206751"/>
                <a:ext cx="25400" cy="80963"/>
              </a:xfrm>
              <a:custGeom>
                <a:avLst/>
                <a:gdLst>
                  <a:gd name="T0" fmla="*/ 13 w 24"/>
                  <a:gd name="T1" fmla="*/ 2 h 78"/>
                  <a:gd name="T2" fmla="*/ 4 w 24"/>
                  <a:gd name="T3" fmla="*/ 32 h 78"/>
                  <a:gd name="T4" fmla="*/ 2 w 24"/>
                  <a:gd name="T5" fmla="*/ 46 h 78"/>
                  <a:gd name="T6" fmla="*/ 0 w 24"/>
                  <a:gd name="T7" fmla="*/ 66 h 78"/>
                  <a:gd name="T8" fmla="*/ 13 w 24"/>
                  <a:gd name="T9" fmla="*/ 71 h 78"/>
                  <a:gd name="T10" fmla="*/ 23 w 24"/>
                  <a:gd name="T11" fmla="*/ 39 h 78"/>
                  <a:gd name="T12" fmla="*/ 15 w 24"/>
                  <a:gd name="T13" fmla="*/ 2 h 78"/>
                  <a:gd name="T14" fmla="*/ 13 w 24"/>
                  <a:gd name="T15" fmla="*/ 2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78">
                    <a:moveTo>
                      <a:pt x="13" y="2"/>
                    </a:moveTo>
                    <a:cubicBezTo>
                      <a:pt x="9" y="12"/>
                      <a:pt x="6" y="21"/>
                      <a:pt x="4" y="32"/>
                    </a:cubicBezTo>
                    <a:cubicBezTo>
                      <a:pt x="3" y="37"/>
                      <a:pt x="2" y="41"/>
                      <a:pt x="2" y="46"/>
                    </a:cubicBezTo>
                    <a:cubicBezTo>
                      <a:pt x="1" y="53"/>
                      <a:pt x="1" y="59"/>
                      <a:pt x="0" y="66"/>
                    </a:cubicBezTo>
                    <a:cubicBezTo>
                      <a:pt x="0" y="72"/>
                      <a:pt x="9" y="78"/>
                      <a:pt x="13" y="71"/>
                    </a:cubicBezTo>
                    <a:cubicBezTo>
                      <a:pt x="18" y="60"/>
                      <a:pt x="21" y="52"/>
                      <a:pt x="23" y="39"/>
                    </a:cubicBezTo>
                    <a:cubicBezTo>
                      <a:pt x="24" y="25"/>
                      <a:pt x="20" y="15"/>
                      <a:pt x="15" y="2"/>
                    </a:cubicBezTo>
                    <a:cubicBezTo>
                      <a:pt x="15" y="0"/>
                      <a:pt x="13" y="1"/>
                      <a:pt x="13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9" name="Freeform 20"/>
              <p:cNvSpPr/>
              <p:nvPr/>
            </p:nvSpPr>
            <p:spPr bwMode="auto">
              <a:xfrm>
                <a:off x="8672513" y="3368676"/>
                <a:ext cx="61913" cy="100013"/>
              </a:xfrm>
              <a:custGeom>
                <a:avLst/>
                <a:gdLst>
                  <a:gd name="T0" fmla="*/ 46 w 61"/>
                  <a:gd name="T1" fmla="*/ 3 h 97"/>
                  <a:gd name="T2" fmla="*/ 6 w 61"/>
                  <a:gd name="T3" fmla="*/ 81 h 97"/>
                  <a:gd name="T4" fmla="*/ 20 w 61"/>
                  <a:gd name="T5" fmla="*/ 91 h 97"/>
                  <a:gd name="T6" fmla="*/ 52 w 61"/>
                  <a:gd name="T7" fmla="*/ 51 h 97"/>
                  <a:gd name="T8" fmla="*/ 53 w 61"/>
                  <a:gd name="T9" fmla="*/ 3 h 97"/>
                  <a:gd name="T10" fmla="*/ 46 w 61"/>
                  <a:gd name="T11" fmla="*/ 3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" h="97">
                    <a:moveTo>
                      <a:pt x="46" y="3"/>
                    </a:moveTo>
                    <a:cubicBezTo>
                      <a:pt x="33" y="29"/>
                      <a:pt x="23" y="57"/>
                      <a:pt x="6" y="81"/>
                    </a:cubicBezTo>
                    <a:cubicBezTo>
                      <a:pt x="0" y="89"/>
                      <a:pt x="13" y="97"/>
                      <a:pt x="20" y="91"/>
                    </a:cubicBezTo>
                    <a:cubicBezTo>
                      <a:pt x="34" y="80"/>
                      <a:pt x="45" y="69"/>
                      <a:pt x="52" y="51"/>
                    </a:cubicBezTo>
                    <a:cubicBezTo>
                      <a:pt x="58" y="35"/>
                      <a:pt x="61" y="20"/>
                      <a:pt x="53" y="3"/>
                    </a:cubicBezTo>
                    <a:cubicBezTo>
                      <a:pt x="52" y="0"/>
                      <a:pt x="47" y="1"/>
                      <a:pt x="46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0" name="Freeform 21"/>
              <p:cNvSpPr/>
              <p:nvPr/>
            </p:nvSpPr>
            <p:spPr bwMode="auto">
              <a:xfrm>
                <a:off x="8559801" y="3544888"/>
                <a:ext cx="68263" cy="84138"/>
              </a:xfrm>
              <a:custGeom>
                <a:avLst/>
                <a:gdLst>
                  <a:gd name="T0" fmla="*/ 51 w 66"/>
                  <a:gd name="T1" fmla="*/ 4 h 81"/>
                  <a:gd name="T2" fmla="*/ 24 w 66"/>
                  <a:gd name="T3" fmla="*/ 33 h 81"/>
                  <a:gd name="T4" fmla="*/ 14 w 66"/>
                  <a:gd name="T5" fmla="*/ 46 h 81"/>
                  <a:gd name="T6" fmla="*/ 5 w 66"/>
                  <a:gd name="T7" fmla="*/ 62 h 81"/>
                  <a:gd name="T8" fmla="*/ 18 w 66"/>
                  <a:gd name="T9" fmla="*/ 75 h 81"/>
                  <a:gd name="T10" fmla="*/ 32 w 66"/>
                  <a:gd name="T11" fmla="*/ 65 h 81"/>
                  <a:gd name="T12" fmla="*/ 45 w 66"/>
                  <a:gd name="T13" fmla="*/ 49 h 81"/>
                  <a:gd name="T14" fmla="*/ 63 w 66"/>
                  <a:gd name="T15" fmla="*/ 11 h 81"/>
                  <a:gd name="T16" fmla="*/ 51 w 66"/>
                  <a:gd name="T17" fmla="*/ 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6" h="81">
                    <a:moveTo>
                      <a:pt x="51" y="4"/>
                    </a:moveTo>
                    <a:cubicBezTo>
                      <a:pt x="41" y="13"/>
                      <a:pt x="32" y="22"/>
                      <a:pt x="24" y="33"/>
                    </a:cubicBezTo>
                    <a:cubicBezTo>
                      <a:pt x="21" y="37"/>
                      <a:pt x="17" y="41"/>
                      <a:pt x="14" y="46"/>
                    </a:cubicBezTo>
                    <a:cubicBezTo>
                      <a:pt x="10" y="51"/>
                      <a:pt x="9" y="57"/>
                      <a:pt x="5" y="62"/>
                    </a:cubicBezTo>
                    <a:cubicBezTo>
                      <a:pt x="0" y="70"/>
                      <a:pt x="10" y="81"/>
                      <a:pt x="18" y="75"/>
                    </a:cubicBezTo>
                    <a:cubicBezTo>
                      <a:pt x="22" y="72"/>
                      <a:pt x="29" y="69"/>
                      <a:pt x="32" y="65"/>
                    </a:cubicBezTo>
                    <a:cubicBezTo>
                      <a:pt x="37" y="60"/>
                      <a:pt x="41" y="55"/>
                      <a:pt x="45" y="49"/>
                    </a:cubicBezTo>
                    <a:cubicBezTo>
                      <a:pt x="53" y="37"/>
                      <a:pt x="59" y="25"/>
                      <a:pt x="63" y="11"/>
                    </a:cubicBezTo>
                    <a:cubicBezTo>
                      <a:pt x="66" y="4"/>
                      <a:pt x="56" y="0"/>
                      <a:pt x="51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1" name="Freeform 22"/>
              <p:cNvSpPr/>
              <p:nvPr/>
            </p:nvSpPr>
            <p:spPr bwMode="auto">
              <a:xfrm>
                <a:off x="8374063" y="3732213"/>
                <a:ext cx="80963" cy="65088"/>
              </a:xfrm>
              <a:custGeom>
                <a:avLst/>
                <a:gdLst>
                  <a:gd name="T0" fmla="*/ 66 w 79"/>
                  <a:gd name="T1" fmla="*/ 3 h 62"/>
                  <a:gd name="T2" fmla="*/ 35 w 79"/>
                  <a:gd name="T3" fmla="*/ 23 h 62"/>
                  <a:gd name="T4" fmla="*/ 6 w 79"/>
                  <a:gd name="T5" fmla="*/ 48 h 62"/>
                  <a:gd name="T6" fmla="*/ 14 w 79"/>
                  <a:gd name="T7" fmla="*/ 58 h 62"/>
                  <a:gd name="T8" fmla="*/ 45 w 79"/>
                  <a:gd name="T9" fmla="*/ 38 h 62"/>
                  <a:gd name="T10" fmla="*/ 73 w 79"/>
                  <a:gd name="T11" fmla="*/ 13 h 62"/>
                  <a:gd name="T12" fmla="*/ 66 w 79"/>
                  <a:gd name="T13" fmla="*/ 3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9" h="62">
                    <a:moveTo>
                      <a:pt x="66" y="3"/>
                    </a:moveTo>
                    <a:cubicBezTo>
                      <a:pt x="55" y="9"/>
                      <a:pt x="45" y="15"/>
                      <a:pt x="35" y="23"/>
                    </a:cubicBezTo>
                    <a:cubicBezTo>
                      <a:pt x="25" y="31"/>
                      <a:pt x="16" y="39"/>
                      <a:pt x="6" y="48"/>
                    </a:cubicBezTo>
                    <a:cubicBezTo>
                      <a:pt x="0" y="53"/>
                      <a:pt x="8" y="62"/>
                      <a:pt x="14" y="58"/>
                    </a:cubicBezTo>
                    <a:cubicBezTo>
                      <a:pt x="25" y="52"/>
                      <a:pt x="35" y="46"/>
                      <a:pt x="45" y="38"/>
                    </a:cubicBezTo>
                    <a:cubicBezTo>
                      <a:pt x="55" y="30"/>
                      <a:pt x="64" y="21"/>
                      <a:pt x="73" y="13"/>
                    </a:cubicBezTo>
                    <a:cubicBezTo>
                      <a:pt x="79" y="9"/>
                      <a:pt x="72" y="0"/>
                      <a:pt x="66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2" name="Freeform 23"/>
              <p:cNvSpPr/>
              <p:nvPr/>
            </p:nvSpPr>
            <p:spPr bwMode="auto">
              <a:xfrm>
                <a:off x="7953376" y="3932238"/>
                <a:ext cx="93663" cy="30163"/>
              </a:xfrm>
              <a:custGeom>
                <a:avLst/>
                <a:gdLst>
                  <a:gd name="T0" fmla="*/ 82 w 91"/>
                  <a:gd name="T1" fmla="*/ 1 h 30"/>
                  <a:gd name="T2" fmla="*/ 42 w 91"/>
                  <a:gd name="T3" fmla="*/ 5 h 30"/>
                  <a:gd name="T4" fmla="*/ 9 w 91"/>
                  <a:gd name="T5" fmla="*/ 11 h 30"/>
                  <a:gd name="T6" fmla="*/ 9 w 91"/>
                  <a:gd name="T7" fmla="*/ 28 h 30"/>
                  <a:gd name="T8" fmla="*/ 45 w 91"/>
                  <a:gd name="T9" fmla="*/ 27 h 30"/>
                  <a:gd name="T10" fmla="*/ 86 w 91"/>
                  <a:gd name="T11" fmla="*/ 9 h 30"/>
                  <a:gd name="T12" fmla="*/ 82 w 91"/>
                  <a:gd name="T13" fmla="*/ 1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1" h="30">
                    <a:moveTo>
                      <a:pt x="82" y="1"/>
                    </a:moveTo>
                    <a:cubicBezTo>
                      <a:pt x="69" y="3"/>
                      <a:pt x="55" y="3"/>
                      <a:pt x="42" y="5"/>
                    </a:cubicBezTo>
                    <a:cubicBezTo>
                      <a:pt x="31" y="6"/>
                      <a:pt x="20" y="9"/>
                      <a:pt x="9" y="11"/>
                    </a:cubicBezTo>
                    <a:cubicBezTo>
                      <a:pt x="0" y="13"/>
                      <a:pt x="0" y="27"/>
                      <a:pt x="9" y="28"/>
                    </a:cubicBezTo>
                    <a:cubicBezTo>
                      <a:pt x="22" y="30"/>
                      <a:pt x="32" y="30"/>
                      <a:pt x="45" y="27"/>
                    </a:cubicBezTo>
                    <a:cubicBezTo>
                      <a:pt x="60" y="23"/>
                      <a:pt x="72" y="15"/>
                      <a:pt x="86" y="9"/>
                    </a:cubicBezTo>
                    <a:cubicBezTo>
                      <a:pt x="91" y="7"/>
                      <a:pt x="87" y="0"/>
                      <a:pt x="82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3" name="Freeform 24"/>
              <p:cNvSpPr/>
              <p:nvPr/>
            </p:nvSpPr>
            <p:spPr bwMode="auto">
              <a:xfrm>
                <a:off x="7991476" y="3992563"/>
                <a:ext cx="65088" cy="77788"/>
              </a:xfrm>
              <a:custGeom>
                <a:avLst/>
                <a:gdLst>
                  <a:gd name="T0" fmla="*/ 2 w 63"/>
                  <a:gd name="T1" fmla="*/ 6 h 74"/>
                  <a:gd name="T2" fmla="*/ 12 w 63"/>
                  <a:gd name="T3" fmla="*/ 18 h 74"/>
                  <a:gd name="T4" fmla="*/ 24 w 63"/>
                  <a:gd name="T5" fmla="*/ 34 h 74"/>
                  <a:gd name="T6" fmla="*/ 36 w 63"/>
                  <a:gd name="T7" fmla="*/ 51 h 74"/>
                  <a:gd name="T8" fmla="*/ 47 w 63"/>
                  <a:gd name="T9" fmla="*/ 66 h 74"/>
                  <a:gd name="T10" fmla="*/ 61 w 63"/>
                  <a:gd name="T11" fmla="*/ 60 h 74"/>
                  <a:gd name="T12" fmla="*/ 37 w 63"/>
                  <a:gd name="T13" fmla="*/ 16 h 74"/>
                  <a:gd name="T14" fmla="*/ 18 w 63"/>
                  <a:gd name="T15" fmla="*/ 3 h 74"/>
                  <a:gd name="T16" fmla="*/ 3 w 63"/>
                  <a:gd name="T17" fmla="*/ 2 h 74"/>
                  <a:gd name="T18" fmla="*/ 2 w 63"/>
                  <a:gd name="T19" fmla="*/ 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74">
                    <a:moveTo>
                      <a:pt x="2" y="6"/>
                    </a:moveTo>
                    <a:cubicBezTo>
                      <a:pt x="6" y="7"/>
                      <a:pt x="10" y="15"/>
                      <a:pt x="12" y="18"/>
                    </a:cubicBezTo>
                    <a:cubicBezTo>
                      <a:pt x="15" y="24"/>
                      <a:pt x="20" y="29"/>
                      <a:pt x="24" y="34"/>
                    </a:cubicBezTo>
                    <a:cubicBezTo>
                      <a:pt x="29" y="39"/>
                      <a:pt x="32" y="45"/>
                      <a:pt x="36" y="51"/>
                    </a:cubicBezTo>
                    <a:cubicBezTo>
                      <a:pt x="39" y="56"/>
                      <a:pt x="44" y="60"/>
                      <a:pt x="47" y="66"/>
                    </a:cubicBezTo>
                    <a:cubicBezTo>
                      <a:pt x="51" y="74"/>
                      <a:pt x="63" y="68"/>
                      <a:pt x="61" y="60"/>
                    </a:cubicBezTo>
                    <a:cubicBezTo>
                      <a:pt x="57" y="43"/>
                      <a:pt x="50" y="29"/>
                      <a:pt x="37" y="16"/>
                    </a:cubicBezTo>
                    <a:cubicBezTo>
                      <a:pt x="32" y="10"/>
                      <a:pt x="26" y="6"/>
                      <a:pt x="18" y="3"/>
                    </a:cubicBezTo>
                    <a:cubicBezTo>
                      <a:pt x="13" y="0"/>
                      <a:pt x="8" y="1"/>
                      <a:pt x="3" y="2"/>
                    </a:cubicBezTo>
                    <a:cubicBezTo>
                      <a:pt x="0" y="2"/>
                      <a:pt x="0" y="6"/>
                      <a:pt x="2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4" name="Freeform 25"/>
              <p:cNvSpPr/>
              <p:nvPr/>
            </p:nvSpPr>
            <p:spPr bwMode="auto">
              <a:xfrm>
                <a:off x="8085138" y="4160838"/>
                <a:ext cx="26988" cy="95250"/>
              </a:xfrm>
              <a:custGeom>
                <a:avLst/>
                <a:gdLst>
                  <a:gd name="T0" fmla="*/ 0 w 26"/>
                  <a:gd name="T1" fmla="*/ 8 h 91"/>
                  <a:gd name="T2" fmla="*/ 6 w 26"/>
                  <a:gd name="T3" fmla="*/ 83 h 91"/>
                  <a:gd name="T4" fmla="*/ 22 w 26"/>
                  <a:gd name="T5" fmla="*/ 83 h 91"/>
                  <a:gd name="T6" fmla="*/ 13 w 26"/>
                  <a:gd name="T7" fmla="*/ 5 h 91"/>
                  <a:gd name="T8" fmla="*/ 0 w 26"/>
                  <a:gd name="T9" fmla="*/ 8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91">
                    <a:moveTo>
                      <a:pt x="0" y="8"/>
                    </a:moveTo>
                    <a:cubicBezTo>
                      <a:pt x="1" y="33"/>
                      <a:pt x="2" y="59"/>
                      <a:pt x="6" y="83"/>
                    </a:cubicBezTo>
                    <a:cubicBezTo>
                      <a:pt x="8" y="91"/>
                      <a:pt x="20" y="91"/>
                      <a:pt x="22" y="83"/>
                    </a:cubicBezTo>
                    <a:cubicBezTo>
                      <a:pt x="26" y="58"/>
                      <a:pt x="26" y="27"/>
                      <a:pt x="13" y="5"/>
                    </a:cubicBezTo>
                    <a:cubicBezTo>
                      <a:pt x="9" y="0"/>
                      <a:pt x="0" y="2"/>
                      <a:pt x="0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5" name="Freeform 26"/>
              <p:cNvSpPr/>
              <p:nvPr/>
            </p:nvSpPr>
            <p:spPr bwMode="auto">
              <a:xfrm>
                <a:off x="8034338" y="4348163"/>
                <a:ext cx="44450" cy="106363"/>
              </a:xfrm>
              <a:custGeom>
                <a:avLst/>
                <a:gdLst>
                  <a:gd name="T0" fmla="*/ 8 w 43"/>
                  <a:gd name="T1" fmla="*/ 99 h 102"/>
                  <a:gd name="T2" fmla="*/ 32 w 43"/>
                  <a:gd name="T3" fmla="*/ 61 h 102"/>
                  <a:gd name="T4" fmla="*/ 42 w 43"/>
                  <a:gd name="T5" fmla="*/ 9 h 102"/>
                  <a:gd name="T6" fmla="*/ 27 w 43"/>
                  <a:gd name="T7" fmla="*/ 7 h 102"/>
                  <a:gd name="T8" fmla="*/ 13 w 43"/>
                  <a:gd name="T9" fmla="*/ 50 h 102"/>
                  <a:gd name="T10" fmla="*/ 1 w 43"/>
                  <a:gd name="T11" fmla="*/ 95 h 102"/>
                  <a:gd name="T12" fmla="*/ 8 w 43"/>
                  <a:gd name="T13" fmla="*/ 99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102">
                    <a:moveTo>
                      <a:pt x="8" y="99"/>
                    </a:moveTo>
                    <a:cubicBezTo>
                      <a:pt x="19" y="87"/>
                      <a:pt x="26" y="76"/>
                      <a:pt x="32" y="61"/>
                    </a:cubicBezTo>
                    <a:cubicBezTo>
                      <a:pt x="38" y="44"/>
                      <a:pt x="40" y="27"/>
                      <a:pt x="42" y="9"/>
                    </a:cubicBezTo>
                    <a:cubicBezTo>
                      <a:pt x="43" y="0"/>
                      <a:pt x="30" y="0"/>
                      <a:pt x="27" y="7"/>
                    </a:cubicBezTo>
                    <a:cubicBezTo>
                      <a:pt x="21" y="22"/>
                      <a:pt x="16" y="35"/>
                      <a:pt x="13" y="50"/>
                    </a:cubicBezTo>
                    <a:cubicBezTo>
                      <a:pt x="9" y="64"/>
                      <a:pt x="7" y="81"/>
                      <a:pt x="1" y="95"/>
                    </a:cubicBezTo>
                    <a:cubicBezTo>
                      <a:pt x="0" y="99"/>
                      <a:pt x="6" y="102"/>
                      <a:pt x="8" y="9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6" name="Freeform 27"/>
              <p:cNvSpPr/>
              <p:nvPr/>
            </p:nvSpPr>
            <p:spPr bwMode="auto">
              <a:xfrm>
                <a:off x="7883526" y="4581526"/>
                <a:ext cx="80963" cy="74613"/>
              </a:xfrm>
              <a:custGeom>
                <a:avLst/>
                <a:gdLst>
                  <a:gd name="T0" fmla="*/ 7 w 78"/>
                  <a:gd name="T1" fmla="*/ 69 h 72"/>
                  <a:gd name="T2" fmla="*/ 45 w 78"/>
                  <a:gd name="T3" fmla="*/ 47 h 72"/>
                  <a:gd name="T4" fmla="*/ 75 w 78"/>
                  <a:gd name="T5" fmla="*/ 11 h 72"/>
                  <a:gd name="T6" fmla="*/ 67 w 78"/>
                  <a:gd name="T7" fmla="*/ 5 h 72"/>
                  <a:gd name="T8" fmla="*/ 37 w 78"/>
                  <a:gd name="T9" fmla="*/ 33 h 72"/>
                  <a:gd name="T10" fmla="*/ 4 w 78"/>
                  <a:gd name="T11" fmla="*/ 63 h 72"/>
                  <a:gd name="T12" fmla="*/ 7 w 78"/>
                  <a:gd name="T13" fmla="*/ 69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72">
                    <a:moveTo>
                      <a:pt x="7" y="69"/>
                    </a:moveTo>
                    <a:cubicBezTo>
                      <a:pt x="20" y="62"/>
                      <a:pt x="33" y="56"/>
                      <a:pt x="45" y="47"/>
                    </a:cubicBezTo>
                    <a:cubicBezTo>
                      <a:pt x="57" y="37"/>
                      <a:pt x="68" y="26"/>
                      <a:pt x="75" y="11"/>
                    </a:cubicBezTo>
                    <a:cubicBezTo>
                      <a:pt x="78" y="6"/>
                      <a:pt x="71" y="0"/>
                      <a:pt x="67" y="5"/>
                    </a:cubicBezTo>
                    <a:cubicBezTo>
                      <a:pt x="57" y="15"/>
                      <a:pt x="47" y="24"/>
                      <a:pt x="37" y="33"/>
                    </a:cubicBezTo>
                    <a:cubicBezTo>
                      <a:pt x="26" y="43"/>
                      <a:pt x="15" y="55"/>
                      <a:pt x="4" y="63"/>
                    </a:cubicBezTo>
                    <a:cubicBezTo>
                      <a:pt x="0" y="66"/>
                      <a:pt x="3" y="72"/>
                      <a:pt x="7" y="6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7" name="Freeform 28"/>
              <p:cNvSpPr/>
              <p:nvPr/>
            </p:nvSpPr>
            <p:spPr bwMode="auto">
              <a:xfrm>
                <a:off x="7666038" y="4762501"/>
                <a:ext cx="120650" cy="58738"/>
              </a:xfrm>
              <a:custGeom>
                <a:avLst/>
                <a:gdLst>
                  <a:gd name="T0" fmla="*/ 6 w 117"/>
                  <a:gd name="T1" fmla="*/ 56 h 56"/>
                  <a:gd name="T2" fmla="*/ 111 w 117"/>
                  <a:gd name="T3" fmla="*/ 13 h 56"/>
                  <a:gd name="T4" fmla="*/ 105 w 117"/>
                  <a:gd name="T5" fmla="*/ 2 h 56"/>
                  <a:gd name="T6" fmla="*/ 5 w 117"/>
                  <a:gd name="T7" fmla="*/ 48 h 56"/>
                  <a:gd name="T8" fmla="*/ 6 w 117"/>
                  <a:gd name="T9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56">
                    <a:moveTo>
                      <a:pt x="6" y="56"/>
                    </a:moveTo>
                    <a:cubicBezTo>
                      <a:pt x="44" y="51"/>
                      <a:pt x="81" y="37"/>
                      <a:pt x="111" y="13"/>
                    </a:cubicBezTo>
                    <a:cubicBezTo>
                      <a:pt x="117" y="9"/>
                      <a:pt x="111" y="0"/>
                      <a:pt x="105" y="2"/>
                    </a:cubicBezTo>
                    <a:cubicBezTo>
                      <a:pt x="70" y="12"/>
                      <a:pt x="40" y="36"/>
                      <a:pt x="5" y="48"/>
                    </a:cubicBezTo>
                    <a:cubicBezTo>
                      <a:pt x="0" y="49"/>
                      <a:pt x="1" y="56"/>
                      <a:pt x="6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8" name="Freeform 29"/>
              <p:cNvSpPr/>
              <p:nvPr/>
            </p:nvSpPr>
            <p:spPr bwMode="auto">
              <a:xfrm>
                <a:off x="7434263" y="4868863"/>
                <a:ext cx="123825" cy="47625"/>
              </a:xfrm>
              <a:custGeom>
                <a:avLst/>
                <a:gdLst>
                  <a:gd name="T0" fmla="*/ 4 w 120"/>
                  <a:gd name="T1" fmla="*/ 46 h 46"/>
                  <a:gd name="T2" fmla="*/ 117 w 120"/>
                  <a:gd name="T3" fmla="*/ 10 h 46"/>
                  <a:gd name="T4" fmla="*/ 112 w 120"/>
                  <a:gd name="T5" fmla="*/ 2 h 46"/>
                  <a:gd name="T6" fmla="*/ 3 w 120"/>
                  <a:gd name="T7" fmla="*/ 39 h 46"/>
                  <a:gd name="T8" fmla="*/ 4 w 120"/>
                  <a:gd name="T9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46">
                    <a:moveTo>
                      <a:pt x="4" y="46"/>
                    </a:moveTo>
                    <a:cubicBezTo>
                      <a:pt x="43" y="44"/>
                      <a:pt x="86" y="36"/>
                      <a:pt x="117" y="10"/>
                    </a:cubicBezTo>
                    <a:cubicBezTo>
                      <a:pt x="120" y="7"/>
                      <a:pt x="116" y="0"/>
                      <a:pt x="112" y="2"/>
                    </a:cubicBezTo>
                    <a:cubicBezTo>
                      <a:pt x="75" y="14"/>
                      <a:pt x="40" y="27"/>
                      <a:pt x="3" y="39"/>
                    </a:cubicBezTo>
                    <a:cubicBezTo>
                      <a:pt x="0" y="40"/>
                      <a:pt x="0" y="46"/>
                      <a:pt x="4" y="4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9" name="Freeform 30"/>
              <p:cNvSpPr/>
              <p:nvPr/>
            </p:nvSpPr>
            <p:spPr bwMode="auto">
              <a:xfrm>
                <a:off x="7192963" y="4932363"/>
                <a:ext cx="153988" cy="38100"/>
              </a:xfrm>
              <a:custGeom>
                <a:avLst/>
                <a:gdLst>
                  <a:gd name="T0" fmla="*/ 6 w 148"/>
                  <a:gd name="T1" fmla="*/ 36 h 37"/>
                  <a:gd name="T2" fmla="*/ 137 w 148"/>
                  <a:gd name="T3" fmla="*/ 20 h 37"/>
                  <a:gd name="T4" fmla="*/ 133 w 148"/>
                  <a:gd name="T5" fmla="*/ 3 h 37"/>
                  <a:gd name="T6" fmla="*/ 3 w 148"/>
                  <a:gd name="T7" fmla="*/ 31 h 37"/>
                  <a:gd name="T8" fmla="*/ 6 w 148"/>
                  <a:gd name="T9" fmla="*/ 3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8" h="37">
                    <a:moveTo>
                      <a:pt x="6" y="36"/>
                    </a:moveTo>
                    <a:cubicBezTo>
                      <a:pt x="51" y="28"/>
                      <a:pt x="94" y="36"/>
                      <a:pt x="137" y="20"/>
                    </a:cubicBezTo>
                    <a:cubicBezTo>
                      <a:pt x="148" y="16"/>
                      <a:pt x="144" y="0"/>
                      <a:pt x="133" y="3"/>
                    </a:cubicBezTo>
                    <a:cubicBezTo>
                      <a:pt x="88" y="13"/>
                      <a:pt x="46" y="13"/>
                      <a:pt x="3" y="31"/>
                    </a:cubicBezTo>
                    <a:cubicBezTo>
                      <a:pt x="0" y="32"/>
                      <a:pt x="2" y="37"/>
                      <a:pt x="6" y="3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0" name="Freeform 31"/>
              <p:cNvSpPr/>
              <p:nvPr/>
            </p:nvSpPr>
            <p:spPr bwMode="auto">
              <a:xfrm>
                <a:off x="6989763" y="4945063"/>
                <a:ext cx="88900" cy="22225"/>
              </a:xfrm>
              <a:custGeom>
                <a:avLst/>
                <a:gdLst>
                  <a:gd name="T0" fmla="*/ 4 w 86"/>
                  <a:gd name="T1" fmla="*/ 18 h 22"/>
                  <a:gd name="T2" fmla="*/ 80 w 86"/>
                  <a:gd name="T3" fmla="*/ 10 h 22"/>
                  <a:gd name="T4" fmla="*/ 77 w 86"/>
                  <a:gd name="T5" fmla="*/ 1 h 22"/>
                  <a:gd name="T6" fmla="*/ 4 w 86"/>
                  <a:gd name="T7" fmla="*/ 8 h 22"/>
                  <a:gd name="T8" fmla="*/ 4 w 86"/>
                  <a:gd name="T9" fmla="*/ 18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22">
                    <a:moveTo>
                      <a:pt x="4" y="18"/>
                    </a:moveTo>
                    <a:cubicBezTo>
                      <a:pt x="30" y="22"/>
                      <a:pt x="56" y="21"/>
                      <a:pt x="80" y="10"/>
                    </a:cubicBezTo>
                    <a:cubicBezTo>
                      <a:pt x="86" y="8"/>
                      <a:pt x="82" y="0"/>
                      <a:pt x="77" y="1"/>
                    </a:cubicBezTo>
                    <a:cubicBezTo>
                      <a:pt x="53" y="5"/>
                      <a:pt x="28" y="5"/>
                      <a:pt x="4" y="8"/>
                    </a:cubicBezTo>
                    <a:cubicBezTo>
                      <a:pt x="0" y="9"/>
                      <a:pt x="0" y="17"/>
                      <a:pt x="4" y="1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1" name="Freeform 32"/>
              <p:cNvSpPr/>
              <p:nvPr/>
            </p:nvSpPr>
            <p:spPr bwMode="auto">
              <a:xfrm>
                <a:off x="6748463" y="4924426"/>
                <a:ext cx="80963" cy="31750"/>
              </a:xfrm>
              <a:custGeom>
                <a:avLst/>
                <a:gdLst>
                  <a:gd name="T0" fmla="*/ 6 w 79"/>
                  <a:gd name="T1" fmla="*/ 17 h 31"/>
                  <a:gd name="T2" fmla="*/ 37 w 79"/>
                  <a:gd name="T3" fmla="*/ 24 h 31"/>
                  <a:gd name="T4" fmla="*/ 72 w 79"/>
                  <a:gd name="T5" fmla="*/ 31 h 31"/>
                  <a:gd name="T6" fmla="*/ 75 w 79"/>
                  <a:gd name="T7" fmla="*/ 21 h 31"/>
                  <a:gd name="T8" fmla="*/ 6 w 79"/>
                  <a:gd name="T9" fmla="*/ 6 h 31"/>
                  <a:gd name="T10" fmla="*/ 6 w 79"/>
                  <a:gd name="T11" fmla="*/ 17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31">
                    <a:moveTo>
                      <a:pt x="6" y="17"/>
                    </a:moveTo>
                    <a:cubicBezTo>
                      <a:pt x="16" y="20"/>
                      <a:pt x="27" y="22"/>
                      <a:pt x="37" y="24"/>
                    </a:cubicBezTo>
                    <a:cubicBezTo>
                      <a:pt x="49" y="27"/>
                      <a:pt x="60" y="31"/>
                      <a:pt x="72" y="31"/>
                    </a:cubicBezTo>
                    <a:cubicBezTo>
                      <a:pt x="78" y="31"/>
                      <a:pt x="79" y="24"/>
                      <a:pt x="75" y="21"/>
                    </a:cubicBezTo>
                    <a:cubicBezTo>
                      <a:pt x="56" y="8"/>
                      <a:pt x="28" y="0"/>
                      <a:pt x="6" y="6"/>
                    </a:cubicBezTo>
                    <a:cubicBezTo>
                      <a:pt x="0" y="8"/>
                      <a:pt x="1" y="15"/>
                      <a:pt x="6" y="1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2" name="Freeform 33"/>
              <p:cNvSpPr/>
              <p:nvPr/>
            </p:nvSpPr>
            <p:spPr bwMode="auto">
              <a:xfrm>
                <a:off x="6559551" y="4949826"/>
                <a:ext cx="68263" cy="61913"/>
              </a:xfrm>
              <a:custGeom>
                <a:avLst/>
                <a:gdLst>
                  <a:gd name="T0" fmla="*/ 11 w 67"/>
                  <a:gd name="T1" fmla="*/ 56 h 59"/>
                  <a:gd name="T2" fmla="*/ 39 w 67"/>
                  <a:gd name="T3" fmla="*/ 37 h 59"/>
                  <a:gd name="T4" fmla="*/ 63 w 67"/>
                  <a:gd name="T5" fmla="*/ 12 h 59"/>
                  <a:gd name="T6" fmla="*/ 55 w 67"/>
                  <a:gd name="T7" fmla="*/ 4 h 59"/>
                  <a:gd name="T8" fmla="*/ 31 w 67"/>
                  <a:gd name="T9" fmla="*/ 25 h 59"/>
                  <a:gd name="T10" fmla="*/ 4 w 67"/>
                  <a:gd name="T11" fmla="*/ 48 h 59"/>
                  <a:gd name="T12" fmla="*/ 11 w 67"/>
                  <a:gd name="T13" fmla="*/ 56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7" h="59">
                    <a:moveTo>
                      <a:pt x="11" y="56"/>
                    </a:moveTo>
                    <a:cubicBezTo>
                      <a:pt x="21" y="50"/>
                      <a:pt x="30" y="44"/>
                      <a:pt x="39" y="37"/>
                    </a:cubicBezTo>
                    <a:cubicBezTo>
                      <a:pt x="48" y="29"/>
                      <a:pt x="55" y="21"/>
                      <a:pt x="63" y="12"/>
                    </a:cubicBezTo>
                    <a:cubicBezTo>
                      <a:pt x="67" y="7"/>
                      <a:pt x="60" y="0"/>
                      <a:pt x="55" y="4"/>
                    </a:cubicBezTo>
                    <a:cubicBezTo>
                      <a:pt x="47" y="11"/>
                      <a:pt x="39" y="17"/>
                      <a:pt x="31" y="25"/>
                    </a:cubicBezTo>
                    <a:cubicBezTo>
                      <a:pt x="22" y="33"/>
                      <a:pt x="14" y="41"/>
                      <a:pt x="4" y="48"/>
                    </a:cubicBezTo>
                    <a:cubicBezTo>
                      <a:pt x="0" y="52"/>
                      <a:pt x="6" y="59"/>
                      <a:pt x="11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3" name="Freeform 34"/>
              <p:cNvSpPr/>
              <p:nvPr/>
            </p:nvSpPr>
            <p:spPr bwMode="auto">
              <a:xfrm>
                <a:off x="6375401" y="5078413"/>
                <a:ext cx="80963" cy="49213"/>
              </a:xfrm>
              <a:custGeom>
                <a:avLst/>
                <a:gdLst>
                  <a:gd name="T0" fmla="*/ 5 w 78"/>
                  <a:gd name="T1" fmla="*/ 46 h 46"/>
                  <a:gd name="T2" fmla="*/ 41 w 78"/>
                  <a:gd name="T3" fmla="*/ 34 h 46"/>
                  <a:gd name="T4" fmla="*/ 73 w 78"/>
                  <a:gd name="T5" fmla="*/ 11 h 46"/>
                  <a:gd name="T6" fmla="*/ 67 w 78"/>
                  <a:gd name="T7" fmla="*/ 2 h 46"/>
                  <a:gd name="T8" fmla="*/ 33 w 78"/>
                  <a:gd name="T9" fmla="*/ 21 h 46"/>
                  <a:gd name="T10" fmla="*/ 3 w 78"/>
                  <a:gd name="T11" fmla="*/ 41 h 46"/>
                  <a:gd name="T12" fmla="*/ 5 w 78"/>
                  <a:gd name="T13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46">
                    <a:moveTo>
                      <a:pt x="5" y="46"/>
                    </a:moveTo>
                    <a:cubicBezTo>
                      <a:pt x="17" y="42"/>
                      <a:pt x="29" y="41"/>
                      <a:pt x="41" y="34"/>
                    </a:cubicBezTo>
                    <a:cubicBezTo>
                      <a:pt x="53" y="28"/>
                      <a:pt x="63" y="20"/>
                      <a:pt x="73" y="11"/>
                    </a:cubicBezTo>
                    <a:cubicBezTo>
                      <a:pt x="78" y="6"/>
                      <a:pt x="72" y="0"/>
                      <a:pt x="67" y="2"/>
                    </a:cubicBezTo>
                    <a:cubicBezTo>
                      <a:pt x="55" y="8"/>
                      <a:pt x="44" y="14"/>
                      <a:pt x="33" y="21"/>
                    </a:cubicBezTo>
                    <a:cubicBezTo>
                      <a:pt x="23" y="28"/>
                      <a:pt x="14" y="37"/>
                      <a:pt x="3" y="41"/>
                    </a:cubicBezTo>
                    <a:cubicBezTo>
                      <a:pt x="0" y="42"/>
                      <a:pt x="2" y="46"/>
                      <a:pt x="5" y="4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4" name="Freeform 35"/>
              <p:cNvSpPr/>
              <p:nvPr/>
            </p:nvSpPr>
            <p:spPr bwMode="auto">
              <a:xfrm>
                <a:off x="6167438" y="5192713"/>
                <a:ext cx="114300" cy="50800"/>
              </a:xfrm>
              <a:custGeom>
                <a:avLst/>
                <a:gdLst>
                  <a:gd name="T0" fmla="*/ 10 w 110"/>
                  <a:gd name="T1" fmla="*/ 48 h 50"/>
                  <a:gd name="T2" fmla="*/ 105 w 110"/>
                  <a:gd name="T3" fmla="*/ 11 h 50"/>
                  <a:gd name="T4" fmla="*/ 102 w 110"/>
                  <a:gd name="T5" fmla="*/ 2 h 50"/>
                  <a:gd name="T6" fmla="*/ 7 w 110"/>
                  <a:gd name="T7" fmla="*/ 37 h 50"/>
                  <a:gd name="T8" fmla="*/ 10 w 110"/>
                  <a:gd name="T9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50">
                    <a:moveTo>
                      <a:pt x="10" y="48"/>
                    </a:moveTo>
                    <a:cubicBezTo>
                      <a:pt x="45" y="42"/>
                      <a:pt x="75" y="29"/>
                      <a:pt x="105" y="11"/>
                    </a:cubicBezTo>
                    <a:cubicBezTo>
                      <a:pt x="110" y="8"/>
                      <a:pt x="107" y="0"/>
                      <a:pt x="102" y="2"/>
                    </a:cubicBezTo>
                    <a:cubicBezTo>
                      <a:pt x="71" y="15"/>
                      <a:pt x="40" y="30"/>
                      <a:pt x="7" y="37"/>
                    </a:cubicBezTo>
                    <a:cubicBezTo>
                      <a:pt x="0" y="39"/>
                      <a:pt x="3" y="50"/>
                      <a:pt x="10" y="4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5" name="Freeform 36"/>
              <p:cNvSpPr/>
              <p:nvPr/>
            </p:nvSpPr>
            <p:spPr bwMode="auto">
              <a:xfrm>
                <a:off x="5929313" y="5272088"/>
                <a:ext cx="131763" cy="36513"/>
              </a:xfrm>
              <a:custGeom>
                <a:avLst/>
                <a:gdLst>
                  <a:gd name="T0" fmla="*/ 7 w 128"/>
                  <a:gd name="T1" fmla="*/ 30 h 35"/>
                  <a:gd name="T2" fmla="*/ 120 w 128"/>
                  <a:gd name="T3" fmla="*/ 16 h 35"/>
                  <a:gd name="T4" fmla="*/ 114 w 128"/>
                  <a:gd name="T5" fmla="*/ 2 h 35"/>
                  <a:gd name="T6" fmla="*/ 7 w 128"/>
                  <a:gd name="T7" fmla="*/ 18 h 35"/>
                  <a:gd name="T8" fmla="*/ 7 w 128"/>
                  <a:gd name="T9" fmla="*/ 3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35">
                    <a:moveTo>
                      <a:pt x="7" y="30"/>
                    </a:moveTo>
                    <a:cubicBezTo>
                      <a:pt x="47" y="33"/>
                      <a:pt x="84" y="35"/>
                      <a:pt x="120" y="16"/>
                    </a:cubicBezTo>
                    <a:cubicBezTo>
                      <a:pt x="128" y="11"/>
                      <a:pt x="122" y="0"/>
                      <a:pt x="114" y="2"/>
                    </a:cubicBezTo>
                    <a:cubicBezTo>
                      <a:pt x="79" y="10"/>
                      <a:pt x="43" y="15"/>
                      <a:pt x="7" y="18"/>
                    </a:cubicBezTo>
                    <a:cubicBezTo>
                      <a:pt x="0" y="18"/>
                      <a:pt x="0" y="29"/>
                      <a:pt x="7" y="3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6" name="Freeform 37"/>
              <p:cNvSpPr/>
              <p:nvPr/>
            </p:nvSpPr>
            <p:spPr bwMode="auto">
              <a:xfrm>
                <a:off x="5719763" y="5281613"/>
                <a:ext cx="104775" cy="34925"/>
              </a:xfrm>
              <a:custGeom>
                <a:avLst/>
                <a:gdLst>
                  <a:gd name="T0" fmla="*/ 3 w 101"/>
                  <a:gd name="T1" fmla="*/ 11 h 33"/>
                  <a:gd name="T2" fmla="*/ 94 w 101"/>
                  <a:gd name="T3" fmla="*/ 29 h 33"/>
                  <a:gd name="T4" fmla="*/ 94 w 101"/>
                  <a:gd name="T5" fmla="*/ 15 h 33"/>
                  <a:gd name="T6" fmla="*/ 6 w 101"/>
                  <a:gd name="T7" fmla="*/ 3 h 33"/>
                  <a:gd name="T8" fmla="*/ 3 w 101"/>
                  <a:gd name="T9" fmla="*/ 1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33">
                    <a:moveTo>
                      <a:pt x="3" y="11"/>
                    </a:moveTo>
                    <a:cubicBezTo>
                      <a:pt x="29" y="28"/>
                      <a:pt x="65" y="33"/>
                      <a:pt x="94" y="29"/>
                    </a:cubicBezTo>
                    <a:cubicBezTo>
                      <a:pt x="101" y="28"/>
                      <a:pt x="101" y="16"/>
                      <a:pt x="94" y="15"/>
                    </a:cubicBezTo>
                    <a:cubicBezTo>
                      <a:pt x="66" y="10"/>
                      <a:pt x="34" y="0"/>
                      <a:pt x="6" y="3"/>
                    </a:cubicBezTo>
                    <a:cubicBezTo>
                      <a:pt x="1" y="3"/>
                      <a:pt x="0" y="9"/>
                      <a:pt x="3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7" name="Freeform 38"/>
              <p:cNvSpPr/>
              <p:nvPr/>
            </p:nvSpPr>
            <p:spPr bwMode="auto">
              <a:xfrm>
                <a:off x="5516563" y="5238751"/>
                <a:ext cx="103188" cy="33338"/>
              </a:xfrm>
              <a:custGeom>
                <a:avLst/>
                <a:gdLst>
                  <a:gd name="T0" fmla="*/ 5 w 100"/>
                  <a:gd name="T1" fmla="*/ 9 h 32"/>
                  <a:gd name="T2" fmla="*/ 92 w 100"/>
                  <a:gd name="T3" fmla="*/ 31 h 32"/>
                  <a:gd name="T4" fmla="*/ 94 w 100"/>
                  <a:gd name="T5" fmla="*/ 22 h 32"/>
                  <a:gd name="T6" fmla="*/ 7 w 100"/>
                  <a:gd name="T7" fmla="*/ 1 h 32"/>
                  <a:gd name="T8" fmla="*/ 5 w 100"/>
                  <a:gd name="T9" fmla="*/ 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32">
                    <a:moveTo>
                      <a:pt x="5" y="9"/>
                    </a:moveTo>
                    <a:cubicBezTo>
                      <a:pt x="34" y="18"/>
                      <a:pt x="62" y="26"/>
                      <a:pt x="92" y="31"/>
                    </a:cubicBezTo>
                    <a:cubicBezTo>
                      <a:pt x="98" y="32"/>
                      <a:pt x="100" y="24"/>
                      <a:pt x="94" y="22"/>
                    </a:cubicBezTo>
                    <a:cubicBezTo>
                      <a:pt x="66" y="13"/>
                      <a:pt x="37" y="6"/>
                      <a:pt x="7" y="1"/>
                    </a:cubicBezTo>
                    <a:cubicBezTo>
                      <a:pt x="2" y="0"/>
                      <a:pt x="0" y="7"/>
                      <a:pt x="5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8" name="Freeform 39"/>
              <p:cNvSpPr/>
              <p:nvPr/>
            </p:nvSpPr>
            <p:spPr bwMode="auto">
              <a:xfrm>
                <a:off x="5327651" y="5132388"/>
                <a:ext cx="85725" cy="60325"/>
              </a:xfrm>
              <a:custGeom>
                <a:avLst/>
                <a:gdLst>
                  <a:gd name="T0" fmla="*/ 2 w 82"/>
                  <a:gd name="T1" fmla="*/ 8 h 58"/>
                  <a:gd name="T2" fmla="*/ 71 w 82"/>
                  <a:gd name="T3" fmla="*/ 57 h 58"/>
                  <a:gd name="T4" fmla="*/ 74 w 82"/>
                  <a:gd name="T5" fmla="*/ 44 h 58"/>
                  <a:gd name="T6" fmla="*/ 11 w 82"/>
                  <a:gd name="T7" fmla="*/ 3 h 58"/>
                  <a:gd name="T8" fmla="*/ 2 w 82"/>
                  <a:gd name="T9" fmla="*/ 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58">
                    <a:moveTo>
                      <a:pt x="2" y="8"/>
                    </a:moveTo>
                    <a:cubicBezTo>
                      <a:pt x="14" y="38"/>
                      <a:pt x="41" y="52"/>
                      <a:pt x="71" y="57"/>
                    </a:cubicBezTo>
                    <a:cubicBezTo>
                      <a:pt x="79" y="58"/>
                      <a:pt x="82" y="47"/>
                      <a:pt x="74" y="44"/>
                    </a:cubicBezTo>
                    <a:cubicBezTo>
                      <a:pt x="51" y="35"/>
                      <a:pt x="30" y="19"/>
                      <a:pt x="11" y="3"/>
                    </a:cubicBezTo>
                    <a:cubicBezTo>
                      <a:pt x="8" y="0"/>
                      <a:pt x="0" y="3"/>
                      <a:pt x="2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9" name="Freeform 40"/>
              <p:cNvSpPr/>
              <p:nvPr/>
            </p:nvSpPr>
            <p:spPr bwMode="auto">
              <a:xfrm>
                <a:off x="5167313" y="4940301"/>
                <a:ext cx="87313" cy="103188"/>
              </a:xfrm>
              <a:custGeom>
                <a:avLst/>
                <a:gdLst>
                  <a:gd name="T0" fmla="*/ 4 w 83"/>
                  <a:gd name="T1" fmla="*/ 13 h 98"/>
                  <a:gd name="T2" fmla="*/ 72 w 83"/>
                  <a:gd name="T3" fmla="*/ 94 h 98"/>
                  <a:gd name="T4" fmla="*/ 80 w 83"/>
                  <a:gd name="T5" fmla="*/ 87 h 98"/>
                  <a:gd name="T6" fmla="*/ 13 w 83"/>
                  <a:gd name="T7" fmla="*/ 4 h 98"/>
                  <a:gd name="T8" fmla="*/ 4 w 83"/>
                  <a:gd name="T9" fmla="*/ 13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98">
                    <a:moveTo>
                      <a:pt x="4" y="13"/>
                    </a:moveTo>
                    <a:cubicBezTo>
                      <a:pt x="23" y="41"/>
                      <a:pt x="44" y="74"/>
                      <a:pt x="72" y="94"/>
                    </a:cubicBezTo>
                    <a:cubicBezTo>
                      <a:pt x="76" y="98"/>
                      <a:pt x="83" y="91"/>
                      <a:pt x="80" y="87"/>
                    </a:cubicBezTo>
                    <a:cubicBezTo>
                      <a:pt x="61" y="58"/>
                      <a:pt x="41" y="25"/>
                      <a:pt x="13" y="4"/>
                    </a:cubicBezTo>
                    <a:cubicBezTo>
                      <a:pt x="8" y="0"/>
                      <a:pt x="0" y="8"/>
                      <a:pt x="4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0" name="Freeform 41"/>
              <p:cNvSpPr/>
              <p:nvPr/>
            </p:nvSpPr>
            <p:spPr bwMode="auto">
              <a:xfrm>
                <a:off x="5113338" y="4803776"/>
                <a:ext cx="50800" cy="74613"/>
              </a:xfrm>
              <a:custGeom>
                <a:avLst/>
                <a:gdLst>
                  <a:gd name="T0" fmla="*/ 2 w 49"/>
                  <a:gd name="T1" fmla="*/ 6 h 71"/>
                  <a:gd name="T2" fmla="*/ 15 w 49"/>
                  <a:gd name="T3" fmla="*/ 35 h 71"/>
                  <a:gd name="T4" fmla="*/ 35 w 49"/>
                  <a:gd name="T5" fmla="*/ 65 h 71"/>
                  <a:gd name="T6" fmla="*/ 45 w 49"/>
                  <a:gd name="T7" fmla="*/ 59 h 71"/>
                  <a:gd name="T8" fmla="*/ 26 w 49"/>
                  <a:gd name="T9" fmla="*/ 28 h 71"/>
                  <a:gd name="T10" fmla="*/ 5 w 49"/>
                  <a:gd name="T11" fmla="*/ 3 h 71"/>
                  <a:gd name="T12" fmla="*/ 2 w 49"/>
                  <a:gd name="T13" fmla="*/ 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71">
                    <a:moveTo>
                      <a:pt x="2" y="6"/>
                    </a:moveTo>
                    <a:cubicBezTo>
                      <a:pt x="6" y="15"/>
                      <a:pt x="10" y="25"/>
                      <a:pt x="15" y="35"/>
                    </a:cubicBezTo>
                    <a:cubicBezTo>
                      <a:pt x="21" y="46"/>
                      <a:pt x="27" y="55"/>
                      <a:pt x="35" y="65"/>
                    </a:cubicBezTo>
                    <a:cubicBezTo>
                      <a:pt x="39" y="71"/>
                      <a:pt x="49" y="66"/>
                      <a:pt x="45" y="59"/>
                    </a:cubicBezTo>
                    <a:cubicBezTo>
                      <a:pt x="39" y="49"/>
                      <a:pt x="33" y="38"/>
                      <a:pt x="26" y="28"/>
                    </a:cubicBezTo>
                    <a:cubicBezTo>
                      <a:pt x="20" y="19"/>
                      <a:pt x="13" y="11"/>
                      <a:pt x="5" y="3"/>
                    </a:cubicBezTo>
                    <a:cubicBezTo>
                      <a:pt x="4" y="0"/>
                      <a:pt x="0" y="3"/>
                      <a:pt x="2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1" name="Freeform 42"/>
              <p:cNvSpPr/>
              <p:nvPr/>
            </p:nvSpPr>
            <p:spPr bwMode="auto">
              <a:xfrm>
                <a:off x="5035551" y="4613276"/>
                <a:ext cx="60325" cy="101600"/>
              </a:xfrm>
              <a:custGeom>
                <a:avLst/>
                <a:gdLst>
                  <a:gd name="T0" fmla="*/ 2 w 58"/>
                  <a:gd name="T1" fmla="*/ 8 h 97"/>
                  <a:gd name="T2" fmla="*/ 45 w 58"/>
                  <a:gd name="T3" fmla="*/ 91 h 97"/>
                  <a:gd name="T4" fmla="*/ 56 w 58"/>
                  <a:gd name="T5" fmla="*/ 84 h 97"/>
                  <a:gd name="T6" fmla="*/ 11 w 58"/>
                  <a:gd name="T7" fmla="*/ 4 h 97"/>
                  <a:gd name="T8" fmla="*/ 2 w 58"/>
                  <a:gd name="T9" fmla="*/ 8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7">
                    <a:moveTo>
                      <a:pt x="2" y="8"/>
                    </a:moveTo>
                    <a:cubicBezTo>
                      <a:pt x="10" y="37"/>
                      <a:pt x="25" y="67"/>
                      <a:pt x="45" y="91"/>
                    </a:cubicBezTo>
                    <a:cubicBezTo>
                      <a:pt x="50" y="97"/>
                      <a:pt x="58" y="91"/>
                      <a:pt x="56" y="84"/>
                    </a:cubicBezTo>
                    <a:cubicBezTo>
                      <a:pt x="49" y="54"/>
                      <a:pt x="29" y="28"/>
                      <a:pt x="11" y="4"/>
                    </a:cubicBezTo>
                    <a:cubicBezTo>
                      <a:pt x="7" y="0"/>
                      <a:pt x="0" y="2"/>
                      <a:pt x="2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2" name="Freeform 43"/>
              <p:cNvSpPr/>
              <p:nvPr/>
            </p:nvSpPr>
            <p:spPr bwMode="auto">
              <a:xfrm>
                <a:off x="4221163" y="4760913"/>
                <a:ext cx="82550" cy="20638"/>
              </a:xfrm>
              <a:custGeom>
                <a:avLst/>
                <a:gdLst>
                  <a:gd name="T0" fmla="*/ 2 w 79"/>
                  <a:gd name="T1" fmla="*/ 4 h 19"/>
                  <a:gd name="T2" fmla="*/ 74 w 79"/>
                  <a:gd name="T3" fmla="*/ 19 h 19"/>
                  <a:gd name="T4" fmla="*/ 76 w 79"/>
                  <a:gd name="T5" fmla="*/ 14 h 19"/>
                  <a:gd name="T6" fmla="*/ 3 w 79"/>
                  <a:gd name="T7" fmla="*/ 0 h 19"/>
                  <a:gd name="T8" fmla="*/ 2 w 79"/>
                  <a:gd name="T9" fmla="*/ 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19">
                    <a:moveTo>
                      <a:pt x="2" y="4"/>
                    </a:moveTo>
                    <a:cubicBezTo>
                      <a:pt x="26" y="11"/>
                      <a:pt x="50" y="14"/>
                      <a:pt x="74" y="19"/>
                    </a:cubicBezTo>
                    <a:cubicBezTo>
                      <a:pt x="77" y="19"/>
                      <a:pt x="79" y="15"/>
                      <a:pt x="76" y="14"/>
                    </a:cubicBezTo>
                    <a:cubicBezTo>
                      <a:pt x="52" y="8"/>
                      <a:pt x="27" y="7"/>
                      <a:pt x="3" y="0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3" name="Freeform 44"/>
              <p:cNvSpPr/>
              <p:nvPr/>
            </p:nvSpPr>
            <p:spPr bwMode="auto">
              <a:xfrm>
                <a:off x="4384676" y="4772026"/>
                <a:ext cx="106363" cy="17463"/>
              </a:xfrm>
              <a:custGeom>
                <a:avLst/>
                <a:gdLst>
                  <a:gd name="T0" fmla="*/ 5 w 102"/>
                  <a:gd name="T1" fmla="*/ 16 h 17"/>
                  <a:gd name="T2" fmla="*/ 98 w 102"/>
                  <a:gd name="T3" fmla="*/ 10 h 17"/>
                  <a:gd name="T4" fmla="*/ 98 w 102"/>
                  <a:gd name="T5" fmla="*/ 3 h 17"/>
                  <a:gd name="T6" fmla="*/ 3 w 102"/>
                  <a:gd name="T7" fmla="*/ 11 h 17"/>
                  <a:gd name="T8" fmla="*/ 5 w 102"/>
                  <a:gd name="T9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7">
                    <a:moveTo>
                      <a:pt x="5" y="16"/>
                    </a:moveTo>
                    <a:cubicBezTo>
                      <a:pt x="35" y="11"/>
                      <a:pt x="67" y="13"/>
                      <a:pt x="98" y="10"/>
                    </a:cubicBezTo>
                    <a:cubicBezTo>
                      <a:pt x="102" y="10"/>
                      <a:pt x="102" y="3"/>
                      <a:pt x="98" y="3"/>
                    </a:cubicBezTo>
                    <a:cubicBezTo>
                      <a:pt x="66" y="0"/>
                      <a:pt x="34" y="2"/>
                      <a:pt x="3" y="11"/>
                    </a:cubicBezTo>
                    <a:cubicBezTo>
                      <a:pt x="0" y="12"/>
                      <a:pt x="1" y="17"/>
                      <a:pt x="5" y="1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4" name="Freeform 45"/>
              <p:cNvSpPr/>
              <p:nvPr/>
            </p:nvSpPr>
            <p:spPr bwMode="auto">
              <a:xfrm>
                <a:off x="4584701" y="4762501"/>
                <a:ext cx="90488" cy="34925"/>
              </a:xfrm>
              <a:custGeom>
                <a:avLst/>
                <a:gdLst>
                  <a:gd name="T0" fmla="*/ 4 w 87"/>
                  <a:gd name="T1" fmla="*/ 20 h 33"/>
                  <a:gd name="T2" fmla="*/ 83 w 87"/>
                  <a:gd name="T3" fmla="*/ 12 h 33"/>
                  <a:gd name="T4" fmla="*/ 77 w 87"/>
                  <a:gd name="T5" fmla="*/ 2 h 33"/>
                  <a:gd name="T6" fmla="*/ 6 w 87"/>
                  <a:gd name="T7" fmla="*/ 10 h 33"/>
                  <a:gd name="T8" fmla="*/ 4 w 87"/>
                  <a:gd name="T9" fmla="*/ 2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33">
                    <a:moveTo>
                      <a:pt x="4" y="20"/>
                    </a:moveTo>
                    <a:cubicBezTo>
                      <a:pt x="29" y="33"/>
                      <a:pt x="61" y="33"/>
                      <a:pt x="83" y="12"/>
                    </a:cubicBezTo>
                    <a:cubicBezTo>
                      <a:pt x="87" y="9"/>
                      <a:pt x="83" y="0"/>
                      <a:pt x="77" y="2"/>
                    </a:cubicBezTo>
                    <a:cubicBezTo>
                      <a:pt x="55" y="11"/>
                      <a:pt x="30" y="13"/>
                      <a:pt x="6" y="10"/>
                    </a:cubicBezTo>
                    <a:cubicBezTo>
                      <a:pt x="1" y="10"/>
                      <a:pt x="0" y="17"/>
                      <a:pt x="4" y="2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5" name="Freeform 46"/>
              <p:cNvSpPr/>
              <p:nvPr/>
            </p:nvSpPr>
            <p:spPr bwMode="auto">
              <a:xfrm>
                <a:off x="4751388" y="4727576"/>
                <a:ext cx="88900" cy="25400"/>
              </a:xfrm>
              <a:custGeom>
                <a:avLst/>
                <a:gdLst>
                  <a:gd name="T0" fmla="*/ 5 w 86"/>
                  <a:gd name="T1" fmla="*/ 24 h 25"/>
                  <a:gd name="T2" fmla="*/ 79 w 86"/>
                  <a:gd name="T3" fmla="*/ 11 h 25"/>
                  <a:gd name="T4" fmla="*/ 76 w 86"/>
                  <a:gd name="T5" fmla="*/ 1 h 25"/>
                  <a:gd name="T6" fmla="*/ 41 w 86"/>
                  <a:gd name="T7" fmla="*/ 8 h 25"/>
                  <a:gd name="T8" fmla="*/ 5 w 86"/>
                  <a:gd name="T9" fmla="*/ 17 h 25"/>
                  <a:gd name="T10" fmla="*/ 5 w 86"/>
                  <a:gd name="T11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6" h="25">
                    <a:moveTo>
                      <a:pt x="5" y="24"/>
                    </a:moveTo>
                    <a:cubicBezTo>
                      <a:pt x="32" y="25"/>
                      <a:pt x="54" y="20"/>
                      <a:pt x="79" y="11"/>
                    </a:cubicBezTo>
                    <a:cubicBezTo>
                      <a:pt x="86" y="9"/>
                      <a:pt x="83" y="0"/>
                      <a:pt x="76" y="1"/>
                    </a:cubicBezTo>
                    <a:cubicBezTo>
                      <a:pt x="64" y="3"/>
                      <a:pt x="53" y="5"/>
                      <a:pt x="41" y="8"/>
                    </a:cubicBezTo>
                    <a:cubicBezTo>
                      <a:pt x="30" y="11"/>
                      <a:pt x="17" y="16"/>
                      <a:pt x="5" y="17"/>
                    </a:cubicBezTo>
                    <a:cubicBezTo>
                      <a:pt x="0" y="17"/>
                      <a:pt x="0" y="24"/>
                      <a:pt x="5" y="2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6" name="Freeform 47"/>
              <p:cNvSpPr/>
              <p:nvPr/>
            </p:nvSpPr>
            <p:spPr bwMode="auto">
              <a:xfrm>
                <a:off x="4892676" y="4657726"/>
                <a:ext cx="92075" cy="52388"/>
              </a:xfrm>
              <a:custGeom>
                <a:avLst/>
                <a:gdLst>
                  <a:gd name="T0" fmla="*/ 9 w 89"/>
                  <a:gd name="T1" fmla="*/ 48 h 50"/>
                  <a:gd name="T2" fmla="*/ 43 w 89"/>
                  <a:gd name="T3" fmla="*/ 32 h 50"/>
                  <a:gd name="T4" fmla="*/ 81 w 89"/>
                  <a:gd name="T5" fmla="*/ 15 h 50"/>
                  <a:gd name="T6" fmla="*/ 77 w 89"/>
                  <a:gd name="T7" fmla="*/ 1 h 50"/>
                  <a:gd name="T8" fmla="*/ 38 w 89"/>
                  <a:gd name="T9" fmla="*/ 14 h 50"/>
                  <a:gd name="T10" fmla="*/ 4 w 89"/>
                  <a:gd name="T11" fmla="*/ 41 h 50"/>
                  <a:gd name="T12" fmla="*/ 9 w 89"/>
                  <a:gd name="T13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9" h="50">
                    <a:moveTo>
                      <a:pt x="9" y="48"/>
                    </a:moveTo>
                    <a:cubicBezTo>
                      <a:pt x="20" y="42"/>
                      <a:pt x="32" y="37"/>
                      <a:pt x="43" y="32"/>
                    </a:cubicBezTo>
                    <a:cubicBezTo>
                      <a:pt x="55" y="26"/>
                      <a:pt x="68" y="20"/>
                      <a:pt x="81" y="15"/>
                    </a:cubicBezTo>
                    <a:cubicBezTo>
                      <a:pt x="89" y="11"/>
                      <a:pt x="86" y="0"/>
                      <a:pt x="77" y="1"/>
                    </a:cubicBezTo>
                    <a:cubicBezTo>
                      <a:pt x="62" y="4"/>
                      <a:pt x="51" y="7"/>
                      <a:pt x="38" y="14"/>
                    </a:cubicBezTo>
                    <a:cubicBezTo>
                      <a:pt x="25" y="22"/>
                      <a:pt x="15" y="32"/>
                      <a:pt x="4" y="41"/>
                    </a:cubicBezTo>
                    <a:cubicBezTo>
                      <a:pt x="0" y="44"/>
                      <a:pt x="5" y="50"/>
                      <a:pt x="9" y="4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7" name="Freeform 48"/>
              <p:cNvSpPr/>
              <p:nvPr/>
            </p:nvSpPr>
            <p:spPr bwMode="auto">
              <a:xfrm>
                <a:off x="4024313" y="4714876"/>
                <a:ext cx="93663" cy="31750"/>
              </a:xfrm>
              <a:custGeom>
                <a:avLst/>
                <a:gdLst>
                  <a:gd name="T0" fmla="*/ 3 w 91"/>
                  <a:gd name="T1" fmla="*/ 6 h 31"/>
                  <a:gd name="T2" fmla="*/ 83 w 91"/>
                  <a:gd name="T3" fmla="*/ 30 h 31"/>
                  <a:gd name="T4" fmla="*/ 85 w 91"/>
                  <a:gd name="T5" fmla="*/ 21 h 31"/>
                  <a:gd name="T6" fmla="*/ 5 w 91"/>
                  <a:gd name="T7" fmla="*/ 1 h 31"/>
                  <a:gd name="T8" fmla="*/ 3 w 91"/>
                  <a:gd name="T9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" h="31">
                    <a:moveTo>
                      <a:pt x="3" y="6"/>
                    </a:moveTo>
                    <a:cubicBezTo>
                      <a:pt x="29" y="18"/>
                      <a:pt x="55" y="25"/>
                      <a:pt x="83" y="30"/>
                    </a:cubicBezTo>
                    <a:cubicBezTo>
                      <a:pt x="89" y="31"/>
                      <a:pt x="91" y="23"/>
                      <a:pt x="85" y="21"/>
                    </a:cubicBezTo>
                    <a:cubicBezTo>
                      <a:pt x="59" y="12"/>
                      <a:pt x="33" y="6"/>
                      <a:pt x="5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8" name="Freeform 49"/>
              <p:cNvSpPr/>
              <p:nvPr/>
            </p:nvSpPr>
            <p:spPr bwMode="auto">
              <a:xfrm>
                <a:off x="3851276" y="4625976"/>
                <a:ext cx="98425" cy="63500"/>
              </a:xfrm>
              <a:custGeom>
                <a:avLst/>
                <a:gdLst>
                  <a:gd name="T0" fmla="*/ 2 w 94"/>
                  <a:gd name="T1" fmla="*/ 4 h 61"/>
                  <a:gd name="T2" fmla="*/ 82 w 94"/>
                  <a:gd name="T3" fmla="*/ 60 h 61"/>
                  <a:gd name="T4" fmla="*/ 88 w 94"/>
                  <a:gd name="T5" fmla="*/ 49 h 61"/>
                  <a:gd name="T6" fmla="*/ 5 w 94"/>
                  <a:gd name="T7" fmla="*/ 1 h 61"/>
                  <a:gd name="T8" fmla="*/ 2 w 94"/>
                  <a:gd name="T9" fmla="*/ 4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61">
                    <a:moveTo>
                      <a:pt x="2" y="4"/>
                    </a:moveTo>
                    <a:cubicBezTo>
                      <a:pt x="26" y="27"/>
                      <a:pt x="50" y="51"/>
                      <a:pt x="82" y="60"/>
                    </a:cubicBezTo>
                    <a:cubicBezTo>
                      <a:pt x="88" y="61"/>
                      <a:pt x="94" y="53"/>
                      <a:pt x="88" y="49"/>
                    </a:cubicBezTo>
                    <a:cubicBezTo>
                      <a:pt x="64" y="28"/>
                      <a:pt x="35" y="13"/>
                      <a:pt x="5" y="1"/>
                    </a:cubicBezTo>
                    <a:cubicBezTo>
                      <a:pt x="3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9" name="Freeform 50"/>
              <p:cNvSpPr/>
              <p:nvPr/>
            </p:nvSpPr>
            <p:spPr bwMode="auto">
              <a:xfrm>
                <a:off x="3706813" y="4486276"/>
                <a:ext cx="82550" cy="73025"/>
              </a:xfrm>
              <a:custGeom>
                <a:avLst/>
                <a:gdLst>
                  <a:gd name="T0" fmla="*/ 2 w 79"/>
                  <a:gd name="T1" fmla="*/ 9 h 71"/>
                  <a:gd name="T2" fmla="*/ 68 w 79"/>
                  <a:gd name="T3" fmla="*/ 69 h 71"/>
                  <a:gd name="T4" fmla="*/ 75 w 79"/>
                  <a:gd name="T5" fmla="*/ 61 h 71"/>
                  <a:gd name="T6" fmla="*/ 9 w 79"/>
                  <a:gd name="T7" fmla="*/ 4 h 71"/>
                  <a:gd name="T8" fmla="*/ 2 w 79"/>
                  <a:gd name="T9" fmla="*/ 9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71">
                    <a:moveTo>
                      <a:pt x="2" y="9"/>
                    </a:moveTo>
                    <a:cubicBezTo>
                      <a:pt x="15" y="34"/>
                      <a:pt x="42" y="57"/>
                      <a:pt x="68" y="69"/>
                    </a:cubicBezTo>
                    <a:cubicBezTo>
                      <a:pt x="73" y="71"/>
                      <a:pt x="79" y="65"/>
                      <a:pt x="75" y="61"/>
                    </a:cubicBezTo>
                    <a:cubicBezTo>
                      <a:pt x="53" y="40"/>
                      <a:pt x="28" y="25"/>
                      <a:pt x="9" y="4"/>
                    </a:cubicBezTo>
                    <a:cubicBezTo>
                      <a:pt x="5" y="0"/>
                      <a:pt x="0" y="5"/>
                      <a:pt x="2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0" name="Freeform 51"/>
              <p:cNvSpPr/>
              <p:nvPr/>
            </p:nvSpPr>
            <p:spPr bwMode="auto">
              <a:xfrm>
                <a:off x="3595688" y="4313238"/>
                <a:ext cx="57150" cy="82550"/>
              </a:xfrm>
              <a:custGeom>
                <a:avLst/>
                <a:gdLst>
                  <a:gd name="T0" fmla="*/ 1 w 56"/>
                  <a:gd name="T1" fmla="*/ 6 h 79"/>
                  <a:gd name="T2" fmla="*/ 45 w 56"/>
                  <a:gd name="T3" fmla="*/ 75 h 79"/>
                  <a:gd name="T4" fmla="*/ 52 w 56"/>
                  <a:gd name="T5" fmla="*/ 68 h 79"/>
                  <a:gd name="T6" fmla="*/ 9 w 56"/>
                  <a:gd name="T7" fmla="*/ 4 h 79"/>
                  <a:gd name="T8" fmla="*/ 1 w 56"/>
                  <a:gd name="T9" fmla="*/ 6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79">
                    <a:moveTo>
                      <a:pt x="1" y="6"/>
                    </a:moveTo>
                    <a:cubicBezTo>
                      <a:pt x="5" y="35"/>
                      <a:pt x="24" y="56"/>
                      <a:pt x="45" y="75"/>
                    </a:cubicBezTo>
                    <a:cubicBezTo>
                      <a:pt x="50" y="79"/>
                      <a:pt x="56" y="73"/>
                      <a:pt x="52" y="68"/>
                    </a:cubicBezTo>
                    <a:cubicBezTo>
                      <a:pt x="35" y="48"/>
                      <a:pt x="22" y="26"/>
                      <a:pt x="9" y="4"/>
                    </a:cubicBezTo>
                    <a:cubicBezTo>
                      <a:pt x="7" y="0"/>
                      <a:pt x="0" y="2"/>
                      <a:pt x="1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1" name="Freeform 52"/>
              <p:cNvSpPr/>
              <p:nvPr/>
            </p:nvSpPr>
            <p:spPr bwMode="auto">
              <a:xfrm>
                <a:off x="3533776" y="4113213"/>
                <a:ext cx="42863" cy="101600"/>
              </a:xfrm>
              <a:custGeom>
                <a:avLst/>
                <a:gdLst>
                  <a:gd name="T0" fmla="*/ 2 w 42"/>
                  <a:gd name="T1" fmla="*/ 5 h 99"/>
                  <a:gd name="T2" fmla="*/ 31 w 42"/>
                  <a:gd name="T3" fmla="*/ 94 h 99"/>
                  <a:gd name="T4" fmla="*/ 39 w 42"/>
                  <a:gd name="T5" fmla="*/ 89 h 99"/>
                  <a:gd name="T6" fmla="*/ 10 w 42"/>
                  <a:gd name="T7" fmla="*/ 5 h 99"/>
                  <a:gd name="T8" fmla="*/ 2 w 42"/>
                  <a:gd name="T9" fmla="*/ 5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99">
                    <a:moveTo>
                      <a:pt x="2" y="5"/>
                    </a:moveTo>
                    <a:cubicBezTo>
                      <a:pt x="0" y="37"/>
                      <a:pt x="13" y="68"/>
                      <a:pt x="31" y="94"/>
                    </a:cubicBezTo>
                    <a:cubicBezTo>
                      <a:pt x="35" y="99"/>
                      <a:pt x="42" y="94"/>
                      <a:pt x="39" y="89"/>
                    </a:cubicBezTo>
                    <a:cubicBezTo>
                      <a:pt x="24" y="64"/>
                      <a:pt x="14" y="34"/>
                      <a:pt x="10" y="5"/>
                    </a:cubicBezTo>
                    <a:cubicBezTo>
                      <a:pt x="9" y="0"/>
                      <a:pt x="3" y="0"/>
                      <a:pt x="2" y="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2" name="Freeform 53"/>
              <p:cNvSpPr/>
              <p:nvPr/>
            </p:nvSpPr>
            <p:spPr bwMode="auto">
              <a:xfrm>
                <a:off x="3517901" y="3932238"/>
                <a:ext cx="20638" cy="79375"/>
              </a:xfrm>
              <a:custGeom>
                <a:avLst/>
                <a:gdLst>
                  <a:gd name="T0" fmla="*/ 4 w 19"/>
                  <a:gd name="T1" fmla="*/ 4 h 76"/>
                  <a:gd name="T2" fmla="*/ 10 w 19"/>
                  <a:gd name="T3" fmla="*/ 71 h 76"/>
                  <a:gd name="T4" fmla="*/ 18 w 19"/>
                  <a:gd name="T5" fmla="*/ 68 h 76"/>
                  <a:gd name="T6" fmla="*/ 10 w 19"/>
                  <a:gd name="T7" fmla="*/ 4 h 76"/>
                  <a:gd name="T8" fmla="*/ 4 w 19"/>
                  <a:gd name="T9" fmla="*/ 4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76">
                    <a:moveTo>
                      <a:pt x="4" y="4"/>
                    </a:moveTo>
                    <a:cubicBezTo>
                      <a:pt x="2" y="27"/>
                      <a:pt x="0" y="50"/>
                      <a:pt x="10" y="71"/>
                    </a:cubicBezTo>
                    <a:cubicBezTo>
                      <a:pt x="13" y="76"/>
                      <a:pt x="19" y="72"/>
                      <a:pt x="18" y="68"/>
                    </a:cubicBezTo>
                    <a:cubicBezTo>
                      <a:pt x="15" y="47"/>
                      <a:pt x="12" y="25"/>
                      <a:pt x="10" y="4"/>
                    </a:cubicBezTo>
                    <a:cubicBezTo>
                      <a:pt x="10" y="0"/>
                      <a:pt x="4" y="0"/>
                      <a:pt x="4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3" name="Freeform 54"/>
              <p:cNvSpPr/>
              <p:nvPr/>
            </p:nvSpPr>
            <p:spPr bwMode="auto">
              <a:xfrm>
                <a:off x="3522663" y="3695701"/>
                <a:ext cx="47625" cy="131763"/>
              </a:xfrm>
              <a:custGeom>
                <a:avLst/>
                <a:gdLst>
                  <a:gd name="T0" fmla="*/ 4 w 46"/>
                  <a:gd name="T1" fmla="*/ 125 h 127"/>
                  <a:gd name="T2" fmla="*/ 43 w 46"/>
                  <a:gd name="T3" fmla="*/ 12 h 127"/>
                  <a:gd name="T4" fmla="*/ 33 w 46"/>
                  <a:gd name="T5" fmla="*/ 6 h 127"/>
                  <a:gd name="T6" fmla="*/ 0 w 46"/>
                  <a:gd name="T7" fmla="*/ 124 h 127"/>
                  <a:gd name="T8" fmla="*/ 4 w 46"/>
                  <a:gd name="T9" fmla="*/ 125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127">
                    <a:moveTo>
                      <a:pt x="4" y="125"/>
                    </a:moveTo>
                    <a:cubicBezTo>
                      <a:pt x="17" y="88"/>
                      <a:pt x="25" y="47"/>
                      <a:pt x="43" y="12"/>
                    </a:cubicBezTo>
                    <a:cubicBezTo>
                      <a:pt x="46" y="5"/>
                      <a:pt x="37" y="0"/>
                      <a:pt x="33" y="6"/>
                    </a:cubicBezTo>
                    <a:cubicBezTo>
                      <a:pt x="10" y="43"/>
                      <a:pt x="6" y="82"/>
                      <a:pt x="0" y="124"/>
                    </a:cubicBezTo>
                    <a:cubicBezTo>
                      <a:pt x="0" y="126"/>
                      <a:pt x="3" y="127"/>
                      <a:pt x="4" y="1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4" name="Freeform 55"/>
              <p:cNvSpPr/>
              <p:nvPr/>
            </p:nvSpPr>
            <p:spPr bwMode="auto">
              <a:xfrm>
                <a:off x="3586163" y="3575051"/>
                <a:ext cx="50800" cy="66675"/>
              </a:xfrm>
              <a:custGeom>
                <a:avLst/>
                <a:gdLst>
                  <a:gd name="T0" fmla="*/ 9 w 48"/>
                  <a:gd name="T1" fmla="*/ 61 h 64"/>
                  <a:gd name="T2" fmla="*/ 21 w 48"/>
                  <a:gd name="T3" fmla="*/ 53 h 64"/>
                  <a:gd name="T4" fmla="*/ 31 w 48"/>
                  <a:gd name="T5" fmla="*/ 40 h 64"/>
                  <a:gd name="T6" fmla="*/ 47 w 48"/>
                  <a:gd name="T7" fmla="*/ 9 h 64"/>
                  <a:gd name="T8" fmla="*/ 39 w 48"/>
                  <a:gd name="T9" fmla="*/ 3 h 64"/>
                  <a:gd name="T10" fmla="*/ 18 w 48"/>
                  <a:gd name="T11" fmla="*/ 29 h 64"/>
                  <a:gd name="T12" fmla="*/ 11 w 48"/>
                  <a:gd name="T13" fmla="*/ 41 h 64"/>
                  <a:gd name="T14" fmla="*/ 3 w 48"/>
                  <a:gd name="T15" fmla="*/ 57 h 64"/>
                  <a:gd name="T16" fmla="*/ 9 w 48"/>
                  <a:gd name="T17" fmla="*/ 61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" h="64">
                    <a:moveTo>
                      <a:pt x="9" y="61"/>
                    </a:moveTo>
                    <a:cubicBezTo>
                      <a:pt x="13" y="58"/>
                      <a:pt x="17" y="56"/>
                      <a:pt x="21" y="53"/>
                    </a:cubicBezTo>
                    <a:cubicBezTo>
                      <a:pt x="25" y="49"/>
                      <a:pt x="28" y="45"/>
                      <a:pt x="31" y="40"/>
                    </a:cubicBezTo>
                    <a:cubicBezTo>
                      <a:pt x="39" y="31"/>
                      <a:pt x="44" y="21"/>
                      <a:pt x="47" y="9"/>
                    </a:cubicBezTo>
                    <a:cubicBezTo>
                      <a:pt x="48" y="5"/>
                      <a:pt x="43" y="0"/>
                      <a:pt x="39" y="3"/>
                    </a:cubicBezTo>
                    <a:cubicBezTo>
                      <a:pt x="30" y="11"/>
                      <a:pt x="24" y="19"/>
                      <a:pt x="18" y="29"/>
                    </a:cubicBezTo>
                    <a:cubicBezTo>
                      <a:pt x="15" y="33"/>
                      <a:pt x="13" y="37"/>
                      <a:pt x="11" y="41"/>
                    </a:cubicBezTo>
                    <a:cubicBezTo>
                      <a:pt x="8" y="46"/>
                      <a:pt x="6" y="52"/>
                      <a:pt x="3" y="57"/>
                    </a:cubicBezTo>
                    <a:cubicBezTo>
                      <a:pt x="0" y="60"/>
                      <a:pt x="5" y="64"/>
                      <a:pt x="9" y="6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5" name="Freeform 56"/>
              <p:cNvSpPr/>
              <p:nvPr/>
            </p:nvSpPr>
            <p:spPr bwMode="auto">
              <a:xfrm>
                <a:off x="3698876" y="3435351"/>
                <a:ext cx="66675" cy="74613"/>
              </a:xfrm>
              <a:custGeom>
                <a:avLst/>
                <a:gdLst>
                  <a:gd name="T0" fmla="*/ 11 w 64"/>
                  <a:gd name="T1" fmla="*/ 66 h 71"/>
                  <a:gd name="T2" fmla="*/ 60 w 64"/>
                  <a:gd name="T3" fmla="*/ 9 h 71"/>
                  <a:gd name="T4" fmla="*/ 56 w 64"/>
                  <a:gd name="T5" fmla="*/ 1 h 71"/>
                  <a:gd name="T6" fmla="*/ 2 w 64"/>
                  <a:gd name="T7" fmla="*/ 62 h 71"/>
                  <a:gd name="T8" fmla="*/ 11 w 64"/>
                  <a:gd name="T9" fmla="*/ 6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71">
                    <a:moveTo>
                      <a:pt x="11" y="66"/>
                    </a:moveTo>
                    <a:cubicBezTo>
                      <a:pt x="22" y="42"/>
                      <a:pt x="41" y="26"/>
                      <a:pt x="60" y="9"/>
                    </a:cubicBezTo>
                    <a:cubicBezTo>
                      <a:pt x="64" y="6"/>
                      <a:pt x="60" y="0"/>
                      <a:pt x="56" y="1"/>
                    </a:cubicBezTo>
                    <a:cubicBezTo>
                      <a:pt x="26" y="8"/>
                      <a:pt x="8" y="34"/>
                      <a:pt x="2" y="62"/>
                    </a:cubicBezTo>
                    <a:cubicBezTo>
                      <a:pt x="0" y="67"/>
                      <a:pt x="8" y="71"/>
                      <a:pt x="11" y="6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6" name="Freeform 57"/>
              <p:cNvSpPr/>
              <p:nvPr/>
            </p:nvSpPr>
            <p:spPr bwMode="auto">
              <a:xfrm>
                <a:off x="3798888" y="3357563"/>
                <a:ext cx="57150" cy="34925"/>
              </a:xfrm>
              <a:custGeom>
                <a:avLst/>
                <a:gdLst>
                  <a:gd name="T0" fmla="*/ 5 w 56"/>
                  <a:gd name="T1" fmla="*/ 33 h 34"/>
                  <a:gd name="T2" fmla="*/ 16 w 56"/>
                  <a:gd name="T3" fmla="*/ 32 h 34"/>
                  <a:gd name="T4" fmla="*/ 29 w 56"/>
                  <a:gd name="T5" fmla="*/ 28 h 34"/>
                  <a:gd name="T6" fmla="*/ 51 w 56"/>
                  <a:gd name="T7" fmla="*/ 13 h 34"/>
                  <a:gd name="T8" fmla="*/ 46 w 56"/>
                  <a:gd name="T9" fmla="*/ 2 h 34"/>
                  <a:gd name="T10" fmla="*/ 22 w 56"/>
                  <a:gd name="T11" fmla="*/ 11 h 34"/>
                  <a:gd name="T12" fmla="*/ 10 w 56"/>
                  <a:gd name="T13" fmla="*/ 19 h 34"/>
                  <a:gd name="T14" fmla="*/ 3 w 56"/>
                  <a:gd name="T15" fmla="*/ 27 h 34"/>
                  <a:gd name="T16" fmla="*/ 5 w 56"/>
                  <a:gd name="T17" fmla="*/ 3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6" h="34">
                    <a:moveTo>
                      <a:pt x="5" y="33"/>
                    </a:moveTo>
                    <a:cubicBezTo>
                      <a:pt x="9" y="32"/>
                      <a:pt x="12" y="33"/>
                      <a:pt x="16" y="32"/>
                    </a:cubicBezTo>
                    <a:cubicBezTo>
                      <a:pt x="20" y="31"/>
                      <a:pt x="24" y="29"/>
                      <a:pt x="29" y="28"/>
                    </a:cubicBezTo>
                    <a:cubicBezTo>
                      <a:pt x="38" y="24"/>
                      <a:pt x="43" y="19"/>
                      <a:pt x="51" y="13"/>
                    </a:cubicBezTo>
                    <a:cubicBezTo>
                      <a:pt x="56" y="10"/>
                      <a:pt x="53" y="0"/>
                      <a:pt x="46" y="2"/>
                    </a:cubicBezTo>
                    <a:cubicBezTo>
                      <a:pt x="37" y="5"/>
                      <a:pt x="30" y="7"/>
                      <a:pt x="22" y="11"/>
                    </a:cubicBezTo>
                    <a:cubicBezTo>
                      <a:pt x="18" y="14"/>
                      <a:pt x="14" y="16"/>
                      <a:pt x="10" y="19"/>
                    </a:cubicBezTo>
                    <a:cubicBezTo>
                      <a:pt x="7" y="21"/>
                      <a:pt x="5" y="25"/>
                      <a:pt x="3" y="27"/>
                    </a:cubicBezTo>
                    <a:cubicBezTo>
                      <a:pt x="0" y="29"/>
                      <a:pt x="1" y="34"/>
                      <a:pt x="5" y="3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7" name="Freeform 58"/>
              <p:cNvSpPr/>
              <p:nvPr/>
            </p:nvSpPr>
            <p:spPr bwMode="auto">
              <a:xfrm>
                <a:off x="3725863" y="3227388"/>
                <a:ext cx="76200" cy="69850"/>
              </a:xfrm>
              <a:custGeom>
                <a:avLst/>
                <a:gdLst>
                  <a:gd name="T0" fmla="*/ 69 w 74"/>
                  <a:gd name="T1" fmla="*/ 58 h 68"/>
                  <a:gd name="T2" fmla="*/ 42 w 74"/>
                  <a:gd name="T3" fmla="*/ 36 h 68"/>
                  <a:gd name="T4" fmla="*/ 14 w 74"/>
                  <a:gd name="T5" fmla="*/ 6 h 68"/>
                  <a:gd name="T6" fmla="*/ 3 w 74"/>
                  <a:gd name="T7" fmla="*/ 15 h 68"/>
                  <a:gd name="T8" fmla="*/ 66 w 74"/>
                  <a:gd name="T9" fmla="*/ 66 h 68"/>
                  <a:gd name="T10" fmla="*/ 69 w 74"/>
                  <a:gd name="T11" fmla="*/ 5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4" h="68">
                    <a:moveTo>
                      <a:pt x="69" y="58"/>
                    </a:moveTo>
                    <a:cubicBezTo>
                      <a:pt x="59" y="53"/>
                      <a:pt x="50" y="44"/>
                      <a:pt x="42" y="36"/>
                    </a:cubicBezTo>
                    <a:cubicBezTo>
                      <a:pt x="32" y="26"/>
                      <a:pt x="23" y="16"/>
                      <a:pt x="14" y="6"/>
                    </a:cubicBezTo>
                    <a:cubicBezTo>
                      <a:pt x="9" y="0"/>
                      <a:pt x="0" y="8"/>
                      <a:pt x="3" y="15"/>
                    </a:cubicBezTo>
                    <a:cubicBezTo>
                      <a:pt x="17" y="41"/>
                      <a:pt x="38" y="58"/>
                      <a:pt x="66" y="66"/>
                    </a:cubicBezTo>
                    <a:cubicBezTo>
                      <a:pt x="71" y="68"/>
                      <a:pt x="74" y="60"/>
                      <a:pt x="69" y="5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8" name="Freeform 59"/>
              <p:cNvSpPr/>
              <p:nvPr/>
            </p:nvSpPr>
            <p:spPr bwMode="auto">
              <a:xfrm>
                <a:off x="3622676" y="3065463"/>
                <a:ext cx="60325" cy="96838"/>
              </a:xfrm>
              <a:custGeom>
                <a:avLst/>
                <a:gdLst>
                  <a:gd name="T0" fmla="*/ 54 w 58"/>
                  <a:gd name="T1" fmla="*/ 85 h 94"/>
                  <a:gd name="T2" fmla="*/ 12 w 58"/>
                  <a:gd name="T3" fmla="*/ 6 h 94"/>
                  <a:gd name="T4" fmla="*/ 2 w 58"/>
                  <a:gd name="T5" fmla="*/ 9 h 94"/>
                  <a:gd name="T6" fmla="*/ 47 w 58"/>
                  <a:gd name="T7" fmla="*/ 91 h 94"/>
                  <a:gd name="T8" fmla="*/ 54 w 58"/>
                  <a:gd name="T9" fmla="*/ 85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4">
                    <a:moveTo>
                      <a:pt x="54" y="85"/>
                    </a:moveTo>
                    <a:cubicBezTo>
                      <a:pt x="37" y="61"/>
                      <a:pt x="23" y="35"/>
                      <a:pt x="12" y="6"/>
                    </a:cubicBezTo>
                    <a:cubicBezTo>
                      <a:pt x="10" y="0"/>
                      <a:pt x="0" y="2"/>
                      <a:pt x="2" y="9"/>
                    </a:cubicBezTo>
                    <a:cubicBezTo>
                      <a:pt x="7" y="41"/>
                      <a:pt x="22" y="71"/>
                      <a:pt x="47" y="91"/>
                    </a:cubicBezTo>
                    <a:cubicBezTo>
                      <a:pt x="51" y="94"/>
                      <a:pt x="58" y="90"/>
                      <a:pt x="54" y="8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9" name="Freeform 60"/>
              <p:cNvSpPr/>
              <p:nvPr/>
            </p:nvSpPr>
            <p:spPr bwMode="auto">
              <a:xfrm>
                <a:off x="3565526" y="2909888"/>
                <a:ext cx="22225" cy="68263"/>
              </a:xfrm>
              <a:custGeom>
                <a:avLst/>
                <a:gdLst>
                  <a:gd name="T0" fmla="*/ 22 w 22"/>
                  <a:gd name="T1" fmla="*/ 62 h 66"/>
                  <a:gd name="T2" fmla="*/ 9 w 22"/>
                  <a:gd name="T3" fmla="*/ 4 h 66"/>
                  <a:gd name="T4" fmla="*/ 1 w 22"/>
                  <a:gd name="T5" fmla="*/ 6 h 66"/>
                  <a:gd name="T6" fmla="*/ 18 w 22"/>
                  <a:gd name="T7" fmla="*/ 64 h 66"/>
                  <a:gd name="T8" fmla="*/ 22 w 22"/>
                  <a:gd name="T9" fmla="*/ 62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66">
                    <a:moveTo>
                      <a:pt x="22" y="62"/>
                    </a:moveTo>
                    <a:cubicBezTo>
                      <a:pt x="17" y="43"/>
                      <a:pt x="16" y="23"/>
                      <a:pt x="9" y="4"/>
                    </a:cubicBezTo>
                    <a:cubicBezTo>
                      <a:pt x="7" y="0"/>
                      <a:pt x="0" y="1"/>
                      <a:pt x="1" y="6"/>
                    </a:cubicBezTo>
                    <a:cubicBezTo>
                      <a:pt x="6" y="25"/>
                      <a:pt x="6" y="47"/>
                      <a:pt x="18" y="64"/>
                    </a:cubicBezTo>
                    <a:cubicBezTo>
                      <a:pt x="19" y="66"/>
                      <a:pt x="22" y="65"/>
                      <a:pt x="22" y="6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0" name="Freeform 61"/>
              <p:cNvSpPr/>
              <p:nvPr/>
            </p:nvSpPr>
            <p:spPr bwMode="auto">
              <a:xfrm>
                <a:off x="3538538" y="2741613"/>
                <a:ext cx="28575" cy="100013"/>
              </a:xfrm>
              <a:custGeom>
                <a:avLst/>
                <a:gdLst>
                  <a:gd name="T0" fmla="*/ 22 w 27"/>
                  <a:gd name="T1" fmla="*/ 89 h 96"/>
                  <a:gd name="T2" fmla="*/ 15 w 27"/>
                  <a:gd name="T3" fmla="*/ 8 h 96"/>
                  <a:gd name="T4" fmla="*/ 2 w 27"/>
                  <a:gd name="T5" fmla="*/ 8 h 96"/>
                  <a:gd name="T6" fmla="*/ 9 w 27"/>
                  <a:gd name="T7" fmla="*/ 89 h 96"/>
                  <a:gd name="T8" fmla="*/ 22 w 27"/>
                  <a:gd name="T9" fmla="*/ 89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96">
                    <a:moveTo>
                      <a:pt x="22" y="89"/>
                    </a:moveTo>
                    <a:cubicBezTo>
                      <a:pt x="27" y="62"/>
                      <a:pt x="18" y="35"/>
                      <a:pt x="15" y="8"/>
                    </a:cubicBezTo>
                    <a:cubicBezTo>
                      <a:pt x="14" y="0"/>
                      <a:pt x="3" y="0"/>
                      <a:pt x="2" y="8"/>
                    </a:cubicBezTo>
                    <a:cubicBezTo>
                      <a:pt x="0" y="35"/>
                      <a:pt x="4" y="62"/>
                      <a:pt x="9" y="89"/>
                    </a:cubicBezTo>
                    <a:cubicBezTo>
                      <a:pt x="10" y="96"/>
                      <a:pt x="21" y="96"/>
                      <a:pt x="22" y="8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1" name="Freeform 62"/>
              <p:cNvSpPr/>
              <p:nvPr/>
            </p:nvSpPr>
            <p:spPr bwMode="auto">
              <a:xfrm>
                <a:off x="3546476" y="2592388"/>
                <a:ext cx="22225" cy="73025"/>
              </a:xfrm>
              <a:custGeom>
                <a:avLst/>
                <a:gdLst>
                  <a:gd name="T0" fmla="*/ 13 w 22"/>
                  <a:gd name="T1" fmla="*/ 66 h 70"/>
                  <a:gd name="T2" fmla="*/ 21 w 22"/>
                  <a:gd name="T3" fmla="*/ 8 h 70"/>
                  <a:gd name="T4" fmla="*/ 11 w 22"/>
                  <a:gd name="T5" fmla="*/ 6 h 70"/>
                  <a:gd name="T6" fmla="*/ 5 w 22"/>
                  <a:gd name="T7" fmla="*/ 66 h 70"/>
                  <a:gd name="T8" fmla="*/ 13 w 22"/>
                  <a:gd name="T9" fmla="*/ 66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70">
                    <a:moveTo>
                      <a:pt x="13" y="66"/>
                    </a:moveTo>
                    <a:cubicBezTo>
                      <a:pt x="17" y="47"/>
                      <a:pt x="16" y="27"/>
                      <a:pt x="21" y="8"/>
                    </a:cubicBezTo>
                    <a:cubicBezTo>
                      <a:pt x="22" y="2"/>
                      <a:pt x="13" y="0"/>
                      <a:pt x="11" y="6"/>
                    </a:cubicBezTo>
                    <a:cubicBezTo>
                      <a:pt x="4" y="26"/>
                      <a:pt x="0" y="45"/>
                      <a:pt x="5" y="66"/>
                    </a:cubicBezTo>
                    <a:cubicBezTo>
                      <a:pt x="6" y="70"/>
                      <a:pt x="12" y="70"/>
                      <a:pt x="13" y="6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2" name="Freeform 63"/>
              <p:cNvSpPr/>
              <p:nvPr/>
            </p:nvSpPr>
            <p:spPr bwMode="auto">
              <a:xfrm>
                <a:off x="3595688" y="2397126"/>
                <a:ext cx="49213" cy="103188"/>
              </a:xfrm>
              <a:custGeom>
                <a:avLst/>
                <a:gdLst>
                  <a:gd name="T0" fmla="*/ 7 w 47"/>
                  <a:gd name="T1" fmla="*/ 96 h 99"/>
                  <a:gd name="T2" fmla="*/ 45 w 47"/>
                  <a:gd name="T3" fmla="*/ 8 h 99"/>
                  <a:gd name="T4" fmla="*/ 36 w 47"/>
                  <a:gd name="T5" fmla="*/ 5 h 99"/>
                  <a:gd name="T6" fmla="*/ 0 w 47"/>
                  <a:gd name="T7" fmla="*/ 94 h 99"/>
                  <a:gd name="T8" fmla="*/ 7 w 47"/>
                  <a:gd name="T9" fmla="*/ 96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99">
                    <a:moveTo>
                      <a:pt x="7" y="96"/>
                    </a:moveTo>
                    <a:cubicBezTo>
                      <a:pt x="20" y="67"/>
                      <a:pt x="33" y="38"/>
                      <a:pt x="45" y="8"/>
                    </a:cubicBezTo>
                    <a:cubicBezTo>
                      <a:pt x="47" y="3"/>
                      <a:pt x="39" y="0"/>
                      <a:pt x="36" y="5"/>
                    </a:cubicBezTo>
                    <a:cubicBezTo>
                      <a:pt x="19" y="33"/>
                      <a:pt x="4" y="61"/>
                      <a:pt x="0" y="94"/>
                    </a:cubicBezTo>
                    <a:cubicBezTo>
                      <a:pt x="0" y="97"/>
                      <a:pt x="6" y="99"/>
                      <a:pt x="7" y="9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3" name="Freeform 64"/>
              <p:cNvSpPr/>
              <p:nvPr/>
            </p:nvSpPr>
            <p:spPr bwMode="auto">
              <a:xfrm>
                <a:off x="3670301" y="2254251"/>
                <a:ext cx="57150" cy="80963"/>
              </a:xfrm>
              <a:custGeom>
                <a:avLst/>
                <a:gdLst>
                  <a:gd name="T0" fmla="*/ 8 w 55"/>
                  <a:gd name="T1" fmla="*/ 74 h 78"/>
                  <a:gd name="T2" fmla="*/ 27 w 55"/>
                  <a:gd name="T3" fmla="*/ 44 h 78"/>
                  <a:gd name="T4" fmla="*/ 52 w 55"/>
                  <a:gd name="T5" fmla="*/ 10 h 78"/>
                  <a:gd name="T6" fmla="*/ 45 w 55"/>
                  <a:gd name="T7" fmla="*/ 3 h 78"/>
                  <a:gd name="T8" fmla="*/ 16 w 55"/>
                  <a:gd name="T9" fmla="*/ 33 h 78"/>
                  <a:gd name="T10" fmla="*/ 1 w 55"/>
                  <a:gd name="T11" fmla="*/ 72 h 78"/>
                  <a:gd name="T12" fmla="*/ 8 w 55"/>
                  <a:gd name="T13" fmla="*/ 7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" h="78">
                    <a:moveTo>
                      <a:pt x="8" y="74"/>
                    </a:moveTo>
                    <a:cubicBezTo>
                      <a:pt x="12" y="63"/>
                      <a:pt x="21" y="53"/>
                      <a:pt x="27" y="44"/>
                    </a:cubicBezTo>
                    <a:cubicBezTo>
                      <a:pt x="35" y="32"/>
                      <a:pt x="45" y="22"/>
                      <a:pt x="52" y="10"/>
                    </a:cubicBezTo>
                    <a:cubicBezTo>
                      <a:pt x="55" y="6"/>
                      <a:pt x="50" y="0"/>
                      <a:pt x="45" y="3"/>
                    </a:cubicBezTo>
                    <a:cubicBezTo>
                      <a:pt x="34" y="11"/>
                      <a:pt x="25" y="21"/>
                      <a:pt x="16" y="33"/>
                    </a:cubicBezTo>
                    <a:cubicBezTo>
                      <a:pt x="7" y="45"/>
                      <a:pt x="5" y="57"/>
                      <a:pt x="1" y="72"/>
                    </a:cubicBezTo>
                    <a:cubicBezTo>
                      <a:pt x="0" y="76"/>
                      <a:pt x="6" y="78"/>
                      <a:pt x="8" y="7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4" name="Freeform 65"/>
              <p:cNvSpPr/>
              <p:nvPr/>
            </p:nvSpPr>
            <p:spPr bwMode="auto">
              <a:xfrm>
                <a:off x="3754438" y="2087563"/>
                <a:ext cx="73025" cy="87313"/>
              </a:xfrm>
              <a:custGeom>
                <a:avLst/>
                <a:gdLst>
                  <a:gd name="T0" fmla="*/ 6 w 71"/>
                  <a:gd name="T1" fmla="*/ 84 h 85"/>
                  <a:gd name="T2" fmla="*/ 66 w 71"/>
                  <a:gd name="T3" fmla="*/ 14 h 85"/>
                  <a:gd name="T4" fmla="*/ 58 w 71"/>
                  <a:gd name="T5" fmla="*/ 5 h 85"/>
                  <a:gd name="T6" fmla="*/ 1 w 71"/>
                  <a:gd name="T7" fmla="*/ 81 h 85"/>
                  <a:gd name="T8" fmla="*/ 6 w 71"/>
                  <a:gd name="T9" fmla="*/ 84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85">
                    <a:moveTo>
                      <a:pt x="6" y="84"/>
                    </a:moveTo>
                    <a:cubicBezTo>
                      <a:pt x="31" y="64"/>
                      <a:pt x="46" y="37"/>
                      <a:pt x="66" y="14"/>
                    </a:cubicBezTo>
                    <a:cubicBezTo>
                      <a:pt x="71" y="8"/>
                      <a:pt x="64" y="0"/>
                      <a:pt x="58" y="5"/>
                    </a:cubicBezTo>
                    <a:cubicBezTo>
                      <a:pt x="33" y="26"/>
                      <a:pt x="11" y="49"/>
                      <a:pt x="1" y="81"/>
                    </a:cubicBezTo>
                    <a:cubicBezTo>
                      <a:pt x="0" y="84"/>
                      <a:pt x="4" y="85"/>
                      <a:pt x="6" y="8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5" name="Freeform 66"/>
              <p:cNvSpPr/>
              <p:nvPr/>
            </p:nvSpPr>
            <p:spPr bwMode="auto">
              <a:xfrm>
                <a:off x="3865563" y="1936751"/>
                <a:ext cx="80963" cy="104775"/>
              </a:xfrm>
              <a:custGeom>
                <a:avLst/>
                <a:gdLst>
                  <a:gd name="T0" fmla="*/ 8 w 79"/>
                  <a:gd name="T1" fmla="*/ 98 h 101"/>
                  <a:gd name="T2" fmla="*/ 74 w 79"/>
                  <a:gd name="T3" fmla="*/ 12 h 101"/>
                  <a:gd name="T4" fmla="*/ 67 w 79"/>
                  <a:gd name="T5" fmla="*/ 5 h 101"/>
                  <a:gd name="T6" fmla="*/ 31 w 79"/>
                  <a:gd name="T7" fmla="*/ 43 h 101"/>
                  <a:gd name="T8" fmla="*/ 2 w 79"/>
                  <a:gd name="T9" fmla="*/ 94 h 101"/>
                  <a:gd name="T10" fmla="*/ 8 w 79"/>
                  <a:gd name="T11" fmla="*/ 98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01">
                    <a:moveTo>
                      <a:pt x="8" y="98"/>
                    </a:moveTo>
                    <a:cubicBezTo>
                      <a:pt x="34" y="72"/>
                      <a:pt x="51" y="41"/>
                      <a:pt x="74" y="12"/>
                    </a:cubicBezTo>
                    <a:cubicBezTo>
                      <a:pt x="79" y="7"/>
                      <a:pt x="72" y="0"/>
                      <a:pt x="67" y="5"/>
                    </a:cubicBezTo>
                    <a:cubicBezTo>
                      <a:pt x="53" y="17"/>
                      <a:pt x="41" y="28"/>
                      <a:pt x="31" y="43"/>
                    </a:cubicBezTo>
                    <a:cubicBezTo>
                      <a:pt x="20" y="59"/>
                      <a:pt x="12" y="76"/>
                      <a:pt x="2" y="94"/>
                    </a:cubicBezTo>
                    <a:cubicBezTo>
                      <a:pt x="0" y="97"/>
                      <a:pt x="5" y="101"/>
                      <a:pt x="8" y="9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6" name="Freeform 67"/>
              <p:cNvSpPr/>
              <p:nvPr/>
            </p:nvSpPr>
            <p:spPr bwMode="auto">
              <a:xfrm>
                <a:off x="3984626" y="1827213"/>
                <a:ext cx="87313" cy="65088"/>
              </a:xfrm>
              <a:custGeom>
                <a:avLst/>
                <a:gdLst>
                  <a:gd name="T0" fmla="*/ 8 w 85"/>
                  <a:gd name="T1" fmla="*/ 61 h 63"/>
                  <a:gd name="T2" fmla="*/ 23 w 85"/>
                  <a:gd name="T3" fmla="*/ 57 h 63"/>
                  <a:gd name="T4" fmla="*/ 40 w 85"/>
                  <a:gd name="T5" fmla="*/ 47 h 63"/>
                  <a:gd name="T6" fmla="*/ 76 w 85"/>
                  <a:gd name="T7" fmla="*/ 21 h 63"/>
                  <a:gd name="T8" fmla="*/ 67 w 85"/>
                  <a:gd name="T9" fmla="*/ 6 h 63"/>
                  <a:gd name="T10" fmla="*/ 34 w 85"/>
                  <a:gd name="T11" fmla="*/ 26 h 63"/>
                  <a:gd name="T12" fmla="*/ 18 w 85"/>
                  <a:gd name="T13" fmla="*/ 38 h 63"/>
                  <a:gd name="T14" fmla="*/ 3 w 85"/>
                  <a:gd name="T15" fmla="*/ 53 h 63"/>
                  <a:gd name="T16" fmla="*/ 8 w 85"/>
                  <a:gd name="T17" fmla="*/ 61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63">
                    <a:moveTo>
                      <a:pt x="8" y="61"/>
                    </a:moveTo>
                    <a:cubicBezTo>
                      <a:pt x="13" y="59"/>
                      <a:pt x="18" y="59"/>
                      <a:pt x="23" y="57"/>
                    </a:cubicBezTo>
                    <a:cubicBezTo>
                      <a:pt x="29" y="54"/>
                      <a:pt x="35" y="50"/>
                      <a:pt x="40" y="47"/>
                    </a:cubicBezTo>
                    <a:cubicBezTo>
                      <a:pt x="53" y="39"/>
                      <a:pt x="64" y="30"/>
                      <a:pt x="76" y="21"/>
                    </a:cubicBezTo>
                    <a:cubicBezTo>
                      <a:pt x="85" y="14"/>
                      <a:pt x="77" y="0"/>
                      <a:pt x="67" y="6"/>
                    </a:cubicBezTo>
                    <a:cubicBezTo>
                      <a:pt x="56" y="12"/>
                      <a:pt x="44" y="18"/>
                      <a:pt x="34" y="26"/>
                    </a:cubicBezTo>
                    <a:cubicBezTo>
                      <a:pt x="28" y="30"/>
                      <a:pt x="23" y="34"/>
                      <a:pt x="18" y="38"/>
                    </a:cubicBezTo>
                    <a:cubicBezTo>
                      <a:pt x="11" y="42"/>
                      <a:pt x="8" y="48"/>
                      <a:pt x="3" y="53"/>
                    </a:cubicBezTo>
                    <a:cubicBezTo>
                      <a:pt x="0" y="57"/>
                      <a:pt x="3" y="63"/>
                      <a:pt x="8" y="6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7" name="Freeform 68"/>
              <p:cNvSpPr/>
              <p:nvPr/>
            </p:nvSpPr>
            <p:spPr bwMode="auto">
              <a:xfrm>
                <a:off x="4127501" y="1725613"/>
                <a:ext cx="109538" cy="76200"/>
              </a:xfrm>
              <a:custGeom>
                <a:avLst/>
                <a:gdLst>
                  <a:gd name="T0" fmla="*/ 9 w 105"/>
                  <a:gd name="T1" fmla="*/ 71 h 74"/>
                  <a:gd name="T2" fmla="*/ 96 w 105"/>
                  <a:gd name="T3" fmla="*/ 16 h 74"/>
                  <a:gd name="T4" fmla="*/ 89 w 105"/>
                  <a:gd name="T5" fmla="*/ 4 h 74"/>
                  <a:gd name="T6" fmla="*/ 2 w 105"/>
                  <a:gd name="T7" fmla="*/ 66 h 74"/>
                  <a:gd name="T8" fmla="*/ 9 w 105"/>
                  <a:gd name="T9" fmla="*/ 71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74">
                    <a:moveTo>
                      <a:pt x="9" y="71"/>
                    </a:moveTo>
                    <a:cubicBezTo>
                      <a:pt x="33" y="47"/>
                      <a:pt x="67" y="33"/>
                      <a:pt x="96" y="16"/>
                    </a:cubicBezTo>
                    <a:cubicBezTo>
                      <a:pt x="105" y="12"/>
                      <a:pt x="97" y="0"/>
                      <a:pt x="89" y="4"/>
                    </a:cubicBezTo>
                    <a:cubicBezTo>
                      <a:pt x="55" y="19"/>
                      <a:pt x="22" y="32"/>
                      <a:pt x="2" y="66"/>
                    </a:cubicBezTo>
                    <a:cubicBezTo>
                      <a:pt x="0" y="70"/>
                      <a:pt x="5" y="74"/>
                      <a:pt x="9" y="7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8" name="Freeform 69"/>
              <p:cNvSpPr/>
              <p:nvPr/>
            </p:nvSpPr>
            <p:spPr bwMode="auto">
              <a:xfrm>
                <a:off x="4300538" y="1655763"/>
                <a:ext cx="87313" cy="47625"/>
              </a:xfrm>
              <a:custGeom>
                <a:avLst/>
                <a:gdLst>
                  <a:gd name="T0" fmla="*/ 7 w 84"/>
                  <a:gd name="T1" fmla="*/ 46 h 47"/>
                  <a:gd name="T2" fmla="*/ 80 w 84"/>
                  <a:gd name="T3" fmla="*/ 9 h 47"/>
                  <a:gd name="T4" fmla="*/ 77 w 84"/>
                  <a:gd name="T5" fmla="*/ 3 h 47"/>
                  <a:gd name="T6" fmla="*/ 5 w 84"/>
                  <a:gd name="T7" fmla="*/ 38 h 47"/>
                  <a:gd name="T8" fmla="*/ 7 w 84"/>
                  <a:gd name="T9" fmla="*/ 4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47">
                    <a:moveTo>
                      <a:pt x="7" y="46"/>
                    </a:moveTo>
                    <a:cubicBezTo>
                      <a:pt x="36" y="41"/>
                      <a:pt x="58" y="26"/>
                      <a:pt x="80" y="9"/>
                    </a:cubicBezTo>
                    <a:cubicBezTo>
                      <a:pt x="84" y="6"/>
                      <a:pt x="81" y="0"/>
                      <a:pt x="77" y="3"/>
                    </a:cubicBezTo>
                    <a:cubicBezTo>
                      <a:pt x="54" y="16"/>
                      <a:pt x="30" y="29"/>
                      <a:pt x="5" y="38"/>
                    </a:cubicBezTo>
                    <a:cubicBezTo>
                      <a:pt x="0" y="40"/>
                      <a:pt x="2" y="47"/>
                      <a:pt x="7" y="4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9" name="Freeform 70"/>
              <p:cNvSpPr/>
              <p:nvPr/>
            </p:nvSpPr>
            <p:spPr bwMode="auto">
              <a:xfrm>
                <a:off x="4451351" y="1609726"/>
                <a:ext cx="103188" cy="31750"/>
              </a:xfrm>
              <a:custGeom>
                <a:avLst/>
                <a:gdLst>
                  <a:gd name="T0" fmla="*/ 4 w 100"/>
                  <a:gd name="T1" fmla="*/ 25 h 31"/>
                  <a:gd name="T2" fmla="*/ 95 w 100"/>
                  <a:gd name="T3" fmla="*/ 11 h 31"/>
                  <a:gd name="T4" fmla="*/ 92 w 100"/>
                  <a:gd name="T5" fmla="*/ 1 h 31"/>
                  <a:gd name="T6" fmla="*/ 4 w 100"/>
                  <a:gd name="T7" fmla="*/ 17 h 31"/>
                  <a:gd name="T8" fmla="*/ 4 w 100"/>
                  <a:gd name="T9" fmla="*/ 2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31">
                    <a:moveTo>
                      <a:pt x="4" y="25"/>
                    </a:moveTo>
                    <a:cubicBezTo>
                      <a:pt x="34" y="31"/>
                      <a:pt x="67" y="23"/>
                      <a:pt x="95" y="11"/>
                    </a:cubicBezTo>
                    <a:cubicBezTo>
                      <a:pt x="100" y="9"/>
                      <a:pt x="97" y="0"/>
                      <a:pt x="92" y="1"/>
                    </a:cubicBezTo>
                    <a:cubicBezTo>
                      <a:pt x="63" y="3"/>
                      <a:pt x="32" y="9"/>
                      <a:pt x="4" y="17"/>
                    </a:cubicBezTo>
                    <a:cubicBezTo>
                      <a:pt x="0" y="18"/>
                      <a:pt x="0" y="24"/>
                      <a:pt x="4" y="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0" name="Freeform 71"/>
              <p:cNvSpPr/>
              <p:nvPr/>
            </p:nvSpPr>
            <p:spPr bwMode="auto">
              <a:xfrm>
                <a:off x="4638676" y="1628776"/>
                <a:ext cx="109538" cy="19050"/>
              </a:xfrm>
              <a:custGeom>
                <a:avLst/>
                <a:gdLst>
                  <a:gd name="T0" fmla="*/ 4 w 105"/>
                  <a:gd name="T1" fmla="*/ 13 h 18"/>
                  <a:gd name="T2" fmla="*/ 99 w 105"/>
                  <a:gd name="T3" fmla="*/ 14 h 18"/>
                  <a:gd name="T4" fmla="*/ 99 w 105"/>
                  <a:gd name="T5" fmla="*/ 4 h 18"/>
                  <a:gd name="T6" fmla="*/ 4 w 105"/>
                  <a:gd name="T7" fmla="*/ 5 h 18"/>
                  <a:gd name="T8" fmla="*/ 4 w 105"/>
                  <a:gd name="T9" fmla="*/ 13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18">
                    <a:moveTo>
                      <a:pt x="4" y="13"/>
                    </a:moveTo>
                    <a:cubicBezTo>
                      <a:pt x="35" y="18"/>
                      <a:pt x="67" y="17"/>
                      <a:pt x="99" y="14"/>
                    </a:cubicBezTo>
                    <a:cubicBezTo>
                      <a:pt x="105" y="13"/>
                      <a:pt x="105" y="5"/>
                      <a:pt x="99" y="4"/>
                    </a:cubicBezTo>
                    <a:cubicBezTo>
                      <a:pt x="67" y="1"/>
                      <a:pt x="35" y="0"/>
                      <a:pt x="4" y="5"/>
                    </a:cubicBezTo>
                    <a:cubicBezTo>
                      <a:pt x="0" y="6"/>
                      <a:pt x="0" y="12"/>
                      <a:pt x="4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1" name="Freeform 72"/>
              <p:cNvSpPr/>
              <p:nvPr/>
            </p:nvSpPr>
            <p:spPr bwMode="auto">
              <a:xfrm>
                <a:off x="4851401" y="1643063"/>
                <a:ext cx="68263" cy="30163"/>
              </a:xfrm>
              <a:custGeom>
                <a:avLst/>
                <a:gdLst>
                  <a:gd name="T0" fmla="*/ 2 w 65"/>
                  <a:gd name="T1" fmla="*/ 4 h 28"/>
                  <a:gd name="T2" fmla="*/ 59 w 65"/>
                  <a:gd name="T3" fmla="*/ 27 h 28"/>
                  <a:gd name="T4" fmla="*/ 62 w 65"/>
                  <a:gd name="T5" fmla="*/ 21 h 28"/>
                  <a:gd name="T6" fmla="*/ 3 w 65"/>
                  <a:gd name="T7" fmla="*/ 1 h 28"/>
                  <a:gd name="T8" fmla="*/ 2 w 65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28">
                    <a:moveTo>
                      <a:pt x="2" y="4"/>
                    </a:moveTo>
                    <a:cubicBezTo>
                      <a:pt x="19" y="15"/>
                      <a:pt x="40" y="22"/>
                      <a:pt x="59" y="27"/>
                    </a:cubicBezTo>
                    <a:cubicBezTo>
                      <a:pt x="63" y="28"/>
                      <a:pt x="65" y="23"/>
                      <a:pt x="62" y="21"/>
                    </a:cubicBezTo>
                    <a:cubicBezTo>
                      <a:pt x="43" y="13"/>
                      <a:pt x="23" y="7"/>
                      <a:pt x="3" y="1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2" name="Freeform 73"/>
              <p:cNvSpPr/>
              <p:nvPr/>
            </p:nvSpPr>
            <p:spPr bwMode="auto">
              <a:xfrm>
                <a:off x="5008563" y="1714501"/>
                <a:ext cx="71438" cy="33338"/>
              </a:xfrm>
              <a:custGeom>
                <a:avLst/>
                <a:gdLst>
                  <a:gd name="T0" fmla="*/ 3 w 68"/>
                  <a:gd name="T1" fmla="*/ 10 h 33"/>
                  <a:gd name="T2" fmla="*/ 59 w 68"/>
                  <a:gd name="T3" fmla="*/ 32 h 33"/>
                  <a:gd name="T4" fmla="*/ 64 w 68"/>
                  <a:gd name="T5" fmla="*/ 26 h 33"/>
                  <a:gd name="T6" fmla="*/ 3 w 68"/>
                  <a:gd name="T7" fmla="*/ 4 h 33"/>
                  <a:gd name="T8" fmla="*/ 3 w 68"/>
                  <a:gd name="T9" fmla="*/ 1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33">
                    <a:moveTo>
                      <a:pt x="3" y="10"/>
                    </a:moveTo>
                    <a:cubicBezTo>
                      <a:pt x="23" y="14"/>
                      <a:pt x="40" y="23"/>
                      <a:pt x="59" y="32"/>
                    </a:cubicBezTo>
                    <a:cubicBezTo>
                      <a:pt x="63" y="33"/>
                      <a:pt x="68" y="29"/>
                      <a:pt x="64" y="26"/>
                    </a:cubicBezTo>
                    <a:cubicBezTo>
                      <a:pt x="46" y="10"/>
                      <a:pt x="26" y="0"/>
                      <a:pt x="3" y="4"/>
                    </a:cubicBezTo>
                    <a:cubicBezTo>
                      <a:pt x="0" y="4"/>
                      <a:pt x="0" y="9"/>
                      <a:pt x="3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3" name="Freeform 74"/>
              <p:cNvSpPr/>
              <p:nvPr/>
            </p:nvSpPr>
            <p:spPr bwMode="auto">
              <a:xfrm>
                <a:off x="5149851" y="1784351"/>
                <a:ext cx="85725" cy="47625"/>
              </a:xfrm>
              <a:custGeom>
                <a:avLst/>
                <a:gdLst>
                  <a:gd name="T0" fmla="*/ 3 w 83"/>
                  <a:gd name="T1" fmla="*/ 6 h 46"/>
                  <a:gd name="T2" fmla="*/ 75 w 83"/>
                  <a:gd name="T3" fmla="*/ 43 h 46"/>
                  <a:gd name="T4" fmla="*/ 79 w 83"/>
                  <a:gd name="T5" fmla="*/ 37 h 46"/>
                  <a:gd name="T6" fmla="*/ 6 w 83"/>
                  <a:gd name="T7" fmla="*/ 1 h 46"/>
                  <a:gd name="T8" fmla="*/ 3 w 83"/>
                  <a:gd name="T9" fmla="*/ 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46">
                    <a:moveTo>
                      <a:pt x="3" y="6"/>
                    </a:moveTo>
                    <a:cubicBezTo>
                      <a:pt x="28" y="18"/>
                      <a:pt x="52" y="30"/>
                      <a:pt x="75" y="43"/>
                    </a:cubicBezTo>
                    <a:cubicBezTo>
                      <a:pt x="80" y="46"/>
                      <a:pt x="83" y="39"/>
                      <a:pt x="79" y="37"/>
                    </a:cubicBezTo>
                    <a:cubicBezTo>
                      <a:pt x="57" y="20"/>
                      <a:pt x="33" y="7"/>
                      <a:pt x="6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4" name="Freeform 75"/>
              <p:cNvSpPr/>
              <p:nvPr/>
            </p:nvSpPr>
            <p:spPr bwMode="auto">
              <a:xfrm>
                <a:off x="5305426" y="1847851"/>
                <a:ext cx="66675" cy="61913"/>
              </a:xfrm>
              <a:custGeom>
                <a:avLst/>
                <a:gdLst>
                  <a:gd name="T0" fmla="*/ 5 w 65"/>
                  <a:gd name="T1" fmla="*/ 12 h 59"/>
                  <a:gd name="T2" fmla="*/ 55 w 65"/>
                  <a:gd name="T3" fmla="*/ 55 h 59"/>
                  <a:gd name="T4" fmla="*/ 62 w 65"/>
                  <a:gd name="T5" fmla="*/ 49 h 59"/>
                  <a:gd name="T6" fmla="*/ 42 w 65"/>
                  <a:gd name="T7" fmla="*/ 23 h 59"/>
                  <a:gd name="T8" fmla="*/ 10 w 65"/>
                  <a:gd name="T9" fmla="*/ 4 h 59"/>
                  <a:gd name="T10" fmla="*/ 5 w 65"/>
                  <a:gd name="T11" fmla="*/ 1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5" h="59">
                    <a:moveTo>
                      <a:pt x="5" y="12"/>
                    </a:moveTo>
                    <a:cubicBezTo>
                      <a:pt x="23" y="25"/>
                      <a:pt x="42" y="37"/>
                      <a:pt x="55" y="55"/>
                    </a:cubicBezTo>
                    <a:cubicBezTo>
                      <a:pt x="58" y="59"/>
                      <a:pt x="65" y="53"/>
                      <a:pt x="62" y="49"/>
                    </a:cubicBezTo>
                    <a:cubicBezTo>
                      <a:pt x="57" y="39"/>
                      <a:pt x="50" y="31"/>
                      <a:pt x="42" y="23"/>
                    </a:cubicBezTo>
                    <a:cubicBezTo>
                      <a:pt x="33" y="15"/>
                      <a:pt x="21" y="9"/>
                      <a:pt x="10" y="4"/>
                    </a:cubicBezTo>
                    <a:cubicBezTo>
                      <a:pt x="5" y="0"/>
                      <a:pt x="0" y="8"/>
                      <a:pt x="5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5" name="Freeform 76"/>
              <p:cNvSpPr/>
              <p:nvPr/>
            </p:nvSpPr>
            <p:spPr bwMode="auto">
              <a:xfrm>
                <a:off x="5380038" y="1765301"/>
                <a:ext cx="30163" cy="87313"/>
              </a:xfrm>
              <a:custGeom>
                <a:avLst/>
                <a:gdLst>
                  <a:gd name="T0" fmla="*/ 10 w 28"/>
                  <a:gd name="T1" fmla="*/ 81 h 84"/>
                  <a:gd name="T2" fmla="*/ 27 w 28"/>
                  <a:gd name="T3" fmla="*/ 10 h 84"/>
                  <a:gd name="T4" fmla="*/ 17 w 28"/>
                  <a:gd name="T5" fmla="*/ 6 h 84"/>
                  <a:gd name="T6" fmla="*/ 4 w 28"/>
                  <a:gd name="T7" fmla="*/ 81 h 84"/>
                  <a:gd name="T8" fmla="*/ 10 w 28"/>
                  <a:gd name="T9" fmla="*/ 81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84">
                    <a:moveTo>
                      <a:pt x="10" y="81"/>
                    </a:moveTo>
                    <a:cubicBezTo>
                      <a:pt x="15" y="57"/>
                      <a:pt x="22" y="34"/>
                      <a:pt x="27" y="10"/>
                    </a:cubicBezTo>
                    <a:cubicBezTo>
                      <a:pt x="28" y="4"/>
                      <a:pt x="20" y="0"/>
                      <a:pt x="17" y="6"/>
                    </a:cubicBezTo>
                    <a:cubicBezTo>
                      <a:pt x="6" y="29"/>
                      <a:pt x="0" y="55"/>
                      <a:pt x="4" y="81"/>
                    </a:cubicBezTo>
                    <a:cubicBezTo>
                      <a:pt x="5" y="84"/>
                      <a:pt x="10" y="84"/>
                      <a:pt x="10" y="8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6" name="Freeform 77"/>
              <p:cNvSpPr/>
              <p:nvPr/>
            </p:nvSpPr>
            <p:spPr bwMode="auto">
              <a:xfrm>
                <a:off x="5451476" y="1625601"/>
                <a:ext cx="39688" cy="63500"/>
              </a:xfrm>
              <a:custGeom>
                <a:avLst/>
                <a:gdLst>
                  <a:gd name="T0" fmla="*/ 7 w 39"/>
                  <a:gd name="T1" fmla="*/ 58 h 62"/>
                  <a:gd name="T2" fmla="*/ 38 w 39"/>
                  <a:gd name="T3" fmla="*/ 7 h 62"/>
                  <a:gd name="T4" fmla="*/ 29 w 39"/>
                  <a:gd name="T5" fmla="*/ 3 h 62"/>
                  <a:gd name="T6" fmla="*/ 13 w 39"/>
                  <a:gd name="T7" fmla="*/ 25 h 62"/>
                  <a:gd name="T8" fmla="*/ 1 w 39"/>
                  <a:gd name="T9" fmla="*/ 56 h 62"/>
                  <a:gd name="T10" fmla="*/ 7 w 39"/>
                  <a:gd name="T11" fmla="*/ 58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" h="62">
                    <a:moveTo>
                      <a:pt x="7" y="58"/>
                    </a:moveTo>
                    <a:cubicBezTo>
                      <a:pt x="16" y="40"/>
                      <a:pt x="30" y="26"/>
                      <a:pt x="38" y="7"/>
                    </a:cubicBezTo>
                    <a:cubicBezTo>
                      <a:pt x="39" y="2"/>
                      <a:pt x="32" y="0"/>
                      <a:pt x="29" y="3"/>
                    </a:cubicBezTo>
                    <a:cubicBezTo>
                      <a:pt x="24" y="11"/>
                      <a:pt x="18" y="18"/>
                      <a:pt x="13" y="25"/>
                    </a:cubicBezTo>
                    <a:cubicBezTo>
                      <a:pt x="7" y="34"/>
                      <a:pt x="4" y="45"/>
                      <a:pt x="1" y="56"/>
                    </a:cubicBezTo>
                    <a:cubicBezTo>
                      <a:pt x="0" y="59"/>
                      <a:pt x="5" y="62"/>
                      <a:pt x="7" y="5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7" name="Freeform 78"/>
              <p:cNvSpPr/>
              <p:nvPr/>
            </p:nvSpPr>
            <p:spPr bwMode="auto">
              <a:xfrm>
                <a:off x="5540376" y="1449388"/>
                <a:ext cx="88900" cy="112713"/>
              </a:xfrm>
              <a:custGeom>
                <a:avLst/>
                <a:gdLst>
                  <a:gd name="T0" fmla="*/ 8 w 86"/>
                  <a:gd name="T1" fmla="*/ 105 h 108"/>
                  <a:gd name="T2" fmla="*/ 81 w 86"/>
                  <a:gd name="T3" fmla="*/ 12 h 108"/>
                  <a:gd name="T4" fmla="*/ 75 w 86"/>
                  <a:gd name="T5" fmla="*/ 4 h 108"/>
                  <a:gd name="T6" fmla="*/ 1 w 86"/>
                  <a:gd name="T7" fmla="*/ 101 h 108"/>
                  <a:gd name="T8" fmla="*/ 8 w 86"/>
                  <a:gd name="T9" fmla="*/ 105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108">
                    <a:moveTo>
                      <a:pt x="8" y="105"/>
                    </a:moveTo>
                    <a:cubicBezTo>
                      <a:pt x="34" y="75"/>
                      <a:pt x="53" y="41"/>
                      <a:pt x="81" y="12"/>
                    </a:cubicBezTo>
                    <a:cubicBezTo>
                      <a:pt x="86" y="8"/>
                      <a:pt x="80" y="0"/>
                      <a:pt x="75" y="4"/>
                    </a:cubicBezTo>
                    <a:cubicBezTo>
                      <a:pt x="39" y="25"/>
                      <a:pt x="16" y="63"/>
                      <a:pt x="1" y="101"/>
                    </a:cubicBezTo>
                    <a:cubicBezTo>
                      <a:pt x="0" y="105"/>
                      <a:pt x="5" y="108"/>
                      <a:pt x="8" y="10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8" name="Freeform 79"/>
              <p:cNvSpPr/>
              <p:nvPr/>
            </p:nvSpPr>
            <p:spPr bwMode="auto">
              <a:xfrm>
                <a:off x="5675313" y="1382713"/>
                <a:ext cx="88900" cy="57150"/>
              </a:xfrm>
              <a:custGeom>
                <a:avLst/>
                <a:gdLst>
                  <a:gd name="T0" fmla="*/ 7 w 86"/>
                  <a:gd name="T1" fmla="*/ 53 h 55"/>
                  <a:gd name="T2" fmla="*/ 79 w 86"/>
                  <a:gd name="T3" fmla="*/ 13 h 55"/>
                  <a:gd name="T4" fmla="*/ 76 w 86"/>
                  <a:gd name="T5" fmla="*/ 2 h 55"/>
                  <a:gd name="T6" fmla="*/ 3 w 86"/>
                  <a:gd name="T7" fmla="*/ 48 h 55"/>
                  <a:gd name="T8" fmla="*/ 7 w 86"/>
                  <a:gd name="T9" fmla="*/ 53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55">
                    <a:moveTo>
                      <a:pt x="7" y="53"/>
                    </a:moveTo>
                    <a:cubicBezTo>
                      <a:pt x="32" y="43"/>
                      <a:pt x="53" y="22"/>
                      <a:pt x="79" y="13"/>
                    </a:cubicBezTo>
                    <a:cubicBezTo>
                      <a:pt x="86" y="10"/>
                      <a:pt x="83" y="0"/>
                      <a:pt x="76" y="2"/>
                    </a:cubicBezTo>
                    <a:cubicBezTo>
                      <a:pt x="46" y="8"/>
                      <a:pt x="24" y="27"/>
                      <a:pt x="3" y="48"/>
                    </a:cubicBezTo>
                    <a:cubicBezTo>
                      <a:pt x="0" y="51"/>
                      <a:pt x="4" y="55"/>
                      <a:pt x="7" y="5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9" name="Freeform 80"/>
              <p:cNvSpPr/>
              <p:nvPr/>
            </p:nvSpPr>
            <p:spPr bwMode="auto">
              <a:xfrm>
                <a:off x="5895976" y="1304926"/>
                <a:ext cx="57150" cy="28575"/>
              </a:xfrm>
              <a:custGeom>
                <a:avLst/>
                <a:gdLst>
                  <a:gd name="T0" fmla="*/ 4 w 56"/>
                  <a:gd name="T1" fmla="*/ 26 h 27"/>
                  <a:gd name="T2" fmla="*/ 55 w 56"/>
                  <a:gd name="T3" fmla="*/ 4 h 27"/>
                  <a:gd name="T4" fmla="*/ 53 w 56"/>
                  <a:gd name="T5" fmla="*/ 2 h 27"/>
                  <a:gd name="T6" fmla="*/ 2 w 56"/>
                  <a:gd name="T7" fmla="*/ 23 h 27"/>
                  <a:gd name="T8" fmla="*/ 4 w 56"/>
                  <a:gd name="T9" fmla="*/ 2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7">
                    <a:moveTo>
                      <a:pt x="4" y="26"/>
                    </a:moveTo>
                    <a:cubicBezTo>
                      <a:pt x="21" y="18"/>
                      <a:pt x="41" y="18"/>
                      <a:pt x="55" y="4"/>
                    </a:cubicBezTo>
                    <a:cubicBezTo>
                      <a:pt x="56" y="2"/>
                      <a:pt x="54" y="0"/>
                      <a:pt x="53" y="2"/>
                    </a:cubicBezTo>
                    <a:cubicBezTo>
                      <a:pt x="38" y="14"/>
                      <a:pt x="19" y="15"/>
                      <a:pt x="2" y="23"/>
                    </a:cubicBezTo>
                    <a:cubicBezTo>
                      <a:pt x="0" y="24"/>
                      <a:pt x="2" y="27"/>
                      <a:pt x="4" y="2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0" name="Freeform 81"/>
              <p:cNvSpPr/>
              <p:nvPr/>
            </p:nvSpPr>
            <p:spPr bwMode="auto">
              <a:xfrm>
                <a:off x="6059488" y="1247776"/>
                <a:ext cx="125413" cy="41275"/>
              </a:xfrm>
              <a:custGeom>
                <a:avLst/>
                <a:gdLst>
                  <a:gd name="T0" fmla="*/ 6 w 121"/>
                  <a:gd name="T1" fmla="*/ 38 h 40"/>
                  <a:gd name="T2" fmla="*/ 115 w 121"/>
                  <a:gd name="T3" fmla="*/ 13 h 40"/>
                  <a:gd name="T4" fmla="*/ 113 w 121"/>
                  <a:gd name="T5" fmla="*/ 0 h 40"/>
                  <a:gd name="T6" fmla="*/ 3 w 121"/>
                  <a:gd name="T7" fmla="*/ 34 h 40"/>
                  <a:gd name="T8" fmla="*/ 6 w 121"/>
                  <a:gd name="T9" fmla="*/ 38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" h="40">
                    <a:moveTo>
                      <a:pt x="6" y="38"/>
                    </a:moveTo>
                    <a:cubicBezTo>
                      <a:pt x="40" y="23"/>
                      <a:pt x="79" y="25"/>
                      <a:pt x="115" y="13"/>
                    </a:cubicBezTo>
                    <a:cubicBezTo>
                      <a:pt x="121" y="11"/>
                      <a:pt x="121" y="0"/>
                      <a:pt x="113" y="0"/>
                    </a:cubicBezTo>
                    <a:cubicBezTo>
                      <a:pt x="72" y="3"/>
                      <a:pt x="37" y="11"/>
                      <a:pt x="3" y="34"/>
                    </a:cubicBezTo>
                    <a:cubicBezTo>
                      <a:pt x="0" y="36"/>
                      <a:pt x="3" y="40"/>
                      <a:pt x="6" y="3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1" name="Freeform 82"/>
              <p:cNvSpPr/>
              <p:nvPr/>
            </p:nvSpPr>
            <p:spPr bwMode="auto">
              <a:xfrm>
                <a:off x="6319838" y="1225551"/>
                <a:ext cx="120650" cy="30163"/>
              </a:xfrm>
              <a:custGeom>
                <a:avLst/>
                <a:gdLst>
                  <a:gd name="T0" fmla="*/ 8 w 116"/>
                  <a:gd name="T1" fmla="*/ 25 h 28"/>
                  <a:gd name="T2" fmla="*/ 108 w 116"/>
                  <a:gd name="T3" fmla="*/ 27 h 28"/>
                  <a:gd name="T4" fmla="*/ 110 w 116"/>
                  <a:gd name="T5" fmla="*/ 15 h 28"/>
                  <a:gd name="T6" fmla="*/ 4 w 116"/>
                  <a:gd name="T7" fmla="*/ 17 h 28"/>
                  <a:gd name="T8" fmla="*/ 8 w 116"/>
                  <a:gd name="T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28">
                    <a:moveTo>
                      <a:pt x="8" y="25"/>
                    </a:moveTo>
                    <a:cubicBezTo>
                      <a:pt x="41" y="16"/>
                      <a:pt x="74" y="23"/>
                      <a:pt x="108" y="27"/>
                    </a:cubicBezTo>
                    <a:cubicBezTo>
                      <a:pt x="115" y="28"/>
                      <a:pt x="116" y="17"/>
                      <a:pt x="110" y="15"/>
                    </a:cubicBezTo>
                    <a:cubicBezTo>
                      <a:pt x="72" y="4"/>
                      <a:pt x="40" y="0"/>
                      <a:pt x="4" y="17"/>
                    </a:cubicBezTo>
                    <a:cubicBezTo>
                      <a:pt x="0" y="19"/>
                      <a:pt x="3" y="26"/>
                      <a:pt x="8" y="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2" name="Freeform 83"/>
              <p:cNvSpPr/>
              <p:nvPr/>
            </p:nvSpPr>
            <p:spPr bwMode="auto">
              <a:xfrm>
                <a:off x="6584951" y="1241426"/>
                <a:ext cx="109538" cy="19050"/>
              </a:xfrm>
              <a:custGeom>
                <a:avLst/>
                <a:gdLst>
                  <a:gd name="T0" fmla="*/ 5 w 106"/>
                  <a:gd name="T1" fmla="*/ 9 h 18"/>
                  <a:gd name="T2" fmla="*/ 98 w 106"/>
                  <a:gd name="T3" fmla="*/ 17 h 18"/>
                  <a:gd name="T4" fmla="*/ 100 w 106"/>
                  <a:gd name="T5" fmla="*/ 9 h 18"/>
                  <a:gd name="T6" fmla="*/ 5 w 106"/>
                  <a:gd name="T7" fmla="*/ 2 h 18"/>
                  <a:gd name="T8" fmla="*/ 5 w 106"/>
                  <a:gd name="T9" fmla="*/ 9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" h="18">
                    <a:moveTo>
                      <a:pt x="5" y="9"/>
                    </a:moveTo>
                    <a:cubicBezTo>
                      <a:pt x="35" y="11"/>
                      <a:pt x="68" y="12"/>
                      <a:pt x="98" y="17"/>
                    </a:cubicBezTo>
                    <a:cubicBezTo>
                      <a:pt x="103" y="18"/>
                      <a:pt x="106" y="10"/>
                      <a:pt x="100" y="9"/>
                    </a:cubicBezTo>
                    <a:cubicBezTo>
                      <a:pt x="68" y="0"/>
                      <a:pt x="38" y="1"/>
                      <a:pt x="5" y="2"/>
                    </a:cubicBezTo>
                    <a:cubicBezTo>
                      <a:pt x="0" y="2"/>
                      <a:pt x="0" y="9"/>
                      <a:pt x="5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3" name="Freeform 84"/>
              <p:cNvSpPr/>
              <p:nvPr/>
            </p:nvSpPr>
            <p:spPr bwMode="auto">
              <a:xfrm>
                <a:off x="6799263" y="1285876"/>
                <a:ext cx="117475" cy="47625"/>
              </a:xfrm>
              <a:custGeom>
                <a:avLst/>
                <a:gdLst>
                  <a:gd name="T0" fmla="*/ 5 w 112"/>
                  <a:gd name="T1" fmla="*/ 11 h 45"/>
                  <a:gd name="T2" fmla="*/ 100 w 112"/>
                  <a:gd name="T3" fmla="*/ 42 h 45"/>
                  <a:gd name="T4" fmla="*/ 105 w 112"/>
                  <a:gd name="T5" fmla="*/ 29 h 45"/>
                  <a:gd name="T6" fmla="*/ 8 w 112"/>
                  <a:gd name="T7" fmla="*/ 1 h 45"/>
                  <a:gd name="T8" fmla="*/ 5 w 112"/>
                  <a:gd name="T9" fmla="*/ 11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2" h="45">
                    <a:moveTo>
                      <a:pt x="5" y="11"/>
                    </a:moveTo>
                    <a:cubicBezTo>
                      <a:pt x="35" y="25"/>
                      <a:pt x="69" y="29"/>
                      <a:pt x="100" y="42"/>
                    </a:cubicBezTo>
                    <a:cubicBezTo>
                      <a:pt x="107" y="45"/>
                      <a:pt x="112" y="33"/>
                      <a:pt x="105" y="29"/>
                    </a:cubicBezTo>
                    <a:cubicBezTo>
                      <a:pt x="76" y="13"/>
                      <a:pt x="41" y="2"/>
                      <a:pt x="8" y="1"/>
                    </a:cubicBezTo>
                    <a:cubicBezTo>
                      <a:pt x="2" y="0"/>
                      <a:pt x="0" y="9"/>
                      <a:pt x="5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4" name="Freeform 85"/>
              <p:cNvSpPr/>
              <p:nvPr/>
            </p:nvSpPr>
            <p:spPr bwMode="auto">
              <a:xfrm>
                <a:off x="6962776" y="1343026"/>
                <a:ext cx="122238" cy="44450"/>
              </a:xfrm>
              <a:custGeom>
                <a:avLst/>
                <a:gdLst>
                  <a:gd name="T0" fmla="*/ 3 w 117"/>
                  <a:gd name="T1" fmla="*/ 4 h 43"/>
                  <a:gd name="T2" fmla="*/ 109 w 117"/>
                  <a:gd name="T3" fmla="*/ 41 h 43"/>
                  <a:gd name="T4" fmla="*/ 113 w 117"/>
                  <a:gd name="T5" fmla="*/ 35 h 43"/>
                  <a:gd name="T6" fmla="*/ 3 w 117"/>
                  <a:gd name="T7" fmla="*/ 0 h 43"/>
                  <a:gd name="T8" fmla="*/ 3 w 117"/>
                  <a:gd name="T9" fmla="*/ 4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43">
                    <a:moveTo>
                      <a:pt x="3" y="4"/>
                    </a:moveTo>
                    <a:cubicBezTo>
                      <a:pt x="41" y="6"/>
                      <a:pt x="76" y="23"/>
                      <a:pt x="109" y="41"/>
                    </a:cubicBezTo>
                    <a:cubicBezTo>
                      <a:pt x="113" y="43"/>
                      <a:pt x="117" y="37"/>
                      <a:pt x="113" y="35"/>
                    </a:cubicBezTo>
                    <a:cubicBezTo>
                      <a:pt x="79" y="13"/>
                      <a:pt x="43" y="0"/>
                      <a:pt x="3" y="0"/>
                    </a:cubicBezTo>
                    <a:cubicBezTo>
                      <a:pt x="0" y="0"/>
                      <a:pt x="0" y="4"/>
                      <a:pt x="3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5" name="Freeform 86"/>
              <p:cNvSpPr/>
              <p:nvPr/>
            </p:nvSpPr>
            <p:spPr bwMode="auto">
              <a:xfrm>
                <a:off x="7148513" y="1409701"/>
                <a:ext cx="104775" cy="49213"/>
              </a:xfrm>
              <a:custGeom>
                <a:avLst/>
                <a:gdLst>
                  <a:gd name="T0" fmla="*/ 3 w 101"/>
                  <a:gd name="T1" fmla="*/ 6 h 47"/>
                  <a:gd name="T2" fmla="*/ 90 w 101"/>
                  <a:gd name="T3" fmla="*/ 45 h 47"/>
                  <a:gd name="T4" fmla="*/ 96 w 101"/>
                  <a:gd name="T5" fmla="*/ 35 h 47"/>
                  <a:gd name="T6" fmla="*/ 4 w 101"/>
                  <a:gd name="T7" fmla="*/ 0 h 47"/>
                  <a:gd name="T8" fmla="*/ 3 w 101"/>
                  <a:gd name="T9" fmla="*/ 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47">
                    <a:moveTo>
                      <a:pt x="3" y="6"/>
                    </a:moveTo>
                    <a:cubicBezTo>
                      <a:pt x="31" y="18"/>
                      <a:pt x="59" y="37"/>
                      <a:pt x="90" y="45"/>
                    </a:cubicBezTo>
                    <a:cubicBezTo>
                      <a:pt x="95" y="47"/>
                      <a:pt x="101" y="39"/>
                      <a:pt x="96" y="35"/>
                    </a:cubicBezTo>
                    <a:cubicBezTo>
                      <a:pt x="70" y="15"/>
                      <a:pt x="36" y="3"/>
                      <a:pt x="4" y="0"/>
                    </a:cubicBezTo>
                    <a:cubicBezTo>
                      <a:pt x="1" y="0"/>
                      <a:pt x="0" y="4"/>
                      <a:pt x="3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6" name="Freeform 87"/>
              <p:cNvSpPr/>
              <p:nvPr/>
            </p:nvSpPr>
            <p:spPr bwMode="auto">
              <a:xfrm>
                <a:off x="7273926" y="1504951"/>
                <a:ext cx="114300" cy="74613"/>
              </a:xfrm>
              <a:custGeom>
                <a:avLst/>
                <a:gdLst>
                  <a:gd name="T0" fmla="*/ 6 w 110"/>
                  <a:gd name="T1" fmla="*/ 10 h 71"/>
                  <a:gd name="T2" fmla="*/ 55 w 110"/>
                  <a:gd name="T3" fmla="*/ 40 h 71"/>
                  <a:gd name="T4" fmla="*/ 99 w 110"/>
                  <a:gd name="T5" fmla="*/ 67 h 71"/>
                  <a:gd name="T6" fmla="*/ 104 w 110"/>
                  <a:gd name="T7" fmla="*/ 58 h 71"/>
                  <a:gd name="T8" fmla="*/ 9 w 110"/>
                  <a:gd name="T9" fmla="*/ 0 h 71"/>
                  <a:gd name="T10" fmla="*/ 6 w 110"/>
                  <a:gd name="T11" fmla="*/ 1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" h="71">
                    <a:moveTo>
                      <a:pt x="6" y="10"/>
                    </a:moveTo>
                    <a:cubicBezTo>
                      <a:pt x="24" y="16"/>
                      <a:pt x="41" y="28"/>
                      <a:pt x="55" y="40"/>
                    </a:cubicBezTo>
                    <a:cubicBezTo>
                      <a:pt x="69" y="51"/>
                      <a:pt x="83" y="59"/>
                      <a:pt x="99" y="67"/>
                    </a:cubicBezTo>
                    <a:cubicBezTo>
                      <a:pt x="105" y="71"/>
                      <a:pt x="110" y="62"/>
                      <a:pt x="104" y="58"/>
                    </a:cubicBezTo>
                    <a:cubicBezTo>
                      <a:pt x="73" y="35"/>
                      <a:pt x="49" y="6"/>
                      <a:pt x="9" y="0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7" name="Freeform 88"/>
              <p:cNvSpPr/>
              <p:nvPr/>
            </p:nvSpPr>
            <p:spPr bwMode="auto">
              <a:xfrm>
                <a:off x="7424738" y="1631951"/>
                <a:ext cx="88900" cy="96838"/>
              </a:xfrm>
              <a:custGeom>
                <a:avLst/>
                <a:gdLst>
                  <a:gd name="T0" fmla="*/ 3 w 85"/>
                  <a:gd name="T1" fmla="*/ 9 h 93"/>
                  <a:gd name="T2" fmla="*/ 75 w 85"/>
                  <a:gd name="T3" fmla="*/ 89 h 93"/>
                  <a:gd name="T4" fmla="*/ 83 w 85"/>
                  <a:gd name="T5" fmla="*/ 83 h 93"/>
                  <a:gd name="T6" fmla="*/ 8 w 85"/>
                  <a:gd name="T7" fmla="*/ 2 h 93"/>
                  <a:gd name="T8" fmla="*/ 3 w 85"/>
                  <a:gd name="T9" fmla="*/ 9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93">
                    <a:moveTo>
                      <a:pt x="3" y="9"/>
                    </a:moveTo>
                    <a:cubicBezTo>
                      <a:pt x="28" y="35"/>
                      <a:pt x="50" y="63"/>
                      <a:pt x="75" y="89"/>
                    </a:cubicBezTo>
                    <a:cubicBezTo>
                      <a:pt x="79" y="93"/>
                      <a:pt x="85" y="88"/>
                      <a:pt x="83" y="83"/>
                    </a:cubicBezTo>
                    <a:cubicBezTo>
                      <a:pt x="64" y="52"/>
                      <a:pt x="41" y="20"/>
                      <a:pt x="8" y="2"/>
                    </a:cubicBezTo>
                    <a:cubicBezTo>
                      <a:pt x="4" y="0"/>
                      <a:pt x="0" y="5"/>
                      <a:pt x="3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8" name="Freeform 89"/>
              <p:cNvSpPr/>
              <p:nvPr/>
            </p:nvSpPr>
            <p:spPr bwMode="auto">
              <a:xfrm>
                <a:off x="7540626" y="1792288"/>
                <a:ext cx="53975" cy="84138"/>
              </a:xfrm>
              <a:custGeom>
                <a:avLst/>
                <a:gdLst>
                  <a:gd name="T0" fmla="*/ 2 w 52"/>
                  <a:gd name="T1" fmla="*/ 4 h 81"/>
                  <a:gd name="T2" fmla="*/ 22 w 52"/>
                  <a:gd name="T3" fmla="*/ 44 h 81"/>
                  <a:gd name="T4" fmla="*/ 45 w 52"/>
                  <a:gd name="T5" fmla="*/ 78 h 81"/>
                  <a:gd name="T6" fmla="*/ 50 w 52"/>
                  <a:gd name="T7" fmla="*/ 74 h 81"/>
                  <a:gd name="T8" fmla="*/ 32 w 52"/>
                  <a:gd name="T9" fmla="*/ 39 h 81"/>
                  <a:gd name="T10" fmla="*/ 6 w 52"/>
                  <a:gd name="T11" fmla="*/ 2 h 81"/>
                  <a:gd name="T12" fmla="*/ 2 w 52"/>
                  <a:gd name="T13" fmla="*/ 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81">
                    <a:moveTo>
                      <a:pt x="2" y="4"/>
                    </a:moveTo>
                    <a:cubicBezTo>
                      <a:pt x="9" y="17"/>
                      <a:pt x="15" y="31"/>
                      <a:pt x="22" y="44"/>
                    </a:cubicBezTo>
                    <a:cubicBezTo>
                      <a:pt x="29" y="56"/>
                      <a:pt x="36" y="67"/>
                      <a:pt x="45" y="78"/>
                    </a:cubicBezTo>
                    <a:cubicBezTo>
                      <a:pt x="47" y="81"/>
                      <a:pt x="52" y="77"/>
                      <a:pt x="50" y="74"/>
                    </a:cubicBezTo>
                    <a:cubicBezTo>
                      <a:pt x="44" y="62"/>
                      <a:pt x="38" y="50"/>
                      <a:pt x="32" y="39"/>
                    </a:cubicBezTo>
                    <a:cubicBezTo>
                      <a:pt x="24" y="25"/>
                      <a:pt x="14" y="14"/>
                      <a:pt x="6" y="2"/>
                    </a:cubicBezTo>
                    <a:cubicBezTo>
                      <a:pt x="4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9" name="Freeform 90"/>
              <p:cNvSpPr/>
              <p:nvPr/>
            </p:nvSpPr>
            <p:spPr bwMode="auto">
              <a:xfrm>
                <a:off x="7627938" y="1963738"/>
                <a:ext cx="57150" cy="109538"/>
              </a:xfrm>
              <a:custGeom>
                <a:avLst/>
                <a:gdLst>
                  <a:gd name="T0" fmla="*/ 2 w 55"/>
                  <a:gd name="T1" fmla="*/ 6 h 106"/>
                  <a:gd name="T2" fmla="*/ 45 w 55"/>
                  <a:gd name="T3" fmla="*/ 102 h 106"/>
                  <a:gd name="T4" fmla="*/ 53 w 55"/>
                  <a:gd name="T5" fmla="*/ 98 h 106"/>
                  <a:gd name="T6" fmla="*/ 9 w 55"/>
                  <a:gd name="T7" fmla="*/ 3 h 106"/>
                  <a:gd name="T8" fmla="*/ 2 w 55"/>
                  <a:gd name="T9" fmla="*/ 6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06">
                    <a:moveTo>
                      <a:pt x="2" y="6"/>
                    </a:moveTo>
                    <a:cubicBezTo>
                      <a:pt x="14" y="39"/>
                      <a:pt x="30" y="70"/>
                      <a:pt x="45" y="102"/>
                    </a:cubicBezTo>
                    <a:cubicBezTo>
                      <a:pt x="47" y="106"/>
                      <a:pt x="55" y="103"/>
                      <a:pt x="53" y="98"/>
                    </a:cubicBezTo>
                    <a:cubicBezTo>
                      <a:pt x="42" y="65"/>
                      <a:pt x="28" y="33"/>
                      <a:pt x="9" y="3"/>
                    </a:cubicBezTo>
                    <a:cubicBezTo>
                      <a:pt x="7" y="0"/>
                      <a:pt x="0" y="2"/>
                      <a:pt x="2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90" name="Freeform 91"/>
              <p:cNvSpPr/>
              <p:nvPr/>
            </p:nvSpPr>
            <p:spPr bwMode="auto">
              <a:xfrm>
                <a:off x="7700963" y="2119313"/>
                <a:ext cx="49213" cy="73025"/>
              </a:xfrm>
              <a:custGeom>
                <a:avLst/>
                <a:gdLst>
                  <a:gd name="T0" fmla="*/ 2 w 47"/>
                  <a:gd name="T1" fmla="*/ 9 h 70"/>
                  <a:gd name="T2" fmla="*/ 32 w 47"/>
                  <a:gd name="T3" fmla="*/ 63 h 70"/>
                  <a:gd name="T4" fmla="*/ 43 w 47"/>
                  <a:gd name="T5" fmla="*/ 54 h 70"/>
                  <a:gd name="T6" fmla="*/ 13 w 47"/>
                  <a:gd name="T7" fmla="*/ 4 h 70"/>
                  <a:gd name="T8" fmla="*/ 2 w 47"/>
                  <a:gd name="T9" fmla="*/ 9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70">
                    <a:moveTo>
                      <a:pt x="2" y="9"/>
                    </a:moveTo>
                    <a:cubicBezTo>
                      <a:pt x="9" y="29"/>
                      <a:pt x="18" y="47"/>
                      <a:pt x="32" y="63"/>
                    </a:cubicBezTo>
                    <a:cubicBezTo>
                      <a:pt x="37" y="70"/>
                      <a:pt x="47" y="61"/>
                      <a:pt x="43" y="54"/>
                    </a:cubicBezTo>
                    <a:cubicBezTo>
                      <a:pt x="34" y="37"/>
                      <a:pt x="24" y="20"/>
                      <a:pt x="13" y="4"/>
                    </a:cubicBezTo>
                    <a:cubicBezTo>
                      <a:pt x="9" y="0"/>
                      <a:pt x="0" y="2"/>
                      <a:pt x="2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91" name="Freeform 92"/>
              <p:cNvSpPr/>
              <p:nvPr/>
            </p:nvSpPr>
            <p:spPr bwMode="auto">
              <a:xfrm>
                <a:off x="8164513" y="3827463"/>
                <a:ext cx="123825" cy="60325"/>
              </a:xfrm>
              <a:custGeom>
                <a:avLst/>
                <a:gdLst>
                  <a:gd name="T0" fmla="*/ 1 w 118"/>
                  <a:gd name="T1" fmla="*/ 59 h 59"/>
                  <a:gd name="T2" fmla="*/ 115 w 118"/>
                  <a:gd name="T3" fmla="*/ 6 h 59"/>
                  <a:gd name="T4" fmla="*/ 112 w 118"/>
                  <a:gd name="T5" fmla="*/ 0 h 59"/>
                  <a:gd name="T6" fmla="*/ 0 w 118"/>
                  <a:gd name="T7" fmla="*/ 58 h 59"/>
                  <a:gd name="T8" fmla="*/ 1 w 118"/>
                  <a:gd name="T9" fmla="*/ 5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59">
                    <a:moveTo>
                      <a:pt x="1" y="59"/>
                    </a:moveTo>
                    <a:cubicBezTo>
                      <a:pt x="41" y="56"/>
                      <a:pt x="81" y="26"/>
                      <a:pt x="115" y="6"/>
                    </a:cubicBezTo>
                    <a:cubicBezTo>
                      <a:pt x="118" y="4"/>
                      <a:pt x="116" y="0"/>
                      <a:pt x="112" y="0"/>
                    </a:cubicBezTo>
                    <a:cubicBezTo>
                      <a:pt x="73" y="9"/>
                      <a:pt x="33" y="35"/>
                      <a:pt x="0" y="58"/>
                    </a:cubicBezTo>
                    <a:cubicBezTo>
                      <a:pt x="0" y="58"/>
                      <a:pt x="0" y="59"/>
                      <a:pt x="1" y="5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</p:grpSp>
      </p:grpSp>
      <p:grpSp>
        <p:nvGrpSpPr>
          <p:cNvPr id="92" name="组合 91"/>
          <p:cNvGrpSpPr/>
          <p:nvPr/>
        </p:nvGrpSpPr>
        <p:grpSpPr>
          <a:xfrm>
            <a:off x="994820" y="610692"/>
            <a:ext cx="5886671" cy="625183"/>
            <a:chOff x="994820" y="496392"/>
            <a:chExt cx="5886671" cy="625183"/>
          </a:xfrm>
        </p:grpSpPr>
        <p:grpSp>
          <p:nvGrpSpPr>
            <p:cNvPr id="93" name="组合 92"/>
            <p:cNvGrpSpPr/>
            <p:nvPr/>
          </p:nvGrpSpPr>
          <p:grpSpPr>
            <a:xfrm>
              <a:off x="994820" y="626210"/>
              <a:ext cx="5886671" cy="495365"/>
              <a:chOff x="3532280" y="5381090"/>
              <a:chExt cx="5886671" cy="495365"/>
            </a:xfrm>
          </p:grpSpPr>
          <p:sp>
            <p:nvSpPr>
              <p:cNvPr id="95" name="Freeform 34"/>
              <p:cNvSpPr>
                <a:spLocks noEditPoints="1"/>
              </p:cNvSpPr>
              <p:nvPr/>
            </p:nvSpPr>
            <p:spPr bwMode="auto">
              <a:xfrm>
                <a:off x="8625557" y="5381090"/>
                <a:ext cx="793394" cy="459363"/>
              </a:xfrm>
              <a:custGeom>
                <a:avLst/>
                <a:gdLst>
                  <a:gd name="T0" fmla="*/ 97 w 97"/>
                  <a:gd name="T1" fmla="*/ 16 h 63"/>
                  <a:gd name="T2" fmla="*/ 90 w 97"/>
                  <a:gd name="T3" fmla="*/ 22 h 63"/>
                  <a:gd name="T4" fmla="*/ 75 w 97"/>
                  <a:gd name="T5" fmla="*/ 33 h 63"/>
                  <a:gd name="T6" fmla="*/ 46 w 97"/>
                  <a:gd name="T7" fmla="*/ 51 h 63"/>
                  <a:gd name="T8" fmla="*/ 29 w 97"/>
                  <a:gd name="T9" fmla="*/ 63 h 63"/>
                  <a:gd name="T10" fmla="*/ 26 w 97"/>
                  <a:gd name="T11" fmla="*/ 62 h 63"/>
                  <a:gd name="T12" fmla="*/ 16 w 97"/>
                  <a:gd name="T13" fmla="*/ 47 h 63"/>
                  <a:gd name="T14" fmla="*/ 2 w 97"/>
                  <a:gd name="T15" fmla="*/ 48 h 63"/>
                  <a:gd name="T16" fmla="*/ 10 w 97"/>
                  <a:gd name="T17" fmla="*/ 28 h 63"/>
                  <a:gd name="T18" fmla="*/ 10 w 97"/>
                  <a:gd name="T19" fmla="*/ 26 h 63"/>
                  <a:gd name="T20" fmla="*/ 18 w 97"/>
                  <a:gd name="T21" fmla="*/ 0 h 63"/>
                  <a:gd name="T22" fmla="*/ 40 w 97"/>
                  <a:gd name="T23" fmla="*/ 5 h 63"/>
                  <a:gd name="T24" fmla="*/ 75 w 97"/>
                  <a:gd name="T25" fmla="*/ 13 h 63"/>
                  <a:gd name="T26" fmla="*/ 94 w 97"/>
                  <a:gd name="T27" fmla="*/ 15 h 63"/>
                  <a:gd name="T28" fmla="*/ 97 w 97"/>
                  <a:gd name="T29" fmla="*/ 16 h 63"/>
                  <a:gd name="T30" fmla="*/ 20 w 97"/>
                  <a:gd name="T31" fmla="*/ 3 h 63"/>
                  <a:gd name="T32" fmla="*/ 16 w 97"/>
                  <a:gd name="T33" fmla="*/ 18 h 63"/>
                  <a:gd name="T34" fmla="*/ 14 w 97"/>
                  <a:gd name="T35" fmla="*/ 26 h 63"/>
                  <a:gd name="T36" fmla="*/ 65 w 97"/>
                  <a:gd name="T37" fmla="*/ 20 h 63"/>
                  <a:gd name="T38" fmla="*/ 86 w 97"/>
                  <a:gd name="T39" fmla="*/ 17 h 63"/>
                  <a:gd name="T40" fmla="*/ 20 w 97"/>
                  <a:gd name="T41" fmla="*/ 3 h 63"/>
                  <a:gd name="T42" fmla="*/ 14 w 97"/>
                  <a:gd name="T43" fmla="*/ 38 h 63"/>
                  <a:gd name="T44" fmla="*/ 28 w 97"/>
                  <a:gd name="T45" fmla="*/ 60 h 63"/>
                  <a:gd name="T46" fmla="*/ 82 w 97"/>
                  <a:gd name="T47" fmla="*/ 24 h 63"/>
                  <a:gd name="T48" fmla="*/ 82 w 97"/>
                  <a:gd name="T49" fmla="*/ 23 h 63"/>
                  <a:gd name="T50" fmla="*/ 14 w 97"/>
                  <a:gd name="T51" fmla="*/ 38 h 63"/>
                  <a:gd name="T52" fmla="*/ 13 w 97"/>
                  <a:gd name="T53" fmla="*/ 29 h 63"/>
                  <a:gd name="T54" fmla="*/ 7 w 97"/>
                  <a:gd name="T55" fmla="*/ 40 h 63"/>
                  <a:gd name="T56" fmla="*/ 12 w 97"/>
                  <a:gd name="T57" fmla="*/ 35 h 63"/>
                  <a:gd name="T58" fmla="*/ 15 w 97"/>
                  <a:gd name="T59" fmla="*/ 36 h 63"/>
                  <a:gd name="T60" fmla="*/ 57 w 97"/>
                  <a:gd name="T61" fmla="*/ 27 h 63"/>
                  <a:gd name="T62" fmla="*/ 77 w 97"/>
                  <a:gd name="T63" fmla="*/ 21 h 63"/>
                  <a:gd name="T64" fmla="*/ 13 w 97"/>
                  <a:gd name="T65" fmla="*/ 29 h 63"/>
                  <a:gd name="T66" fmla="*/ 6 w 97"/>
                  <a:gd name="T67" fmla="*/ 45 h 63"/>
                  <a:gd name="T68" fmla="*/ 14 w 97"/>
                  <a:gd name="T69" fmla="*/ 44 h 63"/>
                  <a:gd name="T70" fmla="*/ 11 w 97"/>
                  <a:gd name="T71" fmla="*/ 39 h 63"/>
                  <a:gd name="T72" fmla="*/ 6 w 97"/>
                  <a:gd name="T73" fmla="*/ 4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97" h="63">
                    <a:moveTo>
                      <a:pt x="97" y="16"/>
                    </a:moveTo>
                    <a:cubicBezTo>
                      <a:pt x="96" y="20"/>
                      <a:pt x="92" y="19"/>
                      <a:pt x="90" y="22"/>
                    </a:cubicBezTo>
                    <a:cubicBezTo>
                      <a:pt x="85" y="24"/>
                      <a:pt x="80" y="29"/>
                      <a:pt x="75" y="33"/>
                    </a:cubicBezTo>
                    <a:cubicBezTo>
                      <a:pt x="65" y="38"/>
                      <a:pt x="56" y="45"/>
                      <a:pt x="46" y="51"/>
                    </a:cubicBezTo>
                    <a:cubicBezTo>
                      <a:pt x="40" y="54"/>
                      <a:pt x="35" y="58"/>
                      <a:pt x="29" y="63"/>
                    </a:cubicBezTo>
                    <a:cubicBezTo>
                      <a:pt x="28" y="62"/>
                      <a:pt x="27" y="62"/>
                      <a:pt x="26" y="62"/>
                    </a:cubicBezTo>
                    <a:cubicBezTo>
                      <a:pt x="22" y="57"/>
                      <a:pt x="20" y="52"/>
                      <a:pt x="16" y="47"/>
                    </a:cubicBezTo>
                    <a:cubicBezTo>
                      <a:pt x="12" y="47"/>
                      <a:pt x="6" y="49"/>
                      <a:pt x="2" y="48"/>
                    </a:cubicBezTo>
                    <a:cubicBezTo>
                      <a:pt x="0" y="42"/>
                      <a:pt x="7" y="35"/>
                      <a:pt x="10" y="28"/>
                    </a:cubicBezTo>
                    <a:cubicBezTo>
                      <a:pt x="10" y="27"/>
                      <a:pt x="10" y="26"/>
                      <a:pt x="10" y="26"/>
                    </a:cubicBezTo>
                    <a:cubicBezTo>
                      <a:pt x="13" y="17"/>
                      <a:pt x="15" y="8"/>
                      <a:pt x="18" y="0"/>
                    </a:cubicBezTo>
                    <a:cubicBezTo>
                      <a:pt x="25" y="0"/>
                      <a:pt x="33" y="4"/>
                      <a:pt x="40" y="5"/>
                    </a:cubicBezTo>
                    <a:cubicBezTo>
                      <a:pt x="51" y="8"/>
                      <a:pt x="63" y="10"/>
                      <a:pt x="75" y="13"/>
                    </a:cubicBezTo>
                    <a:cubicBezTo>
                      <a:pt x="81" y="13"/>
                      <a:pt x="88" y="15"/>
                      <a:pt x="94" y="15"/>
                    </a:cubicBezTo>
                    <a:cubicBezTo>
                      <a:pt x="95" y="15"/>
                      <a:pt x="96" y="14"/>
                      <a:pt x="97" y="16"/>
                    </a:cubicBezTo>
                    <a:close/>
                    <a:moveTo>
                      <a:pt x="20" y="3"/>
                    </a:moveTo>
                    <a:cubicBezTo>
                      <a:pt x="18" y="8"/>
                      <a:pt x="16" y="13"/>
                      <a:pt x="16" y="18"/>
                    </a:cubicBezTo>
                    <a:cubicBezTo>
                      <a:pt x="15" y="21"/>
                      <a:pt x="13" y="23"/>
                      <a:pt x="14" y="26"/>
                    </a:cubicBezTo>
                    <a:cubicBezTo>
                      <a:pt x="31" y="24"/>
                      <a:pt x="48" y="21"/>
                      <a:pt x="65" y="20"/>
                    </a:cubicBezTo>
                    <a:cubicBezTo>
                      <a:pt x="72" y="18"/>
                      <a:pt x="80" y="19"/>
                      <a:pt x="86" y="17"/>
                    </a:cubicBezTo>
                    <a:cubicBezTo>
                      <a:pt x="64" y="14"/>
                      <a:pt x="41" y="7"/>
                      <a:pt x="20" y="3"/>
                    </a:cubicBezTo>
                    <a:close/>
                    <a:moveTo>
                      <a:pt x="14" y="38"/>
                    </a:moveTo>
                    <a:cubicBezTo>
                      <a:pt x="19" y="45"/>
                      <a:pt x="22" y="53"/>
                      <a:pt x="28" y="60"/>
                    </a:cubicBezTo>
                    <a:cubicBezTo>
                      <a:pt x="46" y="48"/>
                      <a:pt x="64" y="37"/>
                      <a:pt x="82" y="24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59" y="29"/>
                      <a:pt x="37" y="35"/>
                      <a:pt x="14" y="38"/>
                    </a:cubicBezTo>
                    <a:close/>
                    <a:moveTo>
                      <a:pt x="13" y="29"/>
                    </a:moveTo>
                    <a:cubicBezTo>
                      <a:pt x="11" y="33"/>
                      <a:pt x="8" y="37"/>
                      <a:pt x="7" y="40"/>
                    </a:cubicBezTo>
                    <a:cubicBezTo>
                      <a:pt x="9" y="39"/>
                      <a:pt x="9" y="36"/>
                      <a:pt x="12" y="35"/>
                    </a:cubicBezTo>
                    <a:cubicBezTo>
                      <a:pt x="13" y="35"/>
                      <a:pt x="14" y="35"/>
                      <a:pt x="15" y="36"/>
                    </a:cubicBezTo>
                    <a:cubicBezTo>
                      <a:pt x="29" y="33"/>
                      <a:pt x="43" y="30"/>
                      <a:pt x="57" y="27"/>
                    </a:cubicBezTo>
                    <a:cubicBezTo>
                      <a:pt x="64" y="24"/>
                      <a:pt x="70" y="23"/>
                      <a:pt x="77" y="21"/>
                    </a:cubicBezTo>
                    <a:cubicBezTo>
                      <a:pt x="55" y="23"/>
                      <a:pt x="34" y="25"/>
                      <a:pt x="13" y="29"/>
                    </a:cubicBezTo>
                    <a:close/>
                    <a:moveTo>
                      <a:pt x="6" y="45"/>
                    </a:moveTo>
                    <a:cubicBezTo>
                      <a:pt x="9" y="46"/>
                      <a:pt x="12" y="44"/>
                      <a:pt x="14" y="44"/>
                    </a:cubicBezTo>
                    <a:cubicBezTo>
                      <a:pt x="13" y="42"/>
                      <a:pt x="13" y="41"/>
                      <a:pt x="11" y="39"/>
                    </a:cubicBezTo>
                    <a:cubicBezTo>
                      <a:pt x="10" y="41"/>
                      <a:pt x="8" y="43"/>
                      <a:pt x="6" y="4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6" name="任意多边形 95"/>
              <p:cNvSpPr/>
              <p:nvPr/>
            </p:nvSpPr>
            <p:spPr>
              <a:xfrm>
                <a:off x="3532280" y="5475339"/>
                <a:ext cx="5024077" cy="401116"/>
              </a:xfrm>
              <a:custGeom>
                <a:avLst/>
                <a:gdLst>
                  <a:gd name="connsiteX0" fmla="*/ 0 w 6766560"/>
                  <a:gd name="connsiteY0" fmla="*/ 39809 h 361457"/>
                  <a:gd name="connsiteX1" fmla="*/ 4411980 w 6766560"/>
                  <a:gd name="connsiteY1" fmla="*/ 28379 h 361457"/>
                  <a:gd name="connsiteX2" fmla="*/ 4023360 w 6766560"/>
                  <a:gd name="connsiteY2" fmla="*/ 359849 h 361457"/>
                  <a:gd name="connsiteX3" fmla="*/ 6766560 w 6766560"/>
                  <a:gd name="connsiteY3" fmla="*/ 131249 h 361457"/>
                  <a:gd name="connsiteX0-1" fmla="*/ 0 w 6766560"/>
                  <a:gd name="connsiteY0-2" fmla="*/ 75291 h 398381"/>
                  <a:gd name="connsiteX1-3" fmla="*/ 4369154 w 6766560"/>
                  <a:gd name="connsiteY1-4" fmla="*/ 18141 h 398381"/>
                  <a:gd name="connsiteX2-5" fmla="*/ 4023360 w 6766560"/>
                  <a:gd name="connsiteY2-6" fmla="*/ 395331 h 398381"/>
                  <a:gd name="connsiteX3-7" fmla="*/ 6766560 w 6766560"/>
                  <a:gd name="connsiteY3-8" fmla="*/ 166731 h 398381"/>
                  <a:gd name="connsiteX0-9" fmla="*/ 0 w 6766560"/>
                  <a:gd name="connsiteY0-10" fmla="*/ 71354 h 339035"/>
                  <a:gd name="connsiteX1-11" fmla="*/ 4369154 w 6766560"/>
                  <a:gd name="connsiteY1-12" fmla="*/ 14204 h 339035"/>
                  <a:gd name="connsiteX2-13" fmla="*/ 4351696 w 6766560"/>
                  <a:gd name="connsiteY2-14" fmla="*/ 334244 h 339035"/>
                  <a:gd name="connsiteX3-15" fmla="*/ 6766560 w 6766560"/>
                  <a:gd name="connsiteY3-16" fmla="*/ 162794 h 339035"/>
                  <a:gd name="connsiteX0-17" fmla="*/ 0 w 7194823"/>
                  <a:gd name="connsiteY0-18" fmla="*/ 71354 h 334304"/>
                  <a:gd name="connsiteX1-19" fmla="*/ 4369154 w 7194823"/>
                  <a:gd name="connsiteY1-20" fmla="*/ 14204 h 334304"/>
                  <a:gd name="connsiteX2-21" fmla="*/ 4351696 w 7194823"/>
                  <a:gd name="connsiteY2-22" fmla="*/ 334244 h 334304"/>
                  <a:gd name="connsiteX3-23" fmla="*/ 7194823 w 7194823"/>
                  <a:gd name="connsiteY3-24" fmla="*/ 37064 h 334304"/>
                  <a:gd name="connsiteX0-25" fmla="*/ 0 w 7194823"/>
                  <a:gd name="connsiteY0-26" fmla="*/ 72918 h 358721"/>
                  <a:gd name="connsiteX1-27" fmla="*/ 4369154 w 7194823"/>
                  <a:gd name="connsiteY1-28" fmla="*/ 15768 h 358721"/>
                  <a:gd name="connsiteX2-29" fmla="*/ 4051911 w 7194823"/>
                  <a:gd name="connsiteY2-30" fmla="*/ 358668 h 358721"/>
                  <a:gd name="connsiteX3-31" fmla="*/ 7194823 w 7194823"/>
                  <a:gd name="connsiteY3-32" fmla="*/ 38628 h 358721"/>
                  <a:gd name="connsiteX0-33" fmla="*/ 0 w 6454042"/>
                  <a:gd name="connsiteY0-34" fmla="*/ 72918 h 359955"/>
                  <a:gd name="connsiteX1-35" fmla="*/ 4369154 w 6454042"/>
                  <a:gd name="connsiteY1-36" fmla="*/ 15768 h 359955"/>
                  <a:gd name="connsiteX2-37" fmla="*/ 4051911 w 6454042"/>
                  <a:gd name="connsiteY2-38" fmla="*/ 358668 h 359955"/>
                  <a:gd name="connsiteX3-39" fmla="*/ 6454042 w 6454042"/>
                  <a:gd name="connsiteY3-40" fmla="*/ 112769 h 359955"/>
                  <a:gd name="connsiteX0-41" fmla="*/ 0 w 6454042"/>
                  <a:gd name="connsiteY0-42" fmla="*/ 62493 h 349247"/>
                  <a:gd name="connsiteX1-43" fmla="*/ 4122228 w 6454042"/>
                  <a:gd name="connsiteY1-44" fmla="*/ 17700 h 349247"/>
                  <a:gd name="connsiteX2-45" fmla="*/ 4051911 w 6454042"/>
                  <a:gd name="connsiteY2-46" fmla="*/ 348243 h 349247"/>
                  <a:gd name="connsiteX3-47" fmla="*/ 6454042 w 6454042"/>
                  <a:gd name="connsiteY3-48" fmla="*/ 102344 h 349247"/>
                  <a:gd name="connsiteX0-49" fmla="*/ 0 w 4341830"/>
                  <a:gd name="connsiteY0-50" fmla="*/ 62493 h 348243"/>
                  <a:gd name="connsiteX1-51" fmla="*/ 4122228 w 4341830"/>
                  <a:gd name="connsiteY1-52" fmla="*/ 17700 h 348243"/>
                  <a:gd name="connsiteX2-53" fmla="*/ 4051911 w 4341830"/>
                  <a:gd name="connsiteY2-54" fmla="*/ 348243 h 348243"/>
                  <a:gd name="connsiteX0-55" fmla="*/ 0 w 4122228"/>
                  <a:gd name="connsiteY0-56" fmla="*/ 62493 h 62493"/>
                  <a:gd name="connsiteX1-57" fmla="*/ 4122228 w 4122228"/>
                  <a:gd name="connsiteY1-58" fmla="*/ 17700 h 62493"/>
                  <a:gd name="connsiteX0-59" fmla="*/ 0 w 4122228"/>
                  <a:gd name="connsiteY0-60" fmla="*/ 44793 h 66159"/>
                  <a:gd name="connsiteX1-61" fmla="*/ 4122228 w 4122228"/>
                  <a:gd name="connsiteY1-62" fmla="*/ 0 h 66159"/>
                  <a:gd name="connsiteX0-63" fmla="*/ 0 w 4245691"/>
                  <a:gd name="connsiteY0-64" fmla="*/ 156004 h 156004"/>
                  <a:gd name="connsiteX1-65" fmla="*/ 4245691 w 4245691"/>
                  <a:gd name="connsiteY1-66" fmla="*/ 0 h 156004"/>
                  <a:gd name="connsiteX0-67" fmla="*/ 0 w 4245691"/>
                  <a:gd name="connsiteY0-68" fmla="*/ 156004 h 163985"/>
                  <a:gd name="connsiteX1-69" fmla="*/ 4245691 w 4245691"/>
                  <a:gd name="connsiteY1-70" fmla="*/ 0 h 163985"/>
                  <a:gd name="connsiteX0-71" fmla="*/ 0 w 5449458"/>
                  <a:gd name="connsiteY0-72" fmla="*/ 143648 h 143648"/>
                  <a:gd name="connsiteX1-73" fmla="*/ 5449458 w 5449458"/>
                  <a:gd name="connsiteY1-74" fmla="*/ 0 h 143648"/>
                  <a:gd name="connsiteX0-75" fmla="*/ 0 w 5449458"/>
                  <a:gd name="connsiteY0-76" fmla="*/ 143648 h 260913"/>
                  <a:gd name="connsiteX1-77" fmla="*/ 1990356 w 5449458"/>
                  <a:gd name="connsiteY1-78" fmla="*/ 260339 h 260913"/>
                  <a:gd name="connsiteX2-79" fmla="*/ 5449458 w 5449458"/>
                  <a:gd name="connsiteY2-80" fmla="*/ 0 h 260913"/>
                  <a:gd name="connsiteX0-81" fmla="*/ 0 w 4693246"/>
                  <a:gd name="connsiteY0-82" fmla="*/ 169 h 463018"/>
                  <a:gd name="connsiteX1-83" fmla="*/ 1234144 w 4693246"/>
                  <a:gd name="connsiteY1-84" fmla="*/ 462849 h 463018"/>
                  <a:gd name="connsiteX2-85" fmla="*/ 4693246 w 4693246"/>
                  <a:gd name="connsiteY2-86" fmla="*/ 202510 h 463018"/>
                  <a:gd name="connsiteX0-87" fmla="*/ 153395 w 4846641"/>
                  <a:gd name="connsiteY0-88" fmla="*/ 0 h 462988"/>
                  <a:gd name="connsiteX1-89" fmla="*/ 1387539 w 4846641"/>
                  <a:gd name="connsiteY1-90" fmla="*/ 462680 h 462988"/>
                  <a:gd name="connsiteX2-91" fmla="*/ 4846641 w 4846641"/>
                  <a:gd name="connsiteY2-92" fmla="*/ 202341 h 462988"/>
                  <a:gd name="connsiteX0-93" fmla="*/ 212160 w 4457851"/>
                  <a:gd name="connsiteY0-94" fmla="*/ 0 h 462988"/>
                  <a:gd name="connsiteX1-95" fmla="*/ 998749 w 4457851"/>
                  <a:gd name="connsiteY1-96" fmla="*/ 462680 h 462988"/>
                  <a:gd name="connsiteX2-97" fmla="*/ 4457851 w 4457851"/>
                  <a:gd name="connsiteY2-98" fmla="*/ 202341 h 462988"/>
                  <a:gd name="connsiteX0-99" fmla="*/ 238795 w 4484486"/>
                  <a:gd name="connsiteY0-100" fmla="*/ 0 h 462868"/>
                  <a:gd name="connsiteX1-101" fmla="*/ 1025384 w 4484486"/>
                  <a:gd name="connsiteY1-102" fmla="*/ 462680 h 462868"/>
                  <a:gd name="connsiteX2-103" fmla="*/ 4484486 w 4484486"/>
                  <a:gd name="connsiteY2-104" fmla="*/ 202341 h 462868"/>
                  <a:gd name="connsiteX0-105" fmla="*/ 410770 w 4656461"/>
                  <a:gd name="connsiteY0-106" fmla="*/ 0 h 425815"/>
                  <a:gd name="connsiteX1-107" fmla="*/ 595476 w 4656461"/>
                  <a:gd name="connsiteY1-108" fmla="*/ 425610 h 425815"/>
                  <a:gd name="connsiteX2-109" fmla="*/ 4656461 w 4656461"/>
                  <a:gd name="connsiteY2-110" fmla="*/ 202341 h 425815"/>
                  <a:gd name="connsiteX0-111" fmla="*/ 410770 w 4656461"/>
                  <a:gd name="connsiteY0-112" fmla="*/ 0 h 364069"/>
                  <a:gd name="connsiteX1-113" fmla="*/ 595476 w 4656461"/>
                  <a:gd name="connsiteY1-114" fmla="*/ 363827 h 364069"/>
                  <a:gd name="connsiteX2-115" fmla="*/ 4656461 w 4656461"/>
                  <a:gd name="connsiteY2-116" fmla="*/ 202341 h 364069"/>
                  <a:gd name="connsiteX0-117" fmla="*/ 558636 w 4511100"/>
                  <a:gd name="connsiteY0-118" fmla="*/ 0 h 388767"/>
                  <a:gd name="connsiteX1-119" fmla="*/ 450115 w 4511100"/>
                  <a:gd name="connsiteY1-120" fmla="*/ 388541 h 388767"/>
                  <a:gd name="connsiteX2-121" fmla="*/ 4511100 w 4511100"/>
                  <a:gd name="connsiteY2-122" fmla="*/ 227055 h 388767"/>
                  <a:gd name="connsiteX0-123" fmla="*/ 445007 w 4613533"/>
                  <a:gd name="connsiteY0-124" fmla="*/ 0 h 413467"/>
                  <a:gd name="connsiteX1-125" fmla="*/ 552548 w 4613533"/>
                  <a:gd name="connsiteY1-126" fmla="*/ 413255 h 413467"/>
                  <a:gd name="connsiteX2-127" fmla="*/ 4613533 w 4613533"/>
                  <a:gd name="connsiteY2-128" fmla="*/ 251769 h 413467"/>
                  <a:gd name="connsiteX0-129" fmla="*/ 437894 w 4606420"/>
                  <a:gd name="connsiteY0-130" fmla="*/ 0 h 351722"/>
                  <a:gd name="connsiteX1-131" fmla="*/ 560868 w 4606420"/>
                  <a:gd name="connsiteY1-132" fmla="*/ 351471 h 351722"/>
                  <a:gd name="connsiteX2-133" fmla="*/ 4606420 w 4606420"/>
                  <a:gd name="connsiteY2-134" fmla="*/ 251769 h 351722"/>
                  <a:gd name="connsiteX0-135" fmla="*/ 424068 w 4592594"/>
                  <a:gd name="connsiteY0-136" fmla="*/ 0 h 401116"/>
                  <a:gd name="connsiteX1-137" fmla="*/ 577907 w 4592594"/>
                  <a:gd name="connsiteY1-138" fmla="*/ 400898 h 401116"/>
                  <a:gd name="connsiteX2-139" fmla="*/ 4592594 w 4592594"/>
                  <a:gd name="connsiteY2-140" fmla="*/ 251769 h 401116"/>
                  <a:gd name="connsiteX0-141" fmla="*/ 424068 w 4592594"/>
                  <a:gd name="connsiteY0-142" fmla="*/ 0 h 401116"/>
                  <a:gd name="connsiteX1-143" fmla="*/ 577907 w 4592594"/>
                  <a:gd name="connsiteY1-144" fmla="*/ 400898 h 401116"/>
                  <a:gd name="connsiteX2-145" fmla="*/ 4592594 w 4592594"/>
                  <a:gd name="connsiteY2-146" fmla="*/ 338266 h 401116"/>
                  <a:gd name="connsiteX0-147" fmla="*/ 391353 w 4638179"/>
                  <a:gd name="connsiteY0-148" fmla="*/ 0 h 401116"/>
                  <a:gd name="connsiteX1-149" fmla="*/ 623492 w 4638179"/>
                  <a:gd name="connsiteY1-150" fmla="*/ 400898 h 401116"/>
                  <a:gd name="connsiteX2-151" fmla="*/ 4638179 w 4638179"/>
                  <a:gd name="connsiteY2-152" fmla="*/ 338266 h 401116"/>
                  <a:gd name="connsiteX0-153" fmla="*/ 391353 w 4904398"/>
                  <a:gd name="connsiteY0-154" fmla="*/ 0 h 401116"/>
                  <a:gd name="connsiteX1-155" fmla="*/ 623492 w 4904398"/>
                  <a:gd name="connsiteY1-156" fmla="*/ 400898 h 401116"/>
                  <a:gd name="connsiteX2-157" fmla="*/ 4904398 w 4904398"/>
                  <a:gd name="connsiteY2-158" fmla="*/ 322224 h 401116"/>
                </a:gdLst>
                <a:ahLst/>
                <a:cxnLst>
                  <a:cxn ang="0">
                    <a:pos x="connsiteX0-153" y="connsiteY0-154"/>
                  </a:cxn>
                  <a:cxn ang="0">
                    <a:pos x="connsiteX1-155" y="connsiteY1-156"/>
                  </a:cxn>
                  <a:cxn ang="0">
                    <a:pos x="connsiteX2-157" y="connsiteY2-158"/>
                  </a:cxn>
                </a:cxnLst>
                <a:rect l="l" t="t" r="r" b="b"/>
                <a:pathLst>
                  <a:path w="4904398" h="401116">
                    <a:moveTo>
                      <a:pt x="391353" y="0"/>
                    </a:moveTo>
                    <a:cubicBezTo>
                      <a:pt x="-226127" y="38897"/>
                      <a:pt x="-86259" y="411428"/>
                      <a:pt x="623492" y="400898"/>
                    </a:cubicBezTo>
                    <a:lnTo>
                      <a:pt x="4904398" y="322224"/>
                    </a:lnTo>
                  </a:path>
                </a:pathLst>
              </a:custGeom>
              <a:noFill/>
              <a:ln w="25400" cap="rnd">
                <a:solidFill>
                  <a:schemeClr val="bg1"/>
                </a:solidFill>
                <a:prstDash val="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94" name="文本框 93"/>
            <p:cNvSpPr txBox="1"/>
            <p:nvPr/>
          </p:nvSpPr>
          <p:spPr>
            <a:xfrm>
              <a:off x="1595870" y="496392"/>
              <a:ext cx="240642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3.Băng </a:t>
              </a:r>
              <a:r>
                <a:rPr lang="en-US" altLang="zh-CN" sz="3200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hà</a:t>
              </a:r>
              <a:endParaRPr lang="zh-CN" altLang="en-US" sz="3200" dirty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endParaRPr>
            </a:p>
          </p:txBody>
        </p:sp>
      </p:grpSp>
      <p:grpSp>
        <p:nvGrpSpPr>
          <p:cNvPr id="97" name="组合 96"/>
          <p:cNvGrpSpPr/>
          <p:nvPr/>
        </p:nvGrpSpPr>
        <p:grpSpPr>
          <a:xfrm>
            <a:off x="6259992" y="952501"/>
            <a:ext cx="5236683" cy="5019674"/>
            <a:chOff x="1375849" y="1901211"/>
            <a:chExt cx="4233329" cy="3678765"/>
          </a:xfrm>
        </p:grpSpPr>
        <p:sp>
          <p:nvSpPr>
            <p:cNvPr id="99" name="任意多边形 98"/>
            <p:cNvSpPr/>
            <p:nvPr/>
          </p:nvSpPr>
          <p:spPr>
            <a:xfrm>
              <a:off x="1375849" y="1901211"/>
              <a:ext cx="4233329" cy="3227560"/>
            </a:xfrm>
            <a:custGeom>
              <a:avLst/>
              <a:gdLst>
                <a:gd name="connsiteX0" fmla="*/ 692107 w 4233329"/>
                <a:gd name="connsiteY0" fmla="*/ 230189 h 3227560"/>
                <a:gd name="connsiteX1" fmla="*/ 606311 w 4233329"/>
                <a:gd name="connsiteY1" fmla="*/ 232933 h 3227560"/>
                <a:gd name="connsiteX2" fmla="*/ 330515 w 4233329"/>
                <a:gd name="connsiteY2" fmla="*/ 632928 h 3227560"/>
                <a:gd name="connsiteX3" fmla="*/ 403145 w 4233329"/>
                <a:gd name="connsiteY3" fmla="*/ 2772901 h 3227560"/>
                <a:gd name="connsiteX4" fmla="*/ 1440706 w 4233329"/>
                <a:gd name="connsiteY4" fmla="*/ 2952899 h 3227560"/>
                <a:gd name="connsiteX5" fmla="*/ 3703068 w 4233329"/>
                <a:gd name="connsiteY5" fmla="*/ 2920902 h 3227560"/>
                <a:gd name="connsiteX6" fmla="*/ 3906009 w 4233329"/>
                <a:gd name="connsiteY6" fmla="*/ 1782913 h 3227560"/>
                <a:gd name="connsiteX7" fmla="*/ 3775220 w 4233329"/>
                <a:gd name="connsiteY7" fmla="*/ 332932 h 3227560"/>
                <a:gd name="connsiteX8" fmla="*/ 1824604 w 4233329"/>
                <a:gd name="connsiteY8" fmla="*/ 262933 h 3227560"/>
                <a:gd name="connsiteX9" fmla="*/ 692107 w 4233329"/>
                <a:gd name="connsiteY9" fmla="*/ 230189 h 3227560"/>
                <a:gd name="connsiteX10" fmla="*/ 442503 w 4233329"/>
                <a:gd name="connsiteY10" fmla="*/ 300 h 3227560"/>
                <a:gd name="connsiteX11" fmla="*/ 1773431 w 4233329"/>
                <a:gd name="connsiteY11" fmla="*/ 38781 h 3227560"/>
                <a:gd name="connsiteX12" fmla="*/ 4065824 w 4233329"/>
                <a:gd name="connsiteY12" fmla="*/ 121045 h 3227560"/>
                <a:gd name="connsiteX13" fmla="*/ 4219530 w 4233329"/>
                <a:gd name="connsiteY13" fmla="*/ 1825085 h 3227560"/>
                <a:gd name="connsiteX14" fmla="*/ 3981031 w 4233329"/>
                <a:gd name="connsiteY14" fmla="*/ 3162467 h 3227560"/>
                <a:gd name="connsiteX15" fmla="*/ 1322268 w 4233329"/>
                <a:gd name="connsiteY15" fmla="*/ 3200070 h 3227560"/>
                <a:gd name="connsiteX16" fmla="*/ 102910 w 4233329"/>
                <a:gd name="connsiteY16" fmla="*/ 2988535 h 3227560"/>
                <a:gd name="connsiteX17" fmla="*/ 17555 w 4233329"/>
                <a:gd name="connsiteY17" fmla="*/ 473605 h 3227560"/>
                <a:gd name="connsiteX18" fmla="*/ 341674 w 4233329"/>
                <a:gd name="connsiteY18" fmla="*/ 3525 h 3227560"/>
                <a:gd name="connsiteX19" fmla="*/ 442503 w 4233329"/>
                <a:gd name="connsiteY19" fmla="*/ 300 h 3227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233329" h="3227560">
                  <a:moveTo>
                    <a:pt x="692107" y="230189"/>
                  </a:moveTo>
                  <a:cubicBezTo>
                    <a:pt x="659083" y="230589"/>
                    <a:pt x="630305" y="231475"/>
                    <a:pt x="606311" y="232933"/>
                  </a:cubicBezTo>
                  <a:cubicBezTo>
                    <a:pt x="414362" y="244600"/>
                    <a:pt x="374752" y="437931"/>
                    <a:pt x="330515" y="632928"/>
                  </a:cubicBezTo>
                  <a:cubicBezTo>
                    <a:pt x="296654" y="1056256"/>
                    <a:pt x="320155" y="2603079"/>
                    <a:pt x="403145" y="2772901"/>
                  </a:cubicBezTo>
                  <a:cubicBezTo>
                    <a:pt x="486134" y="2942724"/>
                    <a:pt x="890719" y="2928232"/>
                    <a:pt x="1440706" y="2952899"/>
                  </a:cubicBezTo>
                  <a:cubicBezTo>
                    <a:pt x="1990693" y="2977566"/>
                    <a:pt x="3547289" y="3001102"/>
                    <a:pt x="3703068" y="2920902"/>
                  </a:cubicBezTo>
                  <a:cubicBezTo>
                    <a:pt x="3858848" y="2840703"/>
                    <a:pt x="3893984" y="2214242"/>
                    <a:pt x="3906009" y="1782913"/>
                  </a:cubicBezTo>
                  <a:cubicBezTo>
                    <a:pt x="3918035" y="1351585"/>
                    <a:pt x="3956302" y="484220"/>
                    <a:pt x="3775220" y="332932"/>
                  </a:cubicBezTo>
                  <a:cubicBezTo>
                    <a:pt x="3594137" y="181645"/>
                    <a:pt x="2352755" y="279599"/>
                    <a:pt x="1824604" y="262933"/>
                  </a:cubicBezTo>
                  <a:cubicBezTo>
                    <a:pt x="1362472" y="248350"/>
                    <a:pt x="923276" y="227386"/>
                    <a:pt x="692107" y="230189"/>
                  </a:cubicBezTo>
                  <a:close/>
                  <a:moveTo>
                    <a:pt x="442503" y="300"/>
                  </a:moveTo>
                  <a:cubicBezTo>
                    <a:pt x="714176" y="-2994"/>
                    <a:pt x="1230326" y="21643"/>
                    <a:pt x="1773431" y="38781"/>
                  </a:cubicBezTo>
                  <a:cubicBezTo>
                    <a:pt x="2394122" y="58367"/>
                    <a:pt x="3853013" y="-56751"/>
                    <a:pt x="4065824" y="121045"/>
                  </a:cubicBezTo>
                  <a:cubicBezTo>
                    <a:pt x="4278635" y="298840"/>
                    <a:pt x="4233662" y="1318182"/>
                    <a:pt x="4219530" y="1825085"/>
                  </a:cubicBezTo>
                  <a:cubicBezTo>
                    <a:pt x="4205397" y="2331989"/>
                    <a:pt x="4164105" y="3068215"/>
                    <a:pt x="3981031" y="3162467"/>
                  </a:cubicBezTo>
                  <a:cubicBezTo>
                    <a:pt x="3797956" y="3256719"/>
                    <a:pt x="1968621" y="3229059"/>
                    <a:pt x="1322268" y="3200070"/>
                  </a:cubicBezTo>
                  <a:cubicBezTo>
                    <a:pt x="675915" y="3171082"/>
                    <a:pt x="200440" y="3188112"/>
                    <a:pt x="102910" y="2988535"/>
                  </a:cubicBezTo>
                  <a:cubicBezTo>
                    <a:pt x="5380" y="2788957"/>
                    <a:pt x="-22240" y="971107"/>
                    <a:pt x="17555" y="473605"/>
                  </a:cubicBezTo>
                  <a:cubicBezTo>
                    <a:pt x="69542" y="244441"/>
                    <a:pt x="116093" y="17235"/>
                    <a:pt x="341674" y="3525"/>
                  </a:cubicBezTo>
                  <a:cubicBezTo>
                    <a:pt x="369872" y="1811"/>
                    <a:pt x="403693" y="770"/>
                    <a:pt x="442503" y="300"/>
                  </a:cubicBezTo>
                  <a:close/>
                </a:path>
              </a:pathLst>
            </a:custGeom>
            <a:solidFill>
              <a:schemeClr val="accent2"/>
            </a:solidFill>
            <a:ln w="28575" cap="rnd">
              <a:solidFill>
                <a:schemeClr val="bg1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100" name="任意多边形 99"/>
            <p:cNvSpPr/>
            <p:nvPr/>
          </p:nvSpPr>
          <p:spPr>
            <a:xfrm>
              <a:off x="2515205" y="5107435"/>
              <a:ext cx="1920382" cy="472541"/>
            </a:xfrm>
            <a:custGeom>
              <a:avLst/>
              <a:gdLst>
                <a:gd name="connsiteX0" fmla="*/ 735217 w 1920382"/>
                <a:gd name="connsiteY0" fmla="*/ 0 h 472541"/>
                <a:gd name="connsiteX1" fmla="*/ 750207 w 1920382"/>
                <a:gd name="connsiteY1" fmla="*/ 254833 h 472541"/>
                <a:gd name="connsiteX2" fmla="*/ 120620 w 1920382"/>
                <a:gd name="connsiteY2" fmla="*/ 254833 h 472541"/>
                <a:gd name="connsiteX3" fmla="*/ 699 w 1920382"/>
                <a:gd name="connsiteY3" fmla="*/ 449705 h 472541"/>
                <a:gd name="connsiteX4" fmla="*/ 1919440 w 1920382"/>
                <a:gd name="connsiteY4" fmla="*/ 464695 h 472541"/>
                <a:gd name="connsiteX5" fmla="*/ 1844489 w 1920382"/>
                <a:gd name="connsiteY5" fmla="*/ 254833 h 472541"/>
                <a:gd name="connsiteX6" fmla="*/ 1154941 w 1920382"/>
                <a:gd name="connsiteY6" fmla="*/ 224852 h 472541"/>
                <a:gd name="connsiteX7" fmla="*/ 1169931 w 1920382"/>
                <a:gd name="connsiteY7" fmla="*/ 14990 h 472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20382" h="472541">
                  <a:moveTo>
                    <a:pt x="735217" y="0"/>
                  </a:moveTo>
                  <a:lnTo>
                    <a:pt x="750207" y="254833"/>
                  </a:lnTo>
                  <a:cubicBezTo>
                    <a:pt x="540345" y="254833"/>
                    <a:pt x="245538" y="222354"/>
                    <a:pt x="120620" y="254833"/>
                  </a:cubicBezTo>
                  <a:cubicBezTo>
                    <a:pt x="-4298" y="287312"/>
                    <a:pt x="-1800" y="368508"/>
                    <a:pt x="699" y="449705"/>
                  </a:cubicBezTo>
                  <a:cubicBezTo>
                    <a:pt x="640279" y="454702"/>
                    <a:pt x="1609643" y="487180"/>
                    <a:pt x="1919440" y="464695"/>
                  </a:cubicBezTo>
                  <a:cubicBezTo>
                    <a:pt x="1894456" y="394741"/>
                    <a:pt x="1971906" y="294807"/>
                    <a:pt x="1844489" y="254833"/>
                  </a:cubicBezTo>
                  <a:lnTo>
                    <a:pt x="1154941" y="224852"/>
                  </a:lnTo>
                  <a:lnTo>
                    <a:pt x="1169931" y="14990"/>
                  </a:lnTo>
                </a:path>
              </a:pathLst>
            </a:custGeom>
            <a:noFill/>
            <a:ln w="25400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</p:grpSp>
      <p:sp>
        <p:nvSpPr>
          <p:cNvPr id="105" name="矩形 55"/>
          <p:cNvSpPr/>
          <p:nvPr/>
        </p:nvSpPr>
        <p:spPr>
          <a:xfrm>
            <a:off x="1516486" y="2627863"/>
            <a:ext cx="3229185" cy="215886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vi-V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Băng hà góp phần điều hòa nhiệt độ trên Trái Đất, cung cấp nước cho các dòng sông.</a:t>
            </a:r>
          </a:p>
          <a:p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vi-V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Chiếm 70% trữ lượng nước ngọt trên Trái Đất và ít bị ô nhiễm.</a:t>
            </a:r>
            <a:r>
              <a:rPr lang="vi-VN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lnSpc>
                <a:spcPct val="120000"/>
              </a:lnSpc>
            </a:pPr>
            <a:endParaRPr lang="zh-CN" altLang="en-US" sz="2400" b="1" dirty="0">
              <a:solidFill>
                <a:schemeClr val="bg1"/>
              </a:solidFill>
              <a:latin typeface="Times New Roman" panose="02020603050405020304" pitchFamily="18" charset="0"/>
              <a:ea typeface="汉仪喵魂体W" panose="00020600040101010101" pitchFamily="18" charset="-122"/>
              <a:cs typeface="Times New Roman" panose="02020603050405020304" pitchFamily="18" charset="0"/>
            </a:endParaRPr>
          </a:p>
        </p:txBody>
      </p:sp>
      <p:pic>
        <p:nvPicPr>
          <p:cNvPr id="98" name="Picture 9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7117" y="1298648"/>
            <a:ext cx="4331422" cy="36442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240799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/>
        </p:nvGrpSpPr>
        <p:grpSpPr>
          <a:xfrm>
            <a:off x="5834392" y="2128591"/>
            <a:ext cx="3672000" cy="620959"/>
            <a:chOff x="4081792" y="2338141"/>
            <a:chExt cx="3672000" cy="620959"/>
          </a:xfrm>
        </p:grpSpPr>
        <p:sp>
          <p:nvSpPr>
            <p:cNvPr id="23" name="Freeform 5"/>
            <p:cNvSpPr/>
            <p:nvPr/>
          </p:nvSpPr>
          <p:spPr bwMode="auto">
            <a:xfrm>
              <a:off x="4081792" y="2810532"/>
              <a:ext cx="3672000" cy="148568"/>
            </a:xfrm>
            <a:custGeom>
              <a:avLst/>
              <a:gdLst>
                <a:gd name="T0" fmla="*/ 1 w 2288"/>
                <a:gd name="T1" fmla="*/ 2 h 38"/>
                <a:gd name="T2" fmla="*/ 2 w 2288"/>
                <a:gd name="T3" fmla="*/ 6 h 38"/>
                <a:gd name="T4" fmla="*/ 152 w 2288"/>
                <a:gd name="T5" fmla="*/ 19 h 38"/>
                <a:gd name="T6" fmla="*/ 199 w 2288"/>
                <a:gd name="T7" fmla="*/ 17 h 38"/>
                <a:gd name="T8" fmla="*/ 566 w 2288"/>
                <a:gd name="T9" fmla="*/ 25 h 38"/>
                <a:gd name="T10" fmla="*/ 710 w 2288"/>
                <a:gd name="T11" fmla="*/ 29 h 38"/>
                <a:gd name="T12" fmla="*/ 1040 w 2288"/>
                <a:gd name="T13" fmla="*/ 31 h 38"/>
                <a:gd name="T14" fmla="*/ 1426 w 2288"/>
                <a:gd name="T15" fmla="*/ 34 h 38"/>
                <a:gd name="T16" fmla="*/ 1706 w 2288"/>
                <a:gd name="T17" fmla="*/ 35 h 38"/>
                <a:gd name="T18" fmla="*/ 1898 w 2288"/>
                <a:gd name="T19" fmla="*/ 34 h 38"/>
                <a:gd name="T20" fmla="*/ 2020 w 2288"/>
                <a:gd name="T21" fmla="*/ 31 h 38"/>
                <a:gd name="T22" fmla="*/ 2182 w 2288"/>
                <a:gd name="T23" fmla="*/ 29 h 38"/>
                <a:gd name="T24" fmla="*/ 2210 w 2288"/>
                <a:gd name="T25" fmla="*/ 31 h 38"/>
                <a:gd name="T26" fmla="*/ 2286 w 2288"/>
                <a:gd name="T27" fmla="*/ 28 h 38"/>
                <a:gd name="T28" fmla="*/ 2287 w 2288"/>
                <a:gd name="T29" fmla="*/ 24 h 38"/>
                <a:gd name="T30" fmla="*/ 2283 w 2288"/>
                <a:gd name="T31" fmla="*/ 23 h 38"/>
                <a:gd name="T32" fmla="*/ 2210 w 2288"/>
                <a:gd name="T33" fmla="*/ 25 h 38"/>
                <a:gd name="T34" fmla="*/ 2183 w 2288"/>
                <a:gd name="T35" fmla="*/ 23 h 38"/>
                <a:gd name="T36" fmla="*/ 2020 w 2288"/>
                <a:gd name="T37" fmla="*/ 25 h 38"/>
                <a:gd name="T38" fmla="*/ 1898 w 2288"/>
                <a:gd name="T39" fmla="*/ 28 h 38"/>
                <a:gd name="T40" fmla="*/ 1706 w 2288"/>
                <a:gd name="T41" fmla="*/ 29 h 38"/>
                <a:gd name="T42" fmla="*/ 1426 w 2288"/>
                <a:gd name="T43" fmla="*/ 28 h 38"/>
                <a:gd name="T44" fmla="*/ 1040 w 2288"/>
                <a:gd name="T45" fmla="*/ 25 h 38"/>
                <a:gd name="T46" fmla="*/ 710 w 2288"/>
                <a:gd name="T47" fmla="*/ 23 h 38"/>
                <a:gd name="T48" fmla="*/ 567 w 2288"/>
                <a:gd name="T49" fmla="*/ 19 h 38"/>
                <a:gd name="T50" fmla="*/ 199 w 2288"/>
                <a:gd name="T51" fmla="*/ 11 h 38"/>
                <a:gd name="T52" fmla="*/ 152 w 2288"/>
                <a:gd name="T53" fmla="*/ 13 h 38"/>
                <a:gd name="T54" fmla="*/ 5 w 2288"/>
                <a:gd name="T55" fmla="*/ 1 h 38"/>
                <a:gd name="T56" fmla="*/ 1 w 2288"/>
                <a:gd name="T57" fmla="*/ 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288" h="38">
                  <a:moveTo>
                    <a:pt x="1" y="2"/>
                  </a:moveTo>
                  <a:cubicBezTo>
                    <a:pt x="0" y="3"/>
                    <a:pt x="1" y="5"/>
                    <a:pt x="2" y="6"/>
                  </a:cubicBezTo>
                  <a:cubicBezTo>
                    <a:pt x="39" y="25"/>
                    <a:pt x="99" y="22"/>
                    <a:pt x="152" y="19"/>
                  </a:cubicBezTo>
                  <a:cubicBezTo>
                    <a:pt x="169" y="18"/>
                    <a:pt x="185" y="17"/>
                    <a:pt x="199" y="17"/>
                  </a:cubicBezTo>
                  <a:cubicBezTo>
                    <a:pt x="322" y="17"/>
                    <a:pt x="446" y="21"/>
                    <a:pt x="566" y="25"/>
                  </a:cubicBezTo>
                  <a:cubicBezTo>
                    <a:pt x="710" y="29"/>
                    <a:pt x="710" y="29"/>
                    <a:pt x="710" y="29"/>
                  </a:cubicBezTo>
                  <a:cubicBezTo>
                    <a:pt x="820" y="32"/>
                    <a:pt x="932" y="31"/>
                    <a:pt x="1040" y="31"/>
                  </a:cubicBezTo>
                  <a:cubicBezTo>
                    <a:pt x="1167" y="30"/>
                    <a:pt x="1297" y="29"/>
                    <a:pt x="1426" y="34"/>
                  </a:cubicBezTo>
                  <a:cubicBezTo>
                    <a:pt x="1519" y="37"/>
                    <a:pt x="1614" y="36"/>
                    <a:pt x="1706" y="35"/>
                  </a:cubicBezTo>
                  <a:cubicBezTo>
                    <a:pt x="1769" y="34"/>
                    <a:pt x="1834" y="34"/>
                    <a:pt x="1898" y="34"/>
                  </a:cubicBezTo>
                  <a:cubicBezTo>
                    <a:pt x="1939" y="35"/>
                    <a:pt x="1980" y="33"/>
                    <a:pt x="2020" y="31"/>
                  </a:cubicBezTo>
                  <a:cubicBezTo>
                    <a:pt x="2073" y="28"/>
                    <a:pt x="2128" y="26"/>
                    <a:pt x="2182" y="29"/>
                  </a:cubicBezTo>
                  <a:cubicBezTo>
                    <a:pt x="2191" y="29"/>
                    <a:pt x="2200" y="30"/>
                    <a:pt x="2210" y="31"/>
                  </a:cubicBezTo>
                  <a:cubicBezTo>
                    <a:pt x="2236" y="34"/>
                    <a:pt x="2266" y="38"/>
                    <a:pt x="2286" y="28"/>
                  </a:cubicBezTo>
                  <a:cubicBezTo>
                    <a:pt x="2287" y="28"/>
                    <a:pt x="2288" y="26"/>
                    <a:pt x="2287" y="24"/>
                  </a:cubicBezTo>
                  <a:cubicBezTo>
                    <a:pt x="2286" y="23"/>
                    <a:pt x="2285" y="22"/>
                    <a:pt x="2283" y="23"/>
                  </a:cubicBezTo>
                  <a:cubicBezTo>
                    <a:pt x="2265" y="32"/>
                    <a:pt x="2236" y="28"/>
                    <a:pt x="2210" y="25"/>
                  </a:cubicBezTo>
                  <a:cubicBezTo>
                    <a:pt x="2200" y="24"/>
                    <a:pt x="2191" y="23"/>
                    <a:pt x="2183" y="23"/>
                  </a:cubicBezTo>
                  <a:cubicBezTo>
                    <a:pt x="2128" y="20"/>
                    <a:pt x="2073" y="22"/>
                    <a:pt x="2020" y="25"/>
                  </a:cubicBezTo>
                  <a:cubicBezTo>
                    <a:pt x="1980" y="27"/>
                    <a:pt x="1938" y="29"/>
                    <a:pt x="1898" y="28"/>
                  </a:cubicBezTo>
                  <a:cubicBezTo>
                    <a:pt x="1834" y="28"/>
                    <a:pt x="1769" y="28"/>
                    <a:pt x="1706" y="29"/>
                  </a:cubicBezTo>
                  <a:cubicBezTo>
                    <a:pt x="1614" y="30"/>
                    <a:pt x="1519" y="32"/>
                    <a:pt x="1426" y="28"/>
                  </a:cubicBezTo>
                  <a:cubicBezTo>
                    <a:pt x="1297" y="23"/>
                    <a:pt x="1167" y="24"/>
                    <a:pt x="1040" y="25"/>
                  </a:cubicBezTo>
                  <a:cubicBezTo>
                    <a:pt x="932" y="25"/>
                    <a:pt x="820" y="26"/>
                    <a:pt x="710" y="23"/>
                  </a:cubicBezTo>
                  <a:cubicBezTo>
                    <a:pt x="567" y="19"/>
                    <a:pt x="567" y="19"/>
                    <a:pt x="567" y="19"/>
                  </a:cubicBezTo>
                  <a:cubicBezTo>
                    <a:pt x="446" y="15"/>
                    <a:pt x="322" y="11"/>
                    <a:pt x="199" y="11"/>
                  </a:cubicBezTo>
                  <a:cubicBezTo>
                    <a:pt x="185" y="11"/>
                    <a:pt x="169" y="12"/>
                    <a:pt x="152" y="13"/>
                  </a:cubicBezTo>
                  <a:cubicBezTo>
                    <a:pt x="100" y="16"/>
                    <a:pt x="40" y="19"/>
                    <a:pt x="5" y="1"/>
                  </a:cubicBezTo>
                  <a:cubicBezTo>
                    <a:pt x="4" y="0"/>
                    <a:pt x="2" y="0"/>
                    <a:pt x="1" y="2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  <a:prstDash val="sysDash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600"/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4426479" y="2338141"/>
              <a:ext cx="297709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800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01.Sông </a:t>
              </a:r>
              <a:r>
                <a:rPr lang="en-US" altLang="zh-CN" sz="2800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và</a:t>
              </a:r>
              <a:r>
                <a:rPr lang="en-US" altLang="zh-CN" sz="2800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 </a:t>
              </a:r>
              <a:r>
                <a:rPr lang="en-US" altLang="zh-CN" sz="2800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hồ</a:t>
              </a:r>
              <a:endParaRPr lang="zh-CN" altLang="en-US" sz="2800" dirty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5834392" y="3027116"/>
            <a:ext cx="3672000" cy="620959"/>
            <a:chOff x="4081792" y="2338141"/>
            <a:chExt cx="3672000" cy="620959"/>
          </a:xfrm>
        </p:grpSpPr>
        <p:sp>
          <p:nvSpPr>
            <p:cNvPr id="28" name="Freeform 5"/>
            <p:cNvSpPr/>
            <p:nvPr/>
          </p:nvSpPr>
          <p:spPr bwMode="auto">
            <a:xfrm>
              <a:off x="4081792" y="2810532"/>
              <a:ext cx="3672000" cy="148568"/>
            </a:xfrm>
            <a:custGeom>
              <a:avLst/>
              <a:gdLst>
                <a:gd name="T0" fmla="*/ 1 w 2288"/>
                <a:gd name="T1" fmla="*/ 2 h 38"/>
                <a:gd name="T2" fmla="*/ 2 w 2288"/>
                <a:gd name="T3" fmla="*/ 6 h 38"/>
                <a:gd name="T4" fmla="*/ 152 w 2288"/>
                <a:gd name="T5" fmla="*/ 19 h 38"/>
                <a:gd name="T6" fmla="*/ 199 w 2288"/>
                <a:gd name="T7" fmla="*/ 17 h 38"/>
                <a:gd name="T8" fmla="*/ 566 w 2288"/>
                <a:gd name="T9" fmla="*/ 25 h 38"/>
                <a:gd name="T10" fmla="*/ 710 w 2288"/>
                <a:gd name="T11" fmla="*/ 29 h 38"/>
                <a:gd name="T12" fmla="*/ 1040 w 2288"/>
                <a:gd name="T13" fmla="*/ 31 h 38"/>
                <a:gd name="T14" fmla="*/ 1426 w 2288"/>
                <a:gd name="T15" fmla="*/ 34 h 38"/>
                <a:gd name="T16" fmla="*/ 1706 w 2288"/>
                <a:gd name="T17" fmla="*/ 35 h 38"/>
                <a:gd name="T18" fmla="*/ 1898 w 2288"/>
                <a:gd name="T19" fmla="*/ 34 h 38"/>
                <a:gd name="T20" fmla="*/ 2020 w 2288"/>
                <a:gd name="T21" fmla="*/ 31 h 38"/>
                <a:gd name="T22" fmla="*/ 2182 w 2288"/>
                <a:gd name="T23" fmla="*/ 29 h 38"/>
                <a:gd name="T24" fmla="*/ 2210 w 2288"/>
                <a:gd name="T25" fmla="*/ 31 h 38"/>
                <a:gd name="T26" fmla="*/ 2286 w 2288"/>
                <a:gd name="T27" fmla="*/ 28 h 38"/>
                <a:gd name="T28" fmla="*/ 2287 w 2288"/>
                <a:gd name="T29" fmla="*/ 24 h 38"/>
                <a:gd name="T30" fmla="*/ 2283 w 2288"/>
                <a:gd name="T31" fmla="*/ 23 h 38"/>
                <a:gd name="T32" fmla="*/ 2210 w 2288"/>
                <a:gd name="T33" fmla="*/ 25 h 38"/>
                <a:gd name="T34" fmla="*/ 2183 w 2288"/>
                <a:gd name="T35" fmla="*/ 23 h 38"/>
                <a:gd name="T36" fmla="*/ 2020 w 2288"/>
                <a:gd name="T37" fmla="*/ 25 h 38"/>
                <a:gd name="T38" fmla="*/ 1898 w 2288"/>
                <a:gd name="T39" fmla="*/ 28 h 38"/>
                <a:gd name="T40" fmla="*/ 1706 w 2288"/>
                <a:gd name="T41" fmla="*/ 29 h 38"/>
                <a:gd name="T42" fmla="*/ 1426 w 2288"/>
                <a:gd name="T43" fmla="*/ 28 h 38"/>
                <a:gd name="T44" fmla="*/ 1040 w 2288"/>
                <a:gd name="T45" fmla="*/ 25 h 38"/>
                <a:gd name="T46" fmla="*/ 710 w 2288"/>
                <a:gd name="T47" fmla="*/ 23 h 38"/>
                <a:gd name="T48" fmla="*/ 567 w 2288"/>
                <a:gd name="T49" fmla="*/ 19 h 38"/>
                <a:gd name="T50" fmla="*/ 199 w 2288"/>
                <a:gd name="T51" fmla="*/ 11 h 38"/>
                <a:gd name="T52" fmla="*/ 152 w 2288"/>
                <a:gd name="T53" fmla="*/ 13 h 38"/>
                <a:gd name="T54" fmla="*/ 5 w 2288"/>
                <a:gd name="T55" fmla="*/ 1 h 38"/>
                <a:gd name="T56" fmla="*/ 1 w 2288"/>
                <a:gd name="T57" fmla="*/ 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288" h="38">
                  <a:moveTo>
                    <a:pt x="1" y="2"/>
                  </a:moveTo>
                  <a:cubicBezTo>
                    <a:pt x="0" y="3"/>
                    <a:pt x="1" y="5"/>
                    <a:pt x="2" y="6"/>
                  </a:cubicBezTo>
                  <a:cubicBezTo>
                    <a:pt x="39" y="25"/>
                    <a:pt x="99" y="22"/>
                    <a:pt x="152" y="19"/>
                  </a:cubicBezTo>
                  <a:cubicBezTo>
                    <a:pt x="169" y="18"/>
                    <a:pt x="185" y="17"/>
                    <a:pt x="199" y="17"/>
                  </a:cubicBezTo>
                  <a:cubicBezTo>
                    <a:pt x="322" y="17"/>
                    <a:pt x="446" y="21"/>
                    <a:pt x="566" y="25"/>
                  </a:cubicBezTo>
                  <a:cubicBezTo>
                    <a:pt x="710" y="29"/>
                    <a:pt x="710" y="29"/>
                    <a:pt x="710" y="29"/>
                  </a:cubicBezTo>
                  <a:cubicBezTo>
                    <a:pt x="820" y="32"/>
                    <a:pt x="932" y="31"/>
                    <a:pt x="1040" y="31"/>
                  </a:cubicBezTo>
                  <a:cubicBezTo>
                    <a:pt x="1167" y="30"/>
                    <a:pt x="1297" y="29"/>
                    <a:pt x="1426" y="34"/>
                  </a:cubicBezTo>
                  <a:cubicBezTo>
                    <a:pt x="1519" y="37"/>
                    <a:pt x="1614" y="36"/>
                    <a:pt x="1706" y="35"/>
                  </a:cubicBezTo>
                  <a:cubicBezTo>
                    <a:pt x="1769" y="34"/>
                    <a:pt x="1834" y="34"/>
                    <a:pt x="1898" y="34"/>
                  </a:cubicBezTo>
                  <a:cubicBezTo>
                    <a:pt x="1939" y="35"/>
                    <a:pt x="1980" y="33"/>
                    <a:pt x="2020" y="31"/>
                  </a:cubicBezTo>
                  <a:cubicBezTo>
                    <a:pt x="2073" y="28"/>
                    <a:pt x="2128" y="26"/>
                    <a:pt x="2182" y="29"/>
                  </a:cubicBezTo>
                  <a:cubicBezTo>
                    <a:pt x="2191" y="29"/>
                    <a:pt x="2200" y="30"/>
                    <a:pt x="2210" y="31"/>
                  </a:cubicBezTo>
                  <a:cubicBezTo>
                    <a:pt x="2236" y="34"/>
                    <a:pt x="2266" y="38"/>
                    <a:pt x="2286" y="28"/>
                  </a:cubicBezTo>
                  <a:cubicBezTo>
                    <a:pt x="2287" y="28"/>
                    <a:pt x="2288" y="26"/>
                    <a:pt x="2287" y="24"/>
                  </a:cubicBezTo>
                  <a:cubicBezTo>
                    <a:pt x="2286" y="23"/>
                    <a:pt x="2285" y="22"/>
                    <a:pt x="2283" y="23"/>
                  </a:cubicBezTo>
                  <a:cubicBezTo>
                    <a:pt x="2265" y="32"/>
                    <a:pt x="2236" y="28"/>
                    <a:pt x="2210" y="25"/>
                  </a:cubicBezTo>
                  <a:cubicBezTo>
                    <a:pt x="2200" y="24"/>
                    <a:pt x="2191" y="23"/>
                    <a:pt x="2183" y="23"/>
                  </a:cubicBezTo>
                  <a:cubicBezTo>
                    <a:pt x="2128" y="20"/>
                    <a:pt x="2073" y="22"/>
                    <a:pt x="2020" y="25"/>
                  </a:cubicBezTo>
                  <a:cubicBezTo>
                    <a:pt x="1980" y="27"/>
                    <a:pt x="1938" y="29"/>
                    <a:pt x="1898" y="28"/>
                  </a:cubicBezTo>
                  <a:cubicBezTo>
                    <a:pt x="1834" y="28"/>
                    <a:pt x="1769" y="28"/>
                    <a:pt x="1706" y="29"/>
                  </a:cubicBezTo>
                  <a:cubicBezTo>
                    <a:pt x="1614" y="30"/>
                    <a:pt x="1519" y="32"/>
                    <a:pt x="1426" y="28"/>
                  </a:cubicBezTo>
                  <a:cubicBezTo>
                    <a:pt x="1297" y="23"/>
                    <a:pt x="1167" y="24"/>
                    <a:pt x="1040" y="25"/>
                  </a:cubicBezTo>
                  <a:cubicBezTo>
                    <a:pt x="932" y="25"/>
                    <a:pt x="820" y="26"/>
                    <a:pt x="710" y="23"/>
                  </a:cubicBezTo>
                  <a:cubicBezTo>
                    <a:pt x="567" y="19"/>
                    <a:pt x="567" y="19"/>
                    <a:pt x="567" y="19"/>
                  </a:cubicBezTo>
                  <a:cubicBezTo>
                    <a:pt x="446" y="15"/>
                    <a:pt x="322" y="11"/>
                    <a:pt x="199" y="11"/>
                  </a:cubicBezTo>
                  <a:cubicBezTo>
                    <a:pt x="185" y="11"/>
                    <a:pt x="169" y="12"/>
                    <a:pt x="152" y="13"/>
                  </a:cubicBezTo>
                  <a:cubicBezTo>
                    <a:pt x="100" y="16"/>
                    <a:pt x="40" y="19"/>
                    <a:pt x="5" y="1"/>
                  </a:cubicBezTo>
                  <a:cubicBezTo>
                    <a:pt x="4" y="0"/>
                    <a:pt x="2" y="0"/>
                    <a:pt x="1" y="2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  <a:prstDash val="sysDash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600"/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4533878" y="2338141"/>
              <a:ext cx="276229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800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02.Nước </a:t>
              </a:r>
              <a:r>
                <a:rPr lang="en-US" altLang="zh-CN" sz="2800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ngầm</a:t>
              </a:r>
              <a:endParaRPr lang="zh-CN" altLang="en-US" sz="2800" dirty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5834392" y="3925641"/>
            <a:ext cx="3672000" cy="620959"/>
            <a:chOff x="4081792" y="2338141"/>
            <a:chExt cx="3672000" cy="620959"/>
          </a:xfrm>
        </p:grpSpPr>
        <p:sp>
          <p:nvSpPr>
            <p:cNvPr id="31" name="Freeform 5"/>
            <p:cNvSpPr/>
            <p:nvPr/>
          </p:nvSpPr>
          <p:spPr bwMode="auto">
            <a:xfrm>
              <a:off x="4081792" y="2810532"/>
              <a:ext cx="3672000" cy="148568"/>
            </a:xfrm>
            <a:custGeom>
              <a:avLst/>
              <a:gdLst>
                <a:gd name="T0" fmla="*/ 1 w 2288"/>
                <a:gd name="T1" fmla="*/ 2 h 38"/>
                <a:gd name="T2" fmla="*/ 2 w 2288"/>
                <a:gd name="T3" fmla="*/ 6 h 38"/>
                <a:gd name="T4" fmla="*/ 152 w 2288"/>
                <a:gd name="T5" fmla="*/ 19 h 38"/>
                <a:gd name="T6" fmla="*/ 199 w 2288"/>
                <a:gd name="T7" fmla="*/ 17 h 38"/>
                <a:gd name="T8" fmla="*/ 566 w 2288"/>
                <a:gd name="T9" fmla="*/ 25 h 38"/>
                <a:gd name="T10" fmla="*/ 710 w 2288"/>
                <a:gd name="T11" fmla="*/ 29 h 38"/>
                <a:gd name="T12" fmla="*/ 1040 w 2288"/>
                <a:gd name="T13" fmla="*/ 31 h 38"/>
                <a:gd name="T14" fmla="*/ 1426 w 2288"/>
                <a:gd name="T15" fmla="*/ 34 h 38"/>
                <a:gd name="T16" fmla="*/ 1706 w 2288"/>
                <a:gd name="T17" fmla="*/ 35 h 38"/>
                <a:gd name="T18" fmla="*/ 1898 w 2288"/>
                <a:gd name="T19" fmla="*/ 34 h 38"/>
                <a:gd name="T20" fmla="*/ 2020 w 2288"/>
                <a:gd name="T21" fmla="*/ 31 h 38"/>
                <a:gd name="T22" fmla="*/ 2182 w 2288"/>
                <a:gd name="T23" fmla="*/ 29 h 38"/>
                <a:gd name="T24" fmla="*/ 2210 w 2288"/>
                <a:gd name="T25" fmla="*/ 31 h 38"/>
                <a:gd name="T26" fmla="*/ 2286 w 2288"/>
                <a:gd name="T27" fmla="*/ 28 h 38"/>
                <a:gd name="T28" fmla="*/ 2287 w 2288"/>
                <a:gd name="T29" fmla="*/ 24 h 38"/>
                <a:gd name="T30" fmla="*/ 2283 w 2288"/>
                <a:gd name="T31" fmla="*/ 23 h 38"/>
                <a:gd name="T32" fmla="*/ 2210 w 2288"/>
                <a:gd name="T33" fmla="*/ 25 h 38"/>
                <a:gd name="T34" fmla="*/ 2183 w 2288"/>
                <a:gd name="T35" fmla="*/ 23 h 38"/>
                <a:gd name="T36" fmla="*/ 2020 w 2288"/>
                <a:gd name="T37" fmla="*/ 25 h 38"/>
                <a:gd name="T38" fmla="*/ 1898 w 2288"/>
                <a:gd name="T39" fmla="*/ 28 h 38"/>
                <a:gd name="T40" fmla="*/ 1706 w 2288"/>
                <a:gd name="T41" fmla="*/ 29 h 38"/>
                <a:gd name="T42" fmla="*/ 1426 w 2288"/>
                <a:gd name="T43" fmla="*/ 28 h 38"/>
                <a:gd name="T44" fmla="*/ 1040 w 2288"/>
                <a:gd name="T45" fmla="*/ 25 h 38"/>
                <a:gd name="T46" fmla="*/ 710 w 2288"/>
                <a:gd name="T47" fmla="*/ 23 h 38"/>
                <a:gd name="T48" fmla="*/ 567 w 2288"/>
                <a:gd name="T49" fmla="*/ 19 h 38"/>
                <a:gd name="T50" fmla="*/ 199 w 2288"/>
                <a:gd name="T51" fmla="*/ 11 h 38"/>
                <a:gd name="T52" fmla="*/ 152 w 2288"/>
                <a:gd name="T53" fmla="*/ 13 h 38"/>
                <a:gd name="T54" fmla="*/ 5 w 2288"/>
                <a:gd name="T55" fmla="*/ 1 h 38"/>
                <a:gd name="T56" fmla="*/ 1 w 2288"/>
                <a:gd name="T57" fmla="*/ 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288" h="38">
                  <a:moveTo>
                    <a:pt x="1" y="2"/>
                  </a:moveTo>
                  <a:cubicBezTo>
                    <a:pt x="0" y="3"/>
                    <a:pt x="1" y="5"/>
                    <a:pt x="2" y="6"/>
                  </a:cubicBezTo>
                  <a:cubicBezTo>
                    <a:pt x="39" y="25"/>
                    <a:pt x="99" y="22"/>
                    <a:pt x="152" y="19"/>
                  </a:cubicBezTo>
                  <a:cubicBezTo>
                    <a:pt x="169" y="18"/>
                    <a:pt x="185" y="17"/>
                    <a:pt x="199" y="17"/>
                  </a:cubicBezTo>
                  <a:cubicBezTo>
                    <a:pt x="322" y="17"/>
                    <a:pt x="446" y="21"/>
                    <a:pt x="566" y="25"/>
                  </a:cubicBezTo>
                  <a:cubicBezTo>
                    <a:pt x="710" y="29"/>
                    <a:pt x="710" y="29"/>
                    <a:pt x="710" y="29"/>
                  </a:cubicBezTo>
                  <a:cubicBezTo>
                    <a:pt x="820" y="32"/>
                    <a:pt x="932" y="31"/>
                    <a:pt x="1040" y="31"/>
                  </a:cubicBezTo>
                  <a:cubicBezTo>
                    <a:pt x="1167" y="30"/>
                    <a:pt x="1297" y="29"/>
                    <a:pt x="1426" y="34"/>
                  </a:cubicBezTo>
                  <a:cubicBezTo>
                    <a:pt x="1519" y="37"/>
                    <a:pt x="1614" y="36"/>
                    <a:pt x="1706" y="35"/>
                  </a:cubicBezTo>
                  <a:cubicBezTo>
                    <a:pt x="1769" y="34"/>
                    <a:pt x="1834" y="34"/>
                    <a:pt x="1898" y="34"/>
                  </a:cubicBezTo>
                  <a:cubicBezTo>
                    <a:pt x="1939" y="35"/>
                    <a:pt x="1980" y="33"/>
                    <a:pt x="2020" y="31"/>
                  </a:cubicBezTo>
                  <a:cubicBezTo>
                    <a:pt x="2073" y="28"/>
                    <a:pt x="2128" y="26"/>
                    <a:pt x="2182" y="29"/>
                  </a:cubicBezTo>
                  <a:cubicBezTo>
                    <a:pt x="2191" y="29"/>
                    <a:pt x="2200" y="30"/>
                    <a:pt x="2210" y="31"/>
                  </a:cubicBezTo>
                  <a:cubicBezTo>
                    <a:pt x="2236" y="34"/>
                    <a:pt x="2266" y="38"/>
                    <a:pt x="2286" y="28"/>
                  </a:cubicBezTo>
                  <a:cubicBezTo>
                    <a:pt x="2287" y="28"/>
                    <a:pt x="2288" y="26"/>
                    <a:pt x="2287" y="24"/>
                  </a:cubicBezTo>
                  <a:cubicBezTo>
                    <a:pt x="2286" y="23"/>
                    <a:pt x="2285" y="22"/>
                    <a:pt x="2283" y="23"/>
                  </a:cubicBezTo>
                  <a:cubicBezTo>
                    <a:pt x="2265" y="32"/>
                    <a:pt x="2236" y="28"/>
                    <a:pt x="2210" y="25"/>
                  </a:cubicBezTo>
                  <a:cubicBezTo>
                    <a:pt x="2200" y="24"/>
                    <a:pt x="2191" y="23"/>
                    <a:pt x="2183" y="23"/>
                  </a:cubicBezTo>
                  <a:cubicBezTo>
                    <a:pt x="2128" y="20"/>
                    <a:pt x="2073" y="22"/>
                    <a:pt x="2020" y="25"/>
                  </a:cubicBezTo>
                  <a:cubicBezTo>
                    <a:pt x="1980" y="27"/>
                    <a:pt x="1938" y="29"/>
                    <a:pt x="1898" y="28"/>
                  </a:cubicBezTo>
                  <a:cubicBezTo>
                    <a:pt x="1834" y="28"/>
                    <a:pt x="1769" y="28"/>
                    <a:pt x="1706" y="29"/>
                  </a:cubicBezTo>
                  <a:cubicBezTo>
                    <a:pt x="1614" y="30"/>
                    <a:pt x="1519" y="32"/>
                    <a:pt x="1426" y="28"/>
                  </a:cubicBezTo>
                  <a:cubicBezTo>
                    <a:pt x="1297" y="23"/>
                    <a:pt x="1167" y="24"/>
                    <a:pt x="1040" y="25"/>
                  </a:cubicBezTo>
                  <a:cubicBezTo>
                    <a:pt x="932" y="25"/>
                    <a:pt x="820" y="26"/>
                    <a:pt x="710" y="23"/>
                  </a:cubicBezTo>
                  <a:cubicBezTo>
                    <a:pt x="567" y="19"/>
                    <a:pt x="567" y="19"/>
                    <a:pt x="567" y="19"/>
                  </a:cubicBezTo>
                  <a:cubicBezTo>
                    <a:pt x="446" y="15"/>
                    <a:pt x="322" y="11"/>
                    <a:pt x="199" y="11"/>
                  </a:cubicBezTo>
                  <a:cubicBezTo>
                    <a:pt x="185" y="11"/>
                    <a:pt x="169" y="12"/>
                    <a:pt x="152" y="13"/>
                  </a:cubicBezTo>
                  <a:cubicBezTo>
                    <a:pt x="100" y="16"/>
                    <a:pt x="40" y="19"/>
                    <a:pt x="5" y="1"/>
                  </a:cubicBezTo>
                  <a:cubicBezTo>
                    <a:pt x="4" y="0"/>
                    <a:pt x="2" y="0"/>
                    <a:pt x="1" y="2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  <a:prstDash val="sysDash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600"/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4748679" y="2338141"/>
              <a:ext cx="233269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800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03.Băng </a:t>
              </a:r>
              <a:r>
                <a:rPr lang="en-US" altLang="zh-CN" sz="2800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hà</a:t>
              </a:r>
              <a:endParaRPr lang="zh-CN" altLang="en-US" sz="2800" dirty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endParaRPr>
            </a:p>
          </p:txBody>
        </p:sp>
      </p:grpSp>
      <p:grpSp>
        <p:nvGrpSpPr>
          <p:cNvPr id="19" name="Group 15"/>
          <p:cNvGrpSpPr>
            <a:grpSpLocks noChangeAspect="1"/>
          </p:cNvGrpSpPr>
          <p:nvPr/>
        </p:nvGrpSpPr>
        <p:grpSpPr bwMode="auto">
          <a:xfrm>
            <a:off x="2568575" y="2239963"/>
            <a:ext cx="2193925" cy="2959101"/>
            <a:chOff x="1618" y="1411"/>
            <a:chExt cx="1382" cy="1864"/>
          </a:xfrm>
          <a:solidFill>
            <a:srgbClr val="FFE88B"/>
          </a:solidFill>
        </p:grpSpPr>
        <p:sp>
          <p:nvSpPr>
            <p:cNvPr id="21" name="Freeform 16"/>
            <p:cNvSpPr>
              <a:spLocks/>
            </p:cNvSpPr>
            <p:nvPr/>
          </p:nvSpPr>
          <p:spPr bwMode="auto">
            <a:xfrm>
              <a:off x="1618" y="2704"/>
              <a:ext cx="657" cy="571"/>
            </a:xfrm>
            <a:custGeom>
              <a:avLst/>
              <a:gdLst>
                <a:gd name="T0" fmla="*/ 33 w 108"/>
                <a:gd name="T1" fmla="*/ 7 h 94"/>
                <a:gd name="T2" fmla="*/ 2 w 108"/>
                <a:gd name="T3" fmla="*/ 58 h 94"/>
                <a:gd name="T4" fmla="*/ 6 w 108"/>
                <a:gd name="T5" fmla="*/ 67 h 94"/>
                <a:gd name="T6" fmla="*/ 72 w 108"/>
                <a:gd name="T7" fmla="*/ 90 h 94"/>
                <a:gd name="T8" fmla="*/ 107 w 108"/>
                <a:gd name="T9" fmla="*/ 34 h 94"/>
                <a:gd name="T10" fmla="*/ 103 w 108"/>
                <a:gd name="T11" fmla="*/ 25 h 94"/>
                <a:gd name="T12" fmla="*/ 43 w 108"/>
                <a:gd name="T13" fmla="*/ 5 h 94"/>
                <a:gd name="T14" fmla="*/ 40 w 108"/>
                <a:gd name="T15" fmla="*/ 16 h 94"/>
                <a:gd name="T16" fmla="*/ 100 w 108"/>
                <a:gd name="T17" fmla="*/ 36 h 94"/>
                <a:gd name="T18" fmla="*/ 96 w 108"/>
                <a:gd name="T19" fmla="*/ 28 h 94"/>
                <a:gd name="T20" fmla="*/ 62 w 108"/>
                <a:gd name="T21" fmla="*/ 77 h 94"/>
                <a:gd name="T22" fmla="*/ 9 w 108"/>
                <a:gd name="T23" fmla="*/ 55 h 94"/>
                <a:gd name="T24" fmla="*/ 12 w 108"/>
                <a:gd name="T25" fmla="*/ 64 h 94"/>
                <a:gd name="T26" fmla="*/ 43 w 108"/>
                <a:gd name="T27" fmla="*/ 13 h 94"/>
                <a:gd name="T28" fmla="*/ 33 w 108"/>
                <a:gd name="T29" fmla="*/ 7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8" h="94">
                  <a:moveTo>
                    <a:pt x="33" y="7"/>
                  </a:moveTo>
                  <a:cubicBezTo>
                    <a:pt x="21" y="23"/>
                    <a:pt x="10" y="40"/>
                    <a:pt x="2" y="58"/>
                  </a:cubicBezTo>
                  <a:cubicBezTo>
                    <a:pt x="0" y="62"/>
                    <a:pt x="2" y="65"/>
                    <a:pt x="6" y="67"/>
                  </a:cubicBezTo>
                  <a:cubicBezTo>
                    <a:pt x="23" y="74"/>
                    <a:pt x="52" y="94"/>
                    <a:pt x="72" y="90"/>
                  </a:cubicBezTo>
                  <a:cubicBezTo>
                    <a:pt x="93" y="85"/>
                    <a:pt x="99" y="51"/>
                    <a:pt x="107" y="34"/>
                  </a:cubicBezTo>
                  <a:cubicBezTo>
                    <a:pt x="108" y="30"/>
                    <a:pt x="107" y="26"/>
                    <a:pt x="103" y="25"/>
                  </a:cubicBezTo>
                  <a:cubicBezTo>
                    <a:pt x="83" y="20"/>
                    <a:pt x="63" y="12"/>
                    <a:pt x="43" y="5"/>
                  </a:cubicBezTo>
                  <a:cubicBezTo>
                    <a:pt x="36" y="2"/>
                    <a:pt x="33" y="13"/>
                    <a:pt x="40" y="16"/>
                  </a:cubicBezTo>
                  <a:cubicBezTo>
                    <a:pt x="60" y="24"/>
                    <a:pt x="79" y="31"/>
                    <a:pt x="100" y="36"/>
                  </a:cubicBezTo>
                  <a:cubicBezTo>
                    <a:pt x="99" y="33"/>
                    <a:pt x="98" y="31"/>
                    <a:pt x="96" y="28"/>
                  </a:cubicBezTo>
                  <a:cubicBezTo>
                    <a:pt x="90" y="42"/>
                    <a:pt x="83" y="81"/>
                    <a:pt x="62" y="77"/>
                  </a:cubicBezTo>
                  <a:cubicBezTo>
                    <a:pt x="44" y="74"/>
                    <a:pt x="26" y="62"/>
                    <a:pt x="9" y="55"/>
                  </a:cubicBezTo>
                  <a:cubicBezTo>
                    <a:pt x="10" y="58"/>
                    <a:pt x="11" y="61"/>
                    <a:pt x="12" y="64"/>
                  </a:cubicBezTo>
                  <a:cubicBezTo>
                    <a:pt x="21" y="46"/>
                    <a:pt x="32" y="29"/>
                    <a:pt x="43" y="13"/>
                  </a:cubicBezTo>
                  <a:cubicBezTo>
                    <a:pt x="48" y="6"/>
                    <a:pt x="38" y="0"/>
                    <a:pt x="33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Freeform 17"/>
            <p:cNvSpPr>
              <a:spLocks/>
            </p:cNvSpPr>
            <p:nvPr/>
          </p:nvSpPr>
          <p:spPr bwMode="auto">
            <a:xfrm>
              <a:off x="1806" y="2765"/>
              <a:ext cx="409" cy="340"/>
            </a:xfrm>
            <a:custGeom>
              <a:avLst/>
              <a:gdLst>
                <a:gd name="T0" fmla="*/ 6 w 67"/>
                <a:gd name="T1" fmla="*/ 14 h 56"/>
                <a:gd name="T2" fmla="*/ 53 w 67"/>
                <a:gd name="T3" fmla="*/ 50 h 56"/>
                <a:gd name="T4" fmla="*/ 61 w 67"/>
                <a:gd name="T5" fmla="*/ 42 h 56"/>
                <a:gd name="T6" fmla="*/ 12 w 67"/>
                <a:gd name="T7" fmla="*/ 4 h 56"/>
                <a:gd name="T8" fmla="*/ 6 w 67"/>
                <a:gd name="T9" fmla="*/ 14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56">
                  <a:moveTo>
                    <a:pt x="6" y="14"/>
                  </a:moveTo>
                  <a:cubicBezTo>
                    <a:pt x="22" y="26"/>
                    <a:pt x="39" y="37"/>
                    <a:pt x="53" y="50"/>
                  </a:cubicBezTo>
                  <a:cubicBezTo>
                    <a:pt x="58" y="56"/>
                    <a:pt x="67" y="47"/>
                    <a:pt x="61" y="42"/>
                  </a:cubicBezTo>
                  <a:cubicBezTo>
                    <a:pt x="46" y="27"/>
                    <a:pt x="29" y="16"/>
                    <a:pt x="12" y="4"/>
                  </a:cubicBezTo>
                  <a:cubicBezTo>
                    <a:pt x="6" y="0"/>
                    <a:pt x="0" y="10"/>
                    <a:pt x="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Freeform 18"/>
            <p:cNvSpPr>
              <a:spLocks/>
            </p:cNvSpPr>
            <p:nvPr/>
          </p:nvSpPr>
          <p:spPr bwMode="auto">
            <a:xfrm>
              <a:off x="1727" y="2874"/>
              <a:ext cx="360" cy="353"/>
            </a:xfrm>
            <a:custGeom>
              <a:avLst/>
              <a:gdLst>
                <a:gd name="T0" fmla="*/ 6 w 59"/>
                <a:gd name="T1" fmla="*/ 14 h 58"/>
                <a:gd name="T2" fmla="*/ 47 w 59"/>
                <a:gd name="T3" fmla="*/ 53 h 58"/>
                <a:gd name="T4" fmla="*/ 53 w 59"/>
                <a:gd name="T5" fmla="*/ 43 h 58"/>
                <a:gd name="T6" fmla="*/ 14 w 59"/>
                <a:gd name="T7" fmla="*/ 6 h 58"/>
                <a:gd name="T8" fmla="*/ 6 w 59"/>
                <a:gd name="T9" fmla="*/ 14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58">
                  <a:moveTo>
                    <a:pt x="6" y="14"/>
                  </a:moveTo>
                  <a:cubicBezTo>
                    <a:pt x="19" y="28"/>
                    <a:pt x="32" y="42"/>
                    <a:pt x="47" y="53"/>
                  </a:cubicBezTo>
                  <a:cubicBezTo>
                    <a:pt x="53" y="58"/>
                    <a:pt x="59" y="48"/>
                    <a:pt x="53" y="43"/>
                  </a:cubicBezTo>
                  <a:cubicBezTo>
                    <a:pt x="39" y="32"/>
                    <a:pt x="27" y="19"/>
                    <a:pt x="14" y="6"/>
                  </a:cubicBezTo>
                  <a:cubicBezTo>
                    <a:pt x="9" y="0"/>
                    <a:pt x="0" y="9"/>
                    <a:pt x="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Freeform 19"/>
            <p:cNvSpPr>
              <a:spLocks/>
            </p:cNvSpPr>
            <p:nvPr/>
          </p:nvSpPr>
          <p:spPr bwMode="auto">
            <a:xfrm>
              <a:off x="1636" y="1411"/>
              <a:ext cx="1364" cy="1555"/>
            </a:xfrm>
            <a:custGeom>
              <a:avLst/>
              <a:gdLst>
                <a:gd name="T0" fmla="*/ 40 w 224"/>
                <a:gd name="T1" fmla="*/ 220 h 256"/>
                <a:gd name="T2" fmla="*/ 31 w 224"/>
                <a:gd name="T3" fmla="*/ 82 h 256"/>
                <a:gd name="T4" fmla="*/ 159 w 224"/>
                <a:gd name="T5" fmla="*/ 31 h 256"/>
                <a:gd name="T6" fmla="*/ 205 w 224"/>
                <a:gd name="T7" fmla="*/ 131 h 256"/>
                <a:gd name="T8" fmla="*/ 94 w 224"/>
                <a:gd name="T9" fmla="*/ 242 h 256"/>
                <a:gd name="T10" fmla="*/ 102 w 224"/>
                <a:gd name="T11" fmla="*/ 251 h 256"/>
                <a:gd name="T12" fmla="*/ 218 w 224"/>
                <a:gd name="T13" fmla="*/ 122 h 256"/>
                <a:gd name="T14" fmla="*/ 159 w 224"/>
                <a:gd name="T15" fmla="*/ 18 h 256"/>
                <a:gd name="T16" fmla="*/ 24 w 224"/>
                <a:gd name="T17" fmla="*/ 70 h 256"/>
                <a:gd name="T18" fmla="*/ 30 w 224"/>
                <a:gd name="T19" fmla="*/ 226 h 256"/>
                <a:gd name="T20" fmla="*/ 40 w 224"/>
                <a:gd name="T21" fmla="*/ 22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4" h="256">
                  <a:moveTo>
                    <a:pt x="40" y="220"/>
                  </a:moveTo>
                  <a:cubicBezTo>
                    <a:pt x="22" y="177"/>
                    <a:pt x="15" y="126"/>
                    <a:pt x="31" y="82"/>
                  </a:cubicBezTo>
                  <a:cubicBezTo>
                    <a:pt x="50" y="32"/>
                    <a:pt x="112" y="14"/>
                    <a:pt x="159" y="31"/>
                  </a:cubicBezTo>
                  <a:cubicBezTo>
                    <a:pt x="199" y="45"/>
                    <a:pt x="213" y="93"/>
                    <a:pt x="205" y="131"/>
                  </a:cubicBezTo>
                  <a:cubicBezTo>
                    <a:pt x="193" y="188"/>
                    <a:pt x="133" y="208"/>
                    <a:pt x="94" y="242"/>
                  </a:cubicBezTo>
                  <a:cubicBezTo>
                    <a:pt x="88" y="247"/>
                    <a:pt x="96" y="256"/>
                    <a:pt x="102" y="251"/>
                  </a:cubicBezTo>
                  <a:cubicBezTo>
                    <a:pt x="147" y="211"/>
                    <a:pt x="211" y="190"/>
                    <a:pt x="218" y="122"/>
                  </a:cubicBezTo>
                  <a:cubicBezTo>
                    <a:pt x="224" y="77"/>
                    <a:pt x="203" y="34"/>
                    <a:pt x="159" y="18"/>
                  </a:cubicBezTo>
                  <a:cubicBezTo>
                    <a:pt x="109" y="0"/>
                    <a:pt x="47" y="22"/>
                    <a:pt x="24" y="70"/>
                  </a:cubicBezTo>
                  <a:cubicBezTo>
                    <a:pt x="0" y="117"/>
                    <a:pt x="10" y="179"/>
                    <a:pt x="30" y="226"/>
                  </a:cubicBezTo>
                  <a:cubicBezTo>
                    <a:pt x="33" y="233"/>
                    <a:pt x="44" y="227"/>
                    <a:pt x="40" y="2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Freeform 20"/>
            <p:cNvSpPr>
              <a:spLocks/>
            </p:cNvSpPr>
            <p:nvPr/>
          </p:nvSpPr>
          <p:spPr bwMode="auto">
            <a:xfrm>
              <a:off x="1880" y="2049"/>
              <a:ext cx="261" cy="844"/>
            </a:xfrm>
            <a:custGeom>
              <a:avLst/>
              <a:gdLst>
                <a:gd name="T0" fmla="*/ 30 w 43"/>
                <a:gd name="T1" fmla="*/ 8 h 139"/>
                <a:gd name="T2" fmla="*/ 2 w 43"/>
                <a:gd name="T3" fmla="*/ 128 h 139"/>
                <a:gd name="T4" fmla="*/ 13 w 43"/>
                <a:gd name="T5" fmla="*/ 131 h 139"/>
                <a:gd name="T6" fmla="*/ 42 w 43"/>
                <a:gd name="T7" fmla="*/ 11 h 139"/>
                <a:gd name="T8" fmla="*/ 30 w 43"/>
                <a:gd name="T9" fmla="*/ 8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139">
                  <a:moveTo>
                    <a:pt x="30" y="8"/>
                  </a:moveTo>
                  <a:cubicBezTo>
                    <a:pt x="22" y="48"/>
                    <a:pt x="11" y="88"/>
                    <a:pt x="2" y="128"/>
                  </a:cubicBezTo>
                  <a:cubicBezTo>
                    <a:pt x="0" y="136"/>
                    <a:pt x="12" y="139"/>
                    <a:pt x="13" y="131"/>
                  </a:cubicBezTo>
                  <a:cubicBezTo>
                    <a:pt x="23" y="91"/>
                    <a:pt x="33" y="51"/>
                    <a:pt x="42" y="11"/>
                  </a:cubicBezTo>
                  <a:cubicBezTo>
                    <a:pt x="43" y="3"/>
                    <a:pt x="32" y="0"/>
                    <a:pt x="3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Freeform 21"/>
            <p:cNvSpPr>
              <a:spLocks/>
            </p:cNvSpPr>
            <p:nvPr/>
          </p:nvSpPr>
          <p:spPr bwMode="auto">
            <a:xfrm>
              <a:off x="2026" y="2182"/>
              <a:ext cx="578" cy="729"/>
            </a:xfrm>
            <a:custGeom>
              <a:avLst/>
              <a:gdLst>
                <a:gd name="T0" fmla="*/ 80 w 95"/>
                <a:gd name="T1" fmla="*/ 7 h 120"/>
                <a:gd name="T2" fmla="*/ 4 w 95"/>
                <a:gd name="T3" fmla="*/ 108 h 120"/>
                <a:gd name="T4" fmla="*/ 15 w 95"/>
                <a:gd name="T5" fmla="*/ 114 h 120"/>
                <a:gd name="T6" fmla="*/ 90 w 95"/>
                <a:gd name="T7" fmla="*/ 13 h 120"/>
                <a:gd name="T8" fmla="*/ 80 w 95"/>
                <a:gd name="T9" fmla="*/ 7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120">
                  <a:moveTo>
                    <a:pt x="80" y="7"/>
                  </a:moveTo>
                  <a:cubicBezTo>
                    <a:pt x="56" y="41"/>
                    <a:pt x="25" y="71"/>
                    <a:pt x="4" y="108"/>
                  </a:cubicBezTo>
                  <a:cubicBezTo>
                    <a:pt x="0" y="114"/>
                    <a:pt x="11" y="120"/>
                    <a:pt x="15" y="114"/>
                  </a:cubicBezTo>
                  <a:cubicBezTo>
                    <a:pt x="36" y="77"/>
                    <a:pt x="66" y="47"/>
                    <a:pt x="90" y="13"/>
                  </a:cubicBezTo>
                  <a:cubicBezTo>
                    <a:pt x="95" y="6"/>
                    <a:pt x="84" y="0"/>
                    <a:pt x="8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Freeform 22"/>
            <p:cNvSpPr>
              <a:spLocks/>
            </p:cNvSpPr>
            <p:nvPr/>
          </p:nvSpPr>
          <p:spPr bwMode="auto">
            <a:xfrm>
              <a:off x="2056" y="1964"/>
              <a:ext cx="530" cy="321"/>
            </a:xfrm>
            <a:custGeom>
              <a:avLst/>
              <a:gdLst>
                <a:gd name="T0" fmla="*/ 14 w 87"/>
                <a:gd name="T1" fmla="*/ 22 h 53"/>
                <a:gd name="T2" fmla="*/ 19 w 87"/>
                <a:gd name="T3" fmla="*/ 17 h 53"/>
                <a:gd name="T4" fmla="*/ 20 w 87"/>
                <a:gd name="T5" fmla="*/ 28 h 53"/>
                <a:gd name="T6" fmla="*/ 31 w 87"/>
                <a:gd name="T7" fmla="*/ 32 h 53"/>
                <a:gd name="T8" fmla="*/ 39 w 87"/>
                <a:gd name="T9" fmla="*/ 31 h 53"/>
                <a:gd name="T10" fmla="*/ 50 w 87"/>
                <a:gd name="T11" fmla="*/ 36 h 53"/>
                <a:gd name="T12" fmla="*/ 61 w 87"/>
                <a:gd name="T13" fmla="*/ 26 h 53"/>
                <a:gd name="T14" fmla="*/ 51 w 87"/>
                <a:gd name="T15" fmla="*/ 23 h 53"/>
                <a:gd name="T16" fmla="*/ 56 w 87"/>
                <a:gd name="T17" fmla="*/ 40 h 53"/>
                <a:gd name="T18" fmla="*/ 66 w 87"/>
                <a:gd name="T19" fmla="*/ 43 h 53"/>
                <a:gd name="T20" fmla="*/ 79 w 87"/>
                <a:gd name="T21" fmla="*/ 35 h 53"/>
                <a:gd name="T22" fmla="*/ 72 w 87"/>
                <a:gd name="T23" fmla="*/ 29 h 53"/>
                <a:gd name="T24" fmla="*/ 74 w 87"/>
                <a:gd name="T25" fmla="*/ 46 h 53"/>
                <a:gd name="T26" fmla="*/ 86 w 87"/>
                <a:gd name="T27" fmla="*/ 46 h 53"/>
                <a:gd name="T28" fmla="*/ 84 w 87"/>
                <a:gd name="T29" fmla="*/ 29 h 53"/>
                <a:gd name="T30" fmla="*/ 76 w 87"/>
                <a:gd name="T31" fmla="*/ 23 h 53"/>
                <a:gd name="T32" fmla="*/ 57 w 87"/>
                <a:gd name="T33" fmla="*/ 35 h 53"/>
                <a:gd name="T34" fmla="*/ 67 w 87"/>
                <a:gd name="T35" fmla="*/ 37 h 53"/>
                <a:gd name="T36" fmla="*/ 62 w 87"/>
                <a:gd name="T37" fmla="*/ 20 h 53"/>
                <a:gd name="T38" fmla="*/ 52 w 87"/>
                <a:gd name="T39" fmla="*/ 17 h 53"/>
                <a:gd name="T40" fmla="*/ 40 w 87"/>
                <a:gd name="T41" fmla="*/ 29 h 53"/>
                <a:gd name="T42" fmla="*/ 51 w 87"/>
                <a:gd name="T43" fmla="*/ 34 h 53"/>
                <a:gd name="T44" fmla="*/ 21 w 87"/>
                <a:gd name="T45" fmla="*/ 26 h 53"/>
                <a:gd name="T46" fmla="*/ 32 w 87"/>
                <a:gd name="T47" fmla="*/ 31 h 53"/>
                <a:gd name="T48" fmla="*/ 27 w 87"/>
                <a:gd name="T49" fmla="*/ 5 h 53"/>
                <a:gd name="T50" fmla="*/ 4 w 87"/>
                <a:gd name="T51" fmla="*/ 16 h 53"/>
                <a:gd name="T52" fmla="*/ 14 w 87"/>
                <a:gd name="T53" fmla="*/ 2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7" h="53">
                  <a:moveTo>
                    <a:pt x="14" y="22"/>
                  </a:moveTo>
                  <a:cubicBezTo>
                    <a:pt x="15" y="20"/>
                    <a:pt x="17" y="18"/>
                    <a:pt x="19" y="17"/>
                  </a:cubicBezTo>
                  <a:cubicBezTo>
                    <a:pt x="25" y="13"/>
                    <a:pt x="20" y="27"/>
                    <a:pt x="20" y="28"/>
                  </a:cubicBezTo>
                  <a:cubicBezTo>
                    <a:pt x="17" y="34"/>
                    <a:pt x="27" y="37"/>
                    <a:pt x="31" y="32"/>
                  </a:cubicBezTo>
                  <a:cubicBezTo>
                    <a:pt x="32" y="31"/>
                    <a:pt x="41" y="19"/>
                    <a:pt x="39" y="31"/>
                  </a:cubicBezTo>
                  <a:cubicBezTo>
                    <a:pt x="38" y="38"/>
                    <a:pt x="46" y="41"/>
                    <a:pt x="50" y="36"/>
                  </a:cubicBezTo>
                  <a:cubicBezTo>
                    <a:pt x="53" y="31"/>
                    <a:pt x="57" y="29"/>
                    <a:pt x="61" y="26"/>
                  </a:cubicBezTo>
                  <a:cubicBezTo>
                    <a:pt x="58" y="25"/>
                    <a:pt x="54" y="24"/>
                    <a:pt x="51" y="23"/>
                  </a:cubicBezTo>
                  <a:cubicBezTo>
                    <a:pt x="53" y="29"/>
                    <a:pt x="54" y="35"/>
                    <a:pt x="56" y="40"/>
                  </a:cubicBezTo>
                  <a:cubicBezTo>
                    <a:pt x="57" y="45"/>
                    <a:pt x="62" y="46"/>
                    <a:pt x="66" y="43"/>
                  </a:cubicBezTo>
                  <a:cubicBezTo>
                    <a:pt x="70" y="40"/>
                    <a:pt x="74" y="36"/>
                    <a:pt x="79" y="35"/>
                  </a:cubicBezTo>
                  <a:cubicBezTo>
                    <a:pt x="77" y="33"/>
                    <a:pt x="74" y="31"/>
                    <a:pt x="72" y="29"/>
                  </a:cubicBezTo>
                  <a:cubicBezTo>
                    <a:pt x="72" y="34"/>
                    <a:pt x="73" y="40"/>
                    <a:pt x="74" y="46"/>
                  </a:cubicBezTo>
                  <a:cubicBezTo>
                    <a:pt x="75" y="53"/>
                    <a:pt x="87" y="53"/>
                    <a:pt x="86" y="46"/>
                  </a:cubicBezTo>
                  <a:cubicBezTo>
                    <a:pt x="85" y="40"/>
                    <a:pt x="84" y="34"/>
                    <a:pt x="84" y="29"/>
                  </a:cubicBezTo>
                  <a:cubicBezTo>
                    <a:pt x="83" y="25"/>
                    <a:pt x="80" y="22"/>
                    <a:pt x="76" y="23"/>
                  </a:cubicBezTo>
                  <a:cubicBezTo>
                    <a:pt x="69" y="26"/>
                    <a:pt x="63" y="30"/>
                    <a:pt x="57" y="35"/>
                  </a:cubicBezTo>
                  <a:cubicBezTo>
                    <a:pt x="60" y="35"/>
                    <a:pt x="64" y="36"/>
                    <a:pt x="67" y="37"/>
                  </a:cubicBezTo>
                  <a:cubicBezTo>
                    <a:pt x="66" y="31"/>
                    <a:pt x="64" y="25"/>
                    <a:pt x="62" y="20"/>
                  </a:cubicBezTo>
                  <a:cubicBezTo>
                    <a:pt x="61" y="15"/>
                    <a:pt x="56" y="14"/>
                    <a:pt x="52" y="17"/>
                  </a:cubicBezTo>
                  <a:cubicBezTo>
                    <a:pt x="48" y="21"/>
                    <a:pt x="44" y="25"/>
                    <a:pt x="40" y="29"/>
                  </a:cubicBezTo>
                  <a:cubicBezTo>
                    <a:pt x="44" y="31"/>
                    <a:pt x="47" y="33"/>
                    <a:pt x="51" y="34"/>
                  </a:cubicBezTo>
                  <a:cubicBezTo>
                    <a:pt x="55" y="9"/>
                    <a:pt x="33" y="9"/>
                    <a:pt x="21" y="26"/>
                  </a:cubicBezTo>
                  <a:cubicBezTo>
                    <a:pt x="24" y="28"/>
                    <a:pt x="28" y="29"/>
                    <a:pt x="32" y="31"/>
                  </a:cubicBezTo>
                  <a:cubicBezTo>
                    <a:pt x="35" y="22"/>
                    <a:pt x="37" y="11"/>
                    <a:pt x="27" y="5"/>
                  </a:cubicBezTo>
                  <a:cubicBezTo>
                    <a:pt x="18" y="0"/>
                    <a:pt x="8" y="9"/>
                    <a:pt x="4" y="16"/>
                  </a:cubicBezTo>
                  <a:cubicBezTo>
                    <a:pt x="0" y="23"/>
                    <a:pt x="10" y="29"/>
                    <a:pt x="14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46" name="文本框 45"/>
          <p:cNvSpPr txBox="1"/>
          <p:nvPr/>
        </p:nvSpPr>
        <p:spPr>
          <a:xfrm>
            <a:off x="738142" y="620177"/>
            <a:ext cx="40671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600" dirty="0" err="1" smtClean="0">
                <a:solidFill>
                  <a:srgbClr val="FFE88B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Nội</a:t>
            </a:r>
            <a:r>
              <a:rPr lang="en-US" altLang="zh-CN" sz="3600" dirty="0" smtClean="0">
                <a:solidFill>
                  <a:srgbClr val="FFE88B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 dung </a:t>
            </a:r>
            <a:r>
              <a:rPr lang="en-US" altLang="zh-CN" sz="3600" dirty="0" err="1" smtClean="0">
                <a:solidFill>
                  <a:srgbClr val="FFE88B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chính</a:t>
            </a:r>
            <a:endParaRPr lang="zh-CN" altLang="en-US" sz="3600" dirty="0">
              <a:solidFill>
                <a:srgbClr val="FFE88B"/>
              </a:solidFill>
              <a:latin typeface="汉仪喵魂体W" panose="00020600040101010101" pitchFamily="18" charset="-122"/>
              <a:ea typeface="汉仪喵魂体W" panose="00020600040101010101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63858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椭圆 31"/>
          <p:cNvSpPr/>
          <p:nvPr/>
        </p:nvSpPr>
        <p:spPr>
          <a:xfrm>
            <a:off x="1566278" y="2137410"/>
            <a:ext cx="2354212" cy="3337492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  <a:gd name="connsiteX0-333" fmla="*/ 128078 w 687378"/>
              <a:gd name="connsiteY0-334" fmla="*/ 58090 h 647015"/>
              <a:gd name="connsiteX1-335" fmla="*/ 571432 w 687378"/>
              <a:gd name="connsiteY1-336" fmla="*/ 16673 h 647015"/>
              <a:gd name="connsiteX2-337" fmla="*/ 659670 w 687378"/>
              <a:gd name="connsiteY2-338" fmla="*/ 330492 h 647015"/>
              <a:gd name="connsiteX3-339" fmla="*/ 331423 w 687378"/>
              <a:gd name="connsiteY3-340" fmla="*/ 647015 h 647015"/>
              <a:gd name="connsiteX4-341" fmla="*/ 3176 w 687378"/>
              <a:gd name="connsiteY4-342" fmla="*/ 330492 h 647015"/>
              <a:gd name="connsiteX5-343" fmla="*/ 62645 w 687378"/>
              <a:gd name="connsiteY5-344" fmla="*/ 127576 h 647015"/>
              <a:gd name="connsiteX0-345" fmla="*/ 128078 w 677145"/>
              <a:gd name="connsiteY0-346" fmla="*/ 58090 h 663933"/>
              <a:gd name="connsiteX1-347" fmla="*/ 571432 w 677145"/>
              <a:gd name="connsiteY1-348" fmla="*/ 16673 h 663933"/>
              <a:gd name="connsiteX2-349" fmla="*/ 659670 w 677145"/>
              <a:gd name="connsiteY2-350" fmla="*/ 330492 h 663933"/>
              <a:gd name="connsiteX3-351" fmla="*/ 559815 w 677145"/>
              <a:gd name="connsiteY3-352" fmla="*/ 663933 h 663933"/>
              <a:gd name="connsiteX4-353" fmla="*/ 3176 w 677145"/>
              <a:gd name="connsiteY4-354" fmla="*/ 330492 h 663933"/>
              <a:gd name="connsiteX5-355" fmla="*/ 62645 w 677145"/>
              <a:gd name="connsiteY5-356" fmla="*/ 127576 h 663933"/>
              <a:gd name="connsiteX0-357" fmla="*/ 101940 w 644966"/>
              <a:gd name="connsiteY0-358" fmla="*/ 58090 h 685888"/>
              <a:gd name="connsiteX1-359" fmla="*/ 545294 w 644966"/>
              <a:gd name="connsiteY1-360" fmla="*/ 16673 h 685888"/>
              <a:gd name="connsiteX2-361" fmla="*/ 633532 w 644966"/>
              <a:gd name="connsiteY2-362" fmla="*/ 330492 h 685888"/>
              <a:gd name="connsiteX3-363" fmla="*/ 533677 w 644966"/>
              <a:gd name="connsiteY3-364" fmla="*/ 663933 h 685888"/>
              <a:gd name="connsiteX4-365" fmla="*/ 10874 w 644966"/>
              <a:gd name="connsiteY4-366" fmla="*/ 575801 h 685888"/>
              <a:gd name="connsiteX5-367" fmla="*/ 36507 w 644966"/>
              <a:gd name="connsiteY5-368" fmla="*/ 127576 h 685888"/>
              <a:gd name="connsiteX0-369" fmla="*/ 101940 w 642626"/>
              <a:gd name="connsiteY0-370" fmla="*/ 58090 h 654766"/>
              <a:gd name="connsiteX1-371" fmla="*/ 545294 w 642626"/>
              <a:gd name="connsiteY1-372" fmla="*/ 16673 h 654766"/>
              <a:gd name="connsiteX2-373" fmla="*/ 633532 w 642626"/>
              <a:gd name="connsiteY2-374" fmla="*/ 330492 h 654766"/>
              <a:gd name="connsiteX3-375" fmla="*/ 567513 w 642626"/>
              <a:gd name="connsiteY3-376" fmla="*/ 613179 h 654766"/>
              <a:gd name="connsiteX4-377" fmla="*/ 10874 w 642626"/>
              <a:gd name="connsiteY4-378" fmla="*/ 575801 h 654766"/>
              <a:gd name="connsiteX5-379" fmla="*/ 36507 w 642626"/>
              <a:gd name="connsiteY5-380" fmla="*/ 127576 h 654766"/>
              <a:gd name="connsiteX0-381" fmla="*/ 101940 w 642626"/>
              <a:gd name="connsiteY0-382" fmla="*/ 30477 h 627153"/>
              <a:gd name="connsiteX1-383" fmla="*/ 545294 w 642626"/>
              <a:gd name="connsiteY1-384" fmla="*/ 31354 h 627153"/>
              <a:gd name="connsiteX2-385" fmla="*/ 633532 w 642626"/>
              <a:gd name="connsiteY2-386" fmla="*/ 302879 h 627153"/>
              <a:gd name="connsiteX3-387" fmla="*/ 567513 w 642626"/>
              <a:gd name="connsiteY3-388" fmla="*/ 585566 h 627153"/>
              <a:gd name="connsiteX4-389" fmla="*/ 10874 w 642626"/>
              <a:gd name="connsiteY4-390" fmla="*/ 548188 h 627153"/>
              <a:gd name="connsiteX5-391" fmla="*/ 36507 w 642626"/>
              <a:gd name="connsiteY5-392" fmla="*/ 99963 h 627153"/>
              <a:gd name="connsiteX0-393" fmla="*/ 101940 w 641803"/>
              <a:gd name="connsiteY0-394" fmla="*/ 32533 h 629209"/>
              <a:gd name="connsiteX1-395" fmla="*/ 545294 w 641803"/>
              <a:gd name="connsiteY1-396" fmla="*/ 33410 h 629209"/>
              <a:gd name="connsiteX2-397" fmla="*/ 633532 w 641803"/>
              <a:gd name="connsiteY2-398" fmla="*/ 304935 h 629209"/>
              <a:gd name="connsiteX3-399" fmla="*/ 567513 w 641803"/>
              <a:gd name="connsiteY3-400" fmla="*/ 587622 h 629209"/>
              <a:gd name="connsiteX4-401" fmla="*/ 10874 w 641803"/>
              <a:gd name="connsiteY4-402" fmla="*/ 550244 h 629209"/>
              <a:gd name="connsiteX5-403" fmla="*/ 36507 w 641803"/>
              <a:gd name="connsiteY5-404" fmla="*/ 102019 h 629209"/>
              <a:gd name="connsiteX0-405" fmla="*/ 93785 w 633648"/>
              <a:gd name="connsiteY0-406" fmla="*/ 32533 h 629209"/>
              <a:gd name="connsiteX1-407" fmla="*/ 537139 w 633648"/>
              <a:gd name="connsiteY1-408" fmla="*/ 33410 h 629209"/>
              <a:gd name="connsiteX2-409" fmla="*/ 625377 w 633648"/>
              <a:gd name="connsiteY2-410" fmla="*/ 304935 h 629209"/>
              <a:gd name="connsiteX3-411" fmla="*/ 559358 w 633648"/>
              <a:gd name="connsiteY3-412" fmla="*/ 587622 h 629209"/>
              <a:gd name="connsiteX4-413" fmla="*/ 2719 w 633648"/>
              <a:gd name="connsiteY4-414" fmla="*/ 550244 h 629209"/>
              <a:gd name="connsiteX5-415" fmla="*/ 28352 w 633648"/>
              <a:gd name="connsiteY5-416" fmla="*/ 102019 h 629209"/>
              <a:gd name="connsiteX0-417" fmla="*/ 103603 w 643466"/>
              <a:gd name="connsiteY0-418" fmla="*/ 32533 h 629209"/>
              <a:gd name="connsiteX1-419" fmla="*/ 546957 w 643466"/>
              <a:gd name="connsiteY1-420" fmla="*/ 33410 h 629209"/>
              <a:gd name="connsiteX2-421" fmla="*/ 635195 w 643466"/>
              <a:gd name="connsiteY2-422" fmla="*/ 304935 h 629209"/>
              <a:gd name="connsiteX3-423" fmla="*/ 569176 w 643466"/>
              <a:gd name="connsiteY3-424" fmla="*/ 587622 h 629209"/>
              <a:gd name="connsiteX4-425" fmla="*/ 12537 w 643466"/>
              <a:gd name="connsiteY4-426" fmla="*/ 550244 h 629209"/>
              <a:gd name="connsiteX5-427" fmla="*/ 4334 w 643466"/>
              <a:gd name="connsiteY5-428" fmla="*/ 102019 h 629209"/>
              <a:gd name="connsiteX0-429" fmla="*/ 103603 w 643466"/>
              <a:gd name="connsiteY0-430" fmla="*/ 32533 h 613248"/>
              <a:gd name="connsiteX1-431" fmla="*/ 546957 w 643466"/>
              <a:gd name="connsiteY1-432" fmla="*/ 33410 h 613248"/>
              <a:gd name="connsiteX2-433" fmla="*/ 635195 w 643466"/>
              <a:gd name="connsiteY2-434" fmla="*/ 304935 h 613248"/>
              <a:gd name="connsiteX3-435" fmla="*/ 569176 w 643466"/>
              <a:gd name="connsiteY3-436" fmla="*/ 587622 h 613248"/>
              <a:gd name="connsiteX4-437" fmla="*/ 12537 w 643466"/>
              <a:gd name="connsiteY4-438" fmla="*/ 518643 h 613248"/>
              <a:gd name="connsiteX5-439" fmla="*/ 4334 w 643466"/>
              <a:gd name="connsiteY5-440" fmla="*/ 102019 h 613248"/>
              <a:gd name="connsiteX0-441" fmla="*/ 103603 w 622280"/>
              <a:gd name="connsiteY0-442" fmla="*/ 51723 h 632438"/>
              <a:gd name="connsiteX1-443" fmla="*/ 546957 w 622280"/>
              <a:gd name="connsiteY1-444" fmla="*/ 52600 h 632438"/>
              <a:gd name="connsiteX2-445" fmla="*/ 569176 w 622280"/>
              <a:gd name="connsiteY2-446" fmla="*/ 606812 h 632438"/>
              <a:gd name="connsiteX3-447" fmla="*/ 12537 w 622280"/>
              <a:gd name="connsiteY3-448" fmla="*/ 537833 h 632438"/>
              <a:gd name="connsiteX4-449" fmla="*/ 4334 w 622280"/>
              <a:gd name="connsiteY4-450" fmla="*/ 121209 h 632438"/>
              <a:gd name="connsiteX0-451" fmla="*/ 103603 w 640916"/>
              <a:gd name="connsiteY0-452" fmla="*/ 51277 h 628066"/>
              <a:gd name="connsiteX1-453" fmla="*/ 546957 w 640916"/>
              <a:gd name="connsiteY1-454" fmla="*/ 52154 h 628066"/>
              <a:gd name="connsiteX2-455" fmla="*/ 595444 w 640916"/>
              <a:gd name="connsiteY2-456" fmla="*/ 600046 h 628066"/>
              <a:gd name="connsiteX3-457" fmla="*/ 12537 w 640916"/>
              <a:gd name="connsiteY3-458" fmla="*/ 537387 h 628066"/>
              <a:gd name="connsiteX4-459" fmla="*/ 4334 w 640916"/>
              <a:gd name="connsiteY4-460" fmla="*/ 120763 h 628066"/>
              <a:gd name="connsiteX0-461" fmla="*/ 103603 w 629940"/>
              <a:gd name="connsiteY0-462" fmla="*/ 26437 h 603226"/>
              <a:gd name="connsiteX1-463" fmla="*/ 546957 w 629940"/>
              <a:gd name="connsiteY1-464" fmla="*/ 27314 h 603226"/>
              <a:gd name="connsiteX2-465" fmla="*/ 595444 w 629940"/>
              <a:gd name="connsiteY2-466" fmla="*/ 575206 h 603226"/>
              <a:gd name="connsiteX3-467" fmla="*/ 12537 w 629940"/>
              <a:gd name="connsiteY3-468" fmla="*/ 512547 h 603226"/>
              <a:gd name="connsiteX4-469" fmla="*/ 4334 w 629940"/>
              <a:gd name="connsiteY4-470" fmla="*/ 95923 h 603226"/>
              <a:gd name="connsiteX0-471" fmla="*/ 103603 w 651443"/>
              <a:gd name="connsiteY0-472" fmla="*/ 20041 h 614843"/>
              <a:gd name="connsiteX1-473" fmla="*/ 608249 w 651443"/>
              <a:gd name="connsiteY1-474" fmla="*/ 39879 h 614843"/>
              <a:gd name="connsiteX2-475" fmla="*/ 595444 w 651443"/>
              <a:gd name="connsiteY2-476" fmla="*/ 568810 h 614843"/>
              <a:gd name="connsiteX3-477" fmla="*/ 12537 w 651443"/>
              <a:gd name="connsiteY3-478" fmla="*/ 506151 h 614843"/>
              <a:gd name="connsiteX4-479" fmla="*/ 4334 w 651443"/>
              <a:gd name="connsiteY4-480" fmla="*/ 89527 h 614843"/>
              <a:gd name="connsiteX0-481" fmla="*/ 103603 w 640788"/>
              <a:gd name="connsiteY0-482" fmla="*/ 20041 h 614843"/>
              <a:gd name="connsiteX1-483" fmla="*/ 581981 w 640788"/>
              <a:gd name="connsiteY1-484" fmla="*/ 39879 h 614843"/>
              <a:gd name="connsiteX2-485" fmla="*/ 595444 w 640788"/>
              <a:gd name="connsiteY2-486" fmla="*/ 568810 h 614843"/>
              <a:gd name="connsiteX3-487" fmla="*/ 12537 w 640788"/>
              <a:gd name="connsiteY3-488" fmla="*/ 506151 h 614843"/>
              <a:gd name="connsiteX4-489" fmla="*/ 4334 w 640788"/>
              <a:gd name="connsiteY4-490" fmla="*/ 89527 h 614843"/>
              <a:gd name="connsiteX0-491" fmla="*/ 103603 w 673655"/>
              <a:gd name="connsiteY0-492" fmla="*/ 38763 h 618146"/>
              <a:gd name="connsiteX1-493" fmla="*/ 581981 w 673655"/>
              <a:gd name="connsiteY1-494" fmla="*/ 58601 h 618146"/>
              <a:gd name="connsiteX2-495" fmla="*/ 621713 w 673655"/>
              <a:gd name="connsiteY2-496" fmla="*/ 562250 h 618146"/>
              <a:gd name="connsiteX3-497" fmla="*/ 12537 w 673655"/>
              <a:gd name="connsiteY3-498" fmla="*/ 524873 h 618146"/>
              <a:gd name="connsiteX4-499" fmla="*/ 4334 w 673655"/>
              <a:gd name="connsiteY4-500" fmla="*/ 108249 h 618146"/>
              <a:gd name="connsiteX0-501" fmla="*/ 103603 w 654750"/>
              <a:gd name="connsiteY0-502" fmla="*/ 38763 h 605787"/>
              <a:gd name="connsiteX1-503" fmla="*/ 581981 w 654750"/>
              <a:gd name="connsiteY1-504" fmla="*/ 58601 h 605787"/>
              <a:gd name="connsiteX2-505" fmla="*/ 621713 w 654750"/>
              <a:gd name="connsiteY2-506" fmla="*/ 562250 h 605787"/>
              <a:gd name="connsiteX3-507" fmla="*/ 12537 w 654750"/>
              <a:gd name="connsiteY3-508" fmla="*/ 524873 h 605787"/>
              <a:gd name="connsiteX4-509" fmla="*/ 4334 w 654750"/>
              <a:gd name="connsiteY4-510" fmla="*/ 108249 h 605787"/>
              <a:gd name="connsiteX0-511" fmla="*/ 103603 w 643734"/>
              <a:gd name="connsiteY0-512" fmla="*/ 31800 h 598824"/>
              <a:gd name="connsiteX1-513" fmla="*/ 581981 w 643734"/>
              <a:gd name="connsiteY1-514" fmla="*/ 51638 h 598824"/>
              <a:gd name="connsiteX2-515" fmla="*/ 621713 w 643734"/>
              <a:gd name="connsiteY2-516" fmla="*/ 555287 h 598824"/>
              <a:gd name="connsiteX3-517" fmla="*/ 12537 w 643734"/>
              <a:gd name="connsiteY3-518" fmla="*/ 517910 h 598824"/>
              <a:gd name="connsiteX4-519" fmla="*/ 4334 w 643734"/>
              <a:gd name="connsiteY4-520" fmla="*/ 101286 h 598824"/>
              <a:gd name="connsiteX0-521" fmla="*/ 103603 w 643734"/>
              <a:gd name="connsiteY0-522" fmla="*/ 24551 h 591575"/>
              <a:gd name="connsiteX1-523" fmla="*/ 581981 w 643734"/>
              <a:gd name="connsiteY1-524" fmla="*/ 44389 h 591575"/>
              <a:gd name="connsiteX2-525" fmla="*/ 621713 w 643734"/>
              <a:gd name="connsiteY2-526" fmla="*/ 548038 h 591575"/>
              <a:gd name="connsiteX3-527" fmla="*/ 12537 w 643734"/>
              <a:gd name="connsiteY3-528" fmla="*/ 510661 h 591575"/>
              <a:gd name="connsiteX4-529" fmla="*/ 4334 w 643734"/>
              <a:gd name="connsiteY4-530" fmla="*/ 94037 h 591575"/>
              <a:gd name="connsiteX0-531" fmla="*/ 103603 w 643734"/>
              <a:gd name="connsiteY0-532" fmla="*/ 20135 h 587159"/>
              <a:gd name="connsiteX1-533" fmla="*/ 581981 w 643734"/>
              <a:gd name="connsiteY1-534" fmla="*/ 39973 h 587159"/>
              <a:gd name="connsiteX2-535" fmla="*/ 621713 w 643734"/>
              <a:gd name="connsiteY2-536" fmla="*/ 543622 h 587159"/>
              <a:gd name="connsiteX3-537" fmla="*/ 12537 w 643734"/>
              <a:gd name="connsiteY3-538" fmla="*/ 506245 h 587159"/>
              <a:gd name="connsiteX4-539" fmla="*/ 4334 w 643734"/>
              <a:gd name="connsiteY4-540" fmla="*/ 89621 h 587159"/>
              <a:gd name="connsiteX0-541" fmla="*/ 51067 w 657504"/>
              <a:gd name="connsiteY0-542" fmla="*/ 31623 h 592327"/>
              <a:gd name="connsiteX1-543" fmla="*/ 581981 w 657504"/>
              <a:gd name="connsiteY1-544" fmla="*/ 45141 h 592327"/>
              <a:gd name="connsiteX2-545" fmla="*/ 621713 w 657504"/>
              <a:gd name="connsiteY2-546" fmla="*/ 548790 h 592327"/>
              <a:gd name="connsiteX3-547" fmla="*/ 12537 w 657504"/>
              <a:gd name="connsiteY3-548" fmla="*/ 511413 h 592327"/>
              <a:gd name="connsiteX4-549" fmla="*/ 4334 w 657504"/>
              <a:gd name="connsiteY4-550" fmla="*/ 94789 h 592327"/>
              <a:gd name="connsiteX0-551" fmla="*/ 51067 w 676118"/>
              <a:gd name="connsiteY0-552" fmla="*/ 31623 h 604686"/>
              <a:gd name="connsiteX1-553" fmla="*/ 581981 w 676118"/>
              <a:gd name="connsiteY1-554" fmla="*/ 45141 h 604686"/>
              <a:gd name="connsiteX2-555" fmla="*/ 621713 w 676118"/>
              <a:gd name="connsiteY2-556" fmla="*/ 548790 h 604686"/>
              <a:gd name="connsiteX3-557" fmla="*/ 12537 w 676118"/>
              <a:gd name="connsiteY3-558" fmla="*/ 511413 h 604686"/>
              <a:gd name="connsiteX4-559" fmla="*/ 4334 w 676118"/>
              <a:gd name="connsiteY4-560" fmla="*/ 94789 h 604686"/>
              <a:gd name="connsiteX0-561" fmla="*/ 51067 w 659741"/>
              <a:gd name="connsiteY0-562" fmla="*/ 18182 h 591245"/>
              <a:gd name="connsiteX1-563" fmla="*/ 581981 w 659741"/>
              <a:gd name="connsiteY1-564" fmla="*/ 31700 h 591245"/>
              <a:gd name="connsiteX2-565" fmla="*/ 621713 w 659741"/>
              <a:gd name="connsiteY2-566" fmla="*/ 535349 h 591245"/>
              <a:gd name="connsiteX3-567" fmla="*/ 12537 w 659741"/>
              <a:gd name="connsiteY3-568" fmla="*/ 497972 h 591245"/>
              <a:gd name="connsiteX4-569" fmla="*/ 4334 w 659741"/>
              <a:gd name="connsiteY4-570" fmla="*/ 81348 h 591245"/>
              <a:gd name="connsiteX0-571" fmla="*/ 51067 w 671131"/>
              <a:gd name="connsiteY0-572" fmla="*/ 18182 h 591245"/>
              <a:gd name="connsiteX1-573" fmla="*/ 617005 w 671131"/>
              <a:gd name="connsiteY1-574" fmla="*/ 31700 h 591245"/>
              <a:gd name="connsiteX2-575" fmla="*/ 621713 w 671131"/>
              <a:gd name="connsiteY2-576" fmla="*/ 535349 h 591245"/>
              <a:gd name="connsiteX3-577" fmla="*/ 12537 w 671131"/>
              <a:gd name="connsiteY3-578" fmla="*/ 497972 h 591245"/>
              <a:gd name="connsiteX4-579" fmla="*/ 4334 w 671131"/>
              <a:gd name="connsiteY4-580" fmla="*/ 81348 h 591245"/>
              <a:gd name="connsiteX0-581" fmla="*/ 51067 w 648099"/>
              <a:gd name="connsiteY0-582" fmla="*/ 18182 h 578886"/>
              <a:gd name="connsiteX1-583" fmla="*/ 617005 w 648099"/>
              <a:gd name="connsiteY1-584" fmla="*/ 31700 h 578886"/>
              <a:gd name="connsiteX2-585" fmla="*/ 621713 w 648099"/>
              <a:gd name="connsiteY2-586" fmla="*/ 535349 h 578886"/>
              <a:gd name="connsiteX3-587" fmla="*/ 12537 w 648099"/>
              <a:gd name="connsiteY3-588" fmla="*/ 497972 h 578886"/>
              <a:gd name="connsiteX4-589" fmla="*/ 4334 w 648099"/>
              <a:gd name="connsiteY4-590" fmla="*/ 81348 h 578886"/>
              <a:gd name="connsiteX0-591" fmla="*/ 51067 w 648099"/>
              <a:gd name="connsiteY0-592" fmla="*/ 18182 h 565791"/>
              <a:gd name="connsiteX1-593" fmla="*/ 617005 w 648099"/>
              <a:gd name="connsiteY1-594" fmla="*/ 31700 h 565791"/>
              <a:gd name="connsiteX2-595" fmla="*/ 621713 w 648099"/>
              <a:gd name="connsiteY2-596" fmla="*/ 535349 h 565791"/>
              <a:gd name="connsiteX3-597" fmla="*/ 12537 w 648099"/>
              <a:gd name="connsiteY3-598" fmla="*/ 497972 h 565791"/>
              <a:gd name="connsiteX4-599" fmla="*/ 4334 w 648099"/>
              <a:gd name="connsiteY4-600" fmla="*/ 81348 h 565791"/>
            </a:gdLst>
            <a:ahLst/>
            <a:cxnLst>
              <a:cxn ang="0">
                <a:pos x="connsiteX0-591" y="connsiteY0-592"/>
              </a:cxn>
              <a:cxn ang="0">
                <a:pos x="connsiteX1-593" y="connsiteY1-594"/>
              </a:cxn>
              <a:cxn ang="0">
                <a:pos x="connsiteX2-595" y="connsiteY2-596"/>
              </a:cxn>
              <a:cxn ang="0">
                <a:pos x="connsiteX3-597" y="connsiteY3-598"/>
              </a:cxn>
              <a:cxn ang="0">
                <a:pos x="connsiteX4-599" y="connsiteY4-600"/>
              </a:cxn>
            </a:cxnLst>
            <a:rect l="l" t="t" r="r" b="b"/>
            <a:pathLst>
              <a:path w="648099" h="565791">
                <a:moveTo>
                  <a:pt x="51067" y="18182"/>
                </a:moveTo>
                <a:cubicBezTo>
                  <a:pt x="281003" y="7261"/>
                  <a:pt x="591945" y="-22893"/>
                  <a:pt x="617005" y="31700"/>
                </a:cubicBezTo>
                <a:cubicBezTo>
                  <a:pt x="642065" y="86293"/>
                  <a:pt x="669922" y="489239"/>
                  <a:pt x="621713" y="535349"/>
                </a:cubicBezTo>
                <a:cubicBezTo>
                  <a:pt x="573504" y="581459"/>
                  <a:pt x="32838" y="579874"/>
                  <a:pt x="12537" y="497972"/>
                </a:cubicBezTo>
                <a:cubicBezTo>
                  <a:pt x="992" y="378148"/>
                  <a:pt x="-4426" y="189998"/>
                  <a:pt x="4334" y="81348"/>
                </a:cubicBezTo>
              </a:path>
            </a:pathLst>
          </a:custGeom>
          <a:noFill/>
          <a:ln w="25400" cap="rnd">
            <a:solidFill>
              <a:schemeClr val="accent1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6" name="椭圆 31"/>
          <p:cNvSpPr/>
          <p:nvPr/>
        </p:nvSpPr>
        <p:spPr>
          <a:xfrm>
            <a:off x="4488872" y="2137410"/>
            <a:ext cx="3241964" cy="3337492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  <a:gd name="connsiteX0-333" fmla="*/ 128078 w 687378"/>
              <a:gd name="connsiteY0-334" fmla="*/ 58090 h 647015"/>
              <a:gd name="connsiteX1-335" fmla="*/ 571432 w 687378"/>
              <a:gd name="connsiteY1-336" fmla="*/ 16673 h 647015"/>
              <a:gd name="connsiteX2-337" fmla="*/ 659670 w 687378"/>
              <a:gd name="connsiteY2-338" fmla="*/ 330492 h 647015"/>
              <a:gd name="connsiteX3-339" fmla="*/ 331423 w 687378"/>
              <a:gd name="connsiteY3-340" fmla="*/ 647015 h 647015"/>
              <a:gd name="connsiteX4-341" fmla="*/ 3176 w 687378"/>
              <a:gd name="connsiteY4-342" fmla="*/ 330492 h 647015"/>
              <a:gd name="connsiteX5-343" fmla="*/ 62645 w 687378"/>
              <a:gd name="connsiteY5-344" fmla="*/ 127576 h 647015"/>
              <a:gd name="connsiteX0-345" fmla="*/ 128078 w 677145"/>
              <a:gd name="connsiteY0-346" fmla="*/ 58090 h 663933"/>
              <a:gd name="connsiteX1-347" fmla="*/ 571432 w 677145"/>
              <a:gd name="connsiteY1-348" fmla="*/ 16673 h 663933"/>
              <a:gd name="connsiteX2-349" fmla="*/ 659670 w 677145"/>
              <a:gd name="connsiteY2-350" fmla="*/ 330492 h 663933"/>
              <a:gd name="connsiteX3-351" fmla="*/ 559815 w 677145"/>
              <a:gd name="connsiteY3-352" fmla="*/ 663933 h 663933"/>
              <a:gd name="connsiteX4-353" fmla="*/ 3176 w 677145"/>
              <a:gd name="connsiteY4-354" fmla="*/ 330492 h 663933"/>
              <a:gd name="connsiteX5-355" fmla="*/ 62645 w 677145"/>
              <a:gd name="connsiteY5-356" fmla="*/ 127576 h 663933"/>
              <a:gd name="connsiteX0-357" fmla="*/ 101940 w 644966"/>
              <a:gd name="connsiteY0-358" fmla="*/ 58090 h 685888"/>
              <a:gd name="connsiteX1-359" fmla="*/ 545294 w 644966"/>
              <a:gd name="connsiteY1-360" fmla="*/ 16673 h 685888"/>
              <a:gd name="connsiteX2-361" fmla="*/ 633532 w 644966"/>
              <a:gd name="connsiteY2-362" fmla="*/ 330492 h 685888"/>
              <a:gd name="connsiteX3-363" fmla="*/ 533677 w 644966"/>
              <a:gd name="connsiteY3-364" fmla="*/ 663933 h 685888"/>
              <a:gd name="connsiteX4-365" fmla="*/ 10874 w 644966"/>
              <a:gd name="connsiteY4-366" fmla="*/ 575801 h 685888"/>
              <a:gd name="connsiteX5-367" fmla="*/ 36507 w 644966"/>
              <a:gd name="connsiteY5-368" fmla="*/ 127576 h 685888"/>
              <a:gd name="connsiteX0-369" fmla="*/ 101940 w 642626"/>
              <a:gd name="connsiteY0-370" fmla="*/ 58090 h 654766"/>
              <a:gd name="connsiteX1-371" fmla="*/ 545294 w 642626"/>
              <a:gd name="connsiteY1-372" fmla="*/ 16673 h 654766"/>
              <a:gd name="connsiteX2-373" fmla="*/ 633532 w 642626"/>
              <a:gd name="connsiteY2-374" fmla="*/ 330492 h 654766"/>
              <a:gd name="connsiteX3-375" fmla="*/ 567513 w 642626"/>
              <a:gd name="connsiteY3-376" fmla="*/ 613179 h 654766"/>
              <a:gd name="connsiteX4-377" fmla="*/ 10874 w 642626"/>
              <a:gd name="connsiteY4-378" fmla="*/ 575801 h 654766"/>
              <a:gd name="connsiteX5-379" fmla="*/ 36507 w 642626"/>
              <a:gd name="connsiteY5-380" fmla="*/ 127576 h 654766"/>
              <a:gd name="connsiteX0-381" fmla="*/ 101940 w 642626"/>
              <a:gd name="connsiteY0-382" fmla="*/ 30477 h 627153"/>
              <a:gd name="connsiteX1-383" fmla="*/ 545294 w 642626"/>
              <a:gd name="connsiteY1-384" fmla="*/ 31354 h 627153"/>
              <a:gd name="connsiteX2-385" fmla="*/ 633532 w 642626"/>
              <a:gd name="connsiteY2-386" fmla="*/ 302879 h 627153"/>
              <a:gd name="connsiteX3-387" fmla="*/ 567513 w 642626"/>
              <a:gd name="connsiteY3-388" fmla="*/ 585566 h 627153"/>
              <a:gd name="connsiteX4-389" fmla="*/ 10874 w 642626"/>
              <a:gd name="connsiteY4-390" fmla="*/ 548188 h 627153"/>
              <a:gd name="connsiteX5-391" fmla="*/ 36507 w 642626"/>
              <a:gd name="connsiteY5-392" fmla="*/ 99963 h 627153"/>
              <a:gd name="connsiteX0-393" fmla="*/ 101940 w 641803"/>
              <a:gd name="connsiteY0-394" fmla="*/ 32533 h 629209"/>
              <a:gd name="connsiteX1-395" fmla="*/ 545294 w 641803"/>
              <a:gd name="connsiteY1-396" fmla="*/ 33410 h 629209"/>
              <a:gd name="connsiteX2-397" fmla="*/ 633532 w 641803"/>
              <a:gd name="connsiteY2-398" fmla="*/ 304935 h 629209"/>
              <a:gd name="connsiteX3-399" fmla="*/ 567513 w 641803"/>
              <a:gd name="connsiteY3-400" fmla="*/ 587622 h 629209"/>
              <a:gd name="connsiteX4-401" fmla="*/ 10874 w 641803"/>
              <a:gd name="connsiteY4-402" fmla="*/ 550244 h 629209"/>
              <a:gd name="connsiteX5-403" fmla="*/ 36507 w 641803"/>
              <a:gd name="connsiteY5-404" fmla="*/ 102019 h 629209"/>
              <a:gd name="connsiteX0-405" fmla="*/ 93785 w 633648"/>
              <a:gd name="connsiteY0-406" fmla="*/ 32533 h 629209"/>
              <a:gd name="connsiteX1-407" fmla="*/ 537139 w 633648"/>
              <a:gd name="connsiteY1-408" fmla="*/ 33410 h 629209"/>
              <a:gd name="connsiteX2-409" fmla="*/ 625377 w 633648"/>
              <a:gd name="connsiteY2-410" fmla="*/ 304935 h 629209"/>
              <a:gd name="connsiteX3-411" fmla="*/ 559358 w 633648"/>
              <a:gd name="connsiteY3-412" fmla="*/ 587622 h 629209"/>
              <a:gd name="connsiteX4-413" fmla="*/ 2719 w 633648"/>
              <a:gd name="connsiteY4-414" fmla="*/ 550244 h 629209"/>
              <a:gd name="connsiteX5-415" fmla="*/ 28352 w 633648"/>
              <a:gd name="connsiteY5-416" fmla="*/ 102019 h 629209"/>
              <a:gd name="connsiteX0-417" fmla="*/ 103603 w 643466"/>
              <a:gd name="connsiteY0-418" fmla="*/ 32533 h 629209"/>
              <a:gd name="connsiteX1-419" fmla="*/ 546957 w 643466"/>
              <a:gd name="connsiteY1-420" fmla="*/ 33410 h 629209"/>
              <a:gd name="connsiteX2-421" fmla="*/ 635195 w 643466"/>
              <a:gd name="connsiteY2-422" fmla="*/ 304935 h 629209"/>
              <a:gd name="connsiteX3-423" fmla="*/ 569176 w 643466"/>
              <a:gd name="connsiteY3-424" fmla="*/ 587622 h 629209"/>
              <a:gd name="connsiteX4-425" fmla="*/ 12537 w 643466"/>
              <a:gd name="connsiteY4-426" fmla="*/ 550244 h 629209"/>
              <a:gd name="connsiteX5-427" fmla="*/ 4334 w 643466"/>
              <a:gd name="connsiteY5-428" fmla="*/ 102019 h 629209"/>
              <a:gd name="connsiteX0-429" fmla="*/ 103603 w 643466"/>
              <a:gd name="connsiteY0-430" fmla="*/ 32533 h 613248"/>
              <a:gd name="connsiteX1-431" fmla="*/ 546957 w 643466"/>
              <a:gd name="connsiteY1-432" fmla="*/ 33410 h 613248"/>
              <a:gd name="connsiteX2-433" fmla="*/ 635195 w 643466"/>
              <a:gd name="connsiteY2-434" fmla="*/ 304935 h 613248"/>
              <a:gd name="connsiteX3-435" fmla="*/ 569176 w 643466"/>
              <a:gd name="connsiteY3-436" fmla="*/ 587622 h 613248"/>
              <a:gd name="connsiteX4-437" fmla="*/ 12537 w 643466"/>
              <a:gd name="connsiteY4-438" fmla="*/ 518643 h 613248"/>
              <a:gd name="connsiteX5-439" fmla="*/ 4334 w 643466"/>
              <a:gd name="connsiteY5-440" fmla="*/ 102019 h 613248"/>
              <a:gd name="connsiteX0-441" fmla="*/ 103603 w 622280"/>
              <a:gd name="connsiteY0-442" fmla="*/ 51723 h 632438"/>
              <a:gd name="connsiteX1-443" fmla="*/ 546957 w 622280"/>
              <a:gd name="connsiteY1-444" fmla="*/ 52600 h 632438"/>
              <a:gd name="connsiteX2-445" fmla="*/ 569176 w 622280"/>
              <a:gd name="connsiteY2-446" fmla="*/ 606812 h 632438"/>
              <a:gd name="connsiteX3-447" fmla="*/ 12537 w 622280"/>
              <a:gd name="connsiteY3-448" fmla="*/ 537833 h 632438"/>
              <a:gd name="connsiteX4-449" fmla="*/ 4334 w 622280"/>
              <a:gd name="connsiteY4-450" fmla="*/ 121209 h 632438"/>
              <a:gd name="connsiteX0-451" fmla="*/ 103603 w 640916"/>
              <a:gd name="connsiteY0-452" fmla="*/ 51277 h 628066"/>
              <a:gd name="connsiteX1-453" fmla="*/ 546957 w 640916"/>
              <a:gd name="connsiteY1-454" fmla="*/ 52154 h 628066"/>
              <a:gd name="connsiteX2-455" fmla="*/ 595444 w 640916"/>
              <a:gd name="connsiteY2-456" fmla="*/ 600046 h 628066"/>
              <a:gd name="connsiteX3-457" fmla="*/ 12537 w 640916"/>
              <a:gd name="connsiteY3-458" fmla="*/ 537387 h 628066"/>
              <a:gd name="connsiteX4-459" fmla="*/ 4334 w 640916"/>
              <a:gd name="connsiteY4-460" fmla="*/ 120763 h 628066"/>
              <a:gd name="connsiteX0-461" fmla="*/ 103603 w 629940"/>
              <a:gd name="connsiteY0-462" fmla="*/ 26437 h 603226"/>
              <a:gd name="connsiteX1-463" fmla="*/ 546957 w 629940"/>
              <a:gd name="connsiteY1-464" fmla="*/ 27314 h 603226"/>
              <a:gd name="connsiteX2-465" fmla="*/ 595444 w 629940"/>
              <a:gd name="connsiteY2-466" fmla="*/ 575206 h 603226"/>
              <a:gd name="connsiteX3-467" fmla="*/ 12537 w 629940"/>
              <a:gd name="connsiteY3-468" fmla="*/ 512547 h 603226"/>
              <a:gd name="connsiteX4-469" fmla="*/ 4334 w 629940"/>
              <a:gd name="connsiteY4-470" fmla="*/ 95923 h 603226"/>
              <a:gd name="connsiteX0-471" fmla="*/ 103603 w 651443"/>
              <a:gd name="connsiteY0-472" fmla="*/ 20041 h 614843"/>
              <a:gd name="connsiteX1-473" fmla="*/ 608249 w 651443"/>
              <a:gd name="connsiteY1-474" fmla="*/ 39879 h 614843"/>
              <a:gd name="connsiteX2-475" fmla="*/ 595444 w 651443"/>
              <a:gd name="connsiteY2-476" fmla="*/ 568810 h 614843"/>
              <a:gd name="connsiteX3-477" fmla="*/ 12537 w 651443"/>
              <a:gd name="connsiteY3-478" fmla="*/ 506151 h 614843"/>
              <a:gd name="connsiteX4-479" fmla="*/ 4334 w 651443"/>
              <a:gd name="connsiteY4-480" fmla="*/ 89527 h 614843"/>
              <a:gd name="connsiteX0-481" fmla="*/ 103603 w 640788"/>
              <a:gd name="connsiteY0-482" fmla="*/ 20041 h 614843"/>
              <a:gd name="connsiteX1-483" fmla="*/ 581981 w 640788"/>
              <a:gd name="connsiteY1-484" fmla="*/ 39879 h 614843"/>
              <a:gd name="connsiteX2-485" fmla="*/ 595444 w 640788"/>
              <a:gd name="connsiteY2-486" fmla="*/ 568810 h 614843"/>
              <a:gd name="connsiteX3-487" fmla="*/ 12537 w 640788"/>
              <a:gd name="connsiteY3-488" fmla="*/ 506151 h 614843"/>
              <a:gd name="connsiteX4-489" fmla="*/ 4334 w 640788"/>
              <a:gd name="connsiteY4-490" fmla="*/ 89527 h 614843"/>
              <a:gd name="connsiteX0-491" fmla="*/ 103603 w 673655"/>
              <a:gd name="connsiteY0-492" fmla="*/ 38763 h 618146"/>
              <a:gd name="connsiteX1-493" fmla="*/ 581981 w 673655"/>
              <a:gd name="connsiteY1-494" fmla="*/ 58601 h 618146"/>
              <a:gd name="connsiteX2-495" fmla="*/ 621713 w 673655"/>
              <a:gd name="connsiteY2-496" fmla="*/ 562250 h 618146"/>
              <a:gd name="connsiteX3-497" fmla="*/ 12537 w 673655"/>
              <a:gd name="connsiteY3-498" fmla="*/ 524873 h 618146"/>
              <a:gd name="connsiteX4-499" fmla="*/ 4334 w 673655"/>
              <a:gd name="connsiteY4-500" fmla="*/ 108249 h 618146"/>
              <a:gd name="connsiteX0-501" fmla="*/ 103603 w 654750"/>
              <a:gd name="connsiteY0-502" fmla="*/ 38763 h 605787"/>
              <a:gd name="connsiteX1-503" fmla="*/ 581981 w 654750"/>
              <a:gd name="connsiteY1-504" fmla="*/ 58601 h 605787"/>
              <a:gd name="connsiteX2-505" fmla="*/ 621713 w 654750"/>
              <a:gd name="connsiteY2-506" fmla="*/ 562250 h 605787"/>
              <a:gd name="connsiteX3-507" fmla="*/ 12537 w 654750"/>
              <a:gd name="connsiteY3-508" fmla="*/ 524873 h 605787"/>
              <a:gd name="connsiteX4-509" fmla="*/ 4334 w 654750"/>
              <a:gd name="connsiteY4-510" fmla="*/ 108249 h 605787"/>
              <a:gd name="connsiteX0-511" fmla="*/ 103603 w 643734"/>
              <a:gd name="connsiteY0-512" fmla="*/ 31800 h 598824"/>
              <a:gd name="connsiteX1-513" fmla="*/ 581981 w 643734"/>
              <a:gd name="connsiteY1-514" fmla="*/ 51638 h 598824"/>
              <a:gd name="connsiteX2-515" fmla="*/ 621713 w 643734"/>
              <a:gd name="connsiteY2-516" fmla="*/ 555287 h 598824"/>
              <a:gd name="connsiteX3-517" fmla="*/ 12537 w 643734"/>
              <a:gd name="connsiteY3-518" fmla="*/ 517910 h 598824"/>
              <a:gd name="connsiteX4-519" fmla="*/ 4334 w 643734"/>
              <a:gd name="connsiteY4-520" fmla="*/ 101286 h 598824"/>
              <a:gd name="connsiteX0-521" fmla="*/ 103603 w 643734"/>
              <a:gd name="connsiteY0-522" fmla="*/ 24551 h 591575"/>
              <a:gd name="connsiteX1-523" fmla="*/ 581981 w 643734"/>
              <a:gd name="connsiteY1-524" fmla="*/ 44389 h 591575"/>
              <a:gd name="connsiteX2-525" fmla="*/ 621713 w 643734"/>
              <a:gd name="connsiteY2-526" fmla="*/ 548038 h 591575"/>
              <a:gd name="connsiteX3-527" fmla="*/ 12537 w 643734"/>
              <a:gd name="connsiteY3-528" fmla="*/ 510661 h 591575"/>
              <a:gd name="connsiteX4-529" fmla="*/ 4334 w 643734"/>
              <a:gd name="connsiteY4-530" fmla="*/ 94037 h 591575"/>
              <a:gd name="connsiteX0-531" fmla="*/ 103603 w 643734"/>
              <a:gd name="connsiteY0-532" fmla="*/ 20135 h 587159"/>
              <a:gd name="connsiteX1-533" fmla="*/ 581981 w 643734"/>
              <a:gd name="connsiteY1-534" fmla="*/ 39973 h 587159"/>
              <a:gd name="connsiteX2-535" fmla="*/ 621713 w 643734"/>
              <a:gd name="connsiteY2-536" fmla="*/ 543622 h 587159"/>
              <a:gd name="connsiteX3-537" fmla="*/ 12537 w 643734"/>
              <a:gd name="connsiteY3-538" fmla="*/ 506245 h 587159"/>
              <a:gd name="connsiteX4-539" fmla="*/ 4334 w 643734"/>
              <a:gd name="connsiteY4-540" fmla="*/ 89621 h 587159"/>
              <a:gd name="connsiteX0-541" fmla="*/ 51067 w 657504"/>
              <a:gd name="connsiteY0-542" fmla="*/ 31623 h 592327"/>
              <a:gd name="connsiteX1-543" fmla="*/ 581981 w 657504"/>
              <a:gd name="connsiteY1-544" fmla="*/ 45141 h 592327"/>
              <a:gd name="connsiteX2-545" fmla="*/ 621713 w 657504"/>
              <a:gd name="connsiteY2-546" fmla="*/ 548790 h 592327"/>
              <a:gd name="connsiteX3-547" fmla="*/ 12537 w 657504"/>
              <a:gd name="connsiteY3-548" fmla="*/ 511413 h 592327"/>
              <a:gd name="connsiteX4-549" fmla="*/ 4334 w 657504"/>
              <a:gd name="connsiteY4-550" fmla="*/ 94789 h 592327"/>
              <a:gd name="connsiteX0-551" fmla="*/ 51067 w 676118"/>
              <a:gd name="connsiteY0-552" fmla="*/ 31623 h 604686"/>
              <a:gd name="connsiteX1-553" fmla="*/ 581981 w 676118"/>
              <a:gd name="connsiteY1-554" fmla="*/ 45141 h 604686"/>
              <a:gd name="connsiteX2-555" fmla="*/ 621713 w 676118"/>
              <a:gd name="connsiteY2-556" fmla="*/ 548790 h 604686"/>
              <a:gd name="connsiteX3-557" fmla="*/ 12537 w 676118"/>
              <a:gd name="connsiteY3-558" fmla="*/ 511413 h 604686"/>
              <a:gd name="connsiteX4-559" fmla="*/ 4334 w 676118"/>
              <a:gd name="connsiteY4-560" fmla="*/ 94789 h 604686"/>
              <a:gd name="connsiteX0-561" fmla="*/ 51067 w 659741"/>
              <a:gd name="connsiteY0-562" fmla="*/ 18182 h 591245"/>
              <a:gd name="connsiteX1-563" fmla="*/ 581981 w 659741"/>
              <a:gd name="connsiteY1-564" fmla="*/ 31700 h 591245"/>
              <a:gd name="connsiteX2-565" fmla="*/ 621713 w 659741"/>
              <a:gd name="connsiteY2-566" fmla="*/ 535349 h 591245"/>
              <a:gd name="connsiteX3-567" fmla="*/ 12537 w 659741"/>
              <a:gd name="connsiteY3-568" fmla="*/ 497972 h 591245"/>
              <a:gd name="connsiteX4-569" fmla="*/ 4334 w 659741"/>
              <a:gd name="connsiteY4-570" fmla="*/ 81348 h 591245"/>
              <a:gd name="connsiteX0-571" fmla="*/ 51067 w 671131"/>
              <a:gd name="connsiteY0-572" fmla="*/ 18182 h 591245"/>
              <a:gd name="connsiteX1-573" fmla="*/ 617005 w 671131"/>
              <a:gd name="connsiteY1-574" fmla="*/ 31700 h 591245"/>
              <a:gd name="connsiteX2-575" fmla="*/ 621713 w 671131"/>
              <a:gd name="connsiteY2-576" fmla="*/ 535349 h 591245"/>
              <a:gd name="connsiteX3-577" fmla="*/ 12537 w 671131"/>
              <a:gd name="connsiteY3-578" fmla="*/ 497972 h 591245"/>
              <a:gd name="connsiteX4-579" fmla="*/ 4334 w 671131"/>
              <a:gd name="connsiteY4-580" fmla="*/ 81348 h 591245"/>
              <a:gd name="connsiteX0-581" fmla="*/ 51067 w 648099"/>
              <a:gd name="connsiteY0-582" fmla="*/ 18182 h 578886"/>
              <a:gd name="connsiteX1-583" fmla="*/ 617005 w 648099"/>
              <a:gd name="connsiteY1-584" fmla="*/ 31700 h 578886"/>
              <a:gd name="connsiteX2-585" fmla="*/ 621713 w 648099"/>
              <a:gd name="connsiteY2-586" fmla="*/ 535349 h 578886"/>
              <a:gd name="connsiteX3-587" fmla="*/ 12537 w 648099"/>
              <a:gd name="connsiteY3-588" fmla="*/ 497972 h 578886"/>
              <a:gd name="connsiteX4-589" fmla="*/ 4334 w 648099"/>
              <a:gd name="connsiteY4-590" fmla="*/ 81348 h 578886"/>
              <a:gd name="connsiteX0-591" fmla="*/ 51067 w 648099"/>
              <a:gd name="connsiteY0-592" fmla="*/ 18182 h 565791"/>
              <a:gd name="connsiteX1-593" fmla="*/ 617005 w 648099"/>
              <a:gd name="connsiteY1-594" fmla="*/ 31700 h 565791"/>
              <a:gd name="connsiteX2-595" fmla="*/ 621713 w 648099"/>
              <a:gd name="connsiteY2-596" fmla="*/ 535349 h 565791"/>
              <a:gd name="connsiteX3-597" fmla="*/ 12537 w 648099"/>
              <a:gd name="connsiteY3-598" fmla="*/ 497972 h 565791"/>
              <a:gd name="connsiteX4-599" fmla="*/ 4334 w 648099"/>
              <a:gd name="connsiteY4-600" fmla="*/ 81348 h 565791"/>
            </a:gdLst>
            <a:ahLst/>
            <a:cxnLst>
              <a:cxn ang="0">
                <a:pos x="connsiteX0-591" y="connsiteY0-592"/>
              </a:cxn>
              <a:cxn ang="0">
                <a:pos x="connsiteX1-593" y="connsiteY1-594"/>
              </a:cxn>
              <a:cxn ang="0">
                <a:pos x="connsiteX2-595" y="connsiteY2-596"/>
              </a:cxn>
              <a:cxn ang="0">
                <a:pos x="connsiteX3-597" y="connsiteY3-598"/>
              </a:cxn>
              <a:cxn ang="0">
                <a:pos x="connsiteX4-599" y="connsiteY4-600"/>
              </a:cxn>
            </a:cxnLst>
            <a:rect l="l" t="t" r="r" b="b"/>
            <a:pathLst>
              <a:path w="648099" h="565791">
                <a:moveTo>
                  <a:pt x="51067" y="18182"/>
                </a:moveTo>
                <a:cubicBezTo>
                  <a:pt x="281003" y="7261"/>
                  <a:pt x="591945" y="-22893"/>
                  <a:pt x="617005" y="31700"/>
                </a:cubicBezTo>
                <a:cubicBezTo>
                  <a:pt x="642065" y="86293"/>
                  <a:pt x="669922" y="489239"/>
                  <a:pt x="621713" y="535349"/>
                </a:cubicBezTo>
                <a:cubicBezTo>
                  <a:pt x="573504" y="581459"/>
                  <a:pt x="32838" y="579874"/>
                  <a:pt x="12537" y="497972"/>
                </a:cubicBezTo>
                <a:cubicBezTo>
                  <a:pt x="992" y="378148"/>
                  <a:pt x="-4426" y="189998"/>
                  <a:pt x="4334" y="81348"/>
                </a:cubicBezTo>
              </a:path>
            </a:pathLst>
          </a:custGeom>
          <a:noFill/>
          <a:ln w="25400" cap="rnd">
            <a:solidFill>
              <a:schemeClr val="accent2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7" name="椭圆 31"/>
          <p:cNvSpPr/>
          <p:nvPr/>
        </p:nvSpPr>
        <p:spPr>
          <a:xfrm>
            <a:off x="8386616" y="2137410"/>
            <a:ext cx="3149602" cy="3337492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  <a:gd name="connsiteX0-333" fmla="*/ 128078 w 687378"/>
              <a:gd name="connsiteY0-334" fmla="*/ 58090 h 647015"/>
              <a:gd name="connsiteX1-335" fmla="*/ 571432 w 687378"/>
              <a:gd name="connsiteY1-336" fmla="*/ 16673 h 647015"/>
              <a:gd name="connsiteX2-337" fmla="*/ 659670 w 687378"/>
              <a:gd name="connsiteY2-338" fmla="*/ 330492 h 647015"/>
              <a:gd name="connsiteX3-339" fmla="*/ 331423 w 687378"/>
              <a:gd name="connsiteY3-340" fmla="*/ 647015 h 647015"/>
              <a:gd name="connsiteX4-341" fmla="*/ 3176 w 687378"/>
              <a:gd name="connsiteY4-342" fmla="*/ 330492 h 647015"/>
              <a:gd name="connsiteX5-343" fmla="*/ 62645 w 687378"/>
              <a:gd name="connsiteY5-344" fmla="*/ 127576 h 647015"/>
              <a:gd name="connsiteX0-345" fmla="*/ 128078 w 677145"/>
              <a:gd name="connsiteY0-346" fmla="*/ 58090 h 663933"/>
              <a:gd name="connsiteX1-347" fmla="*/ 571432 w 677145"/>
              <a:gd name="connsiteY1-348" fmla="*/ 16673 h 663933"/>
              <a:gd name="connsiteX2-349" fmla="*/ 659670 w 677145"/>
              <a:gd name="connsiteY2-350" fmla="*/ 330492 h 663933"/>
              <a:gd name="connsiteX3-351" fmla="*/ 559815 w 677145"/>
              <a:gd name="connsiteY3-352" fmla="*/ 663933 h 663933"/>
              <a:gd name="connsiteX4-353" fmla="*/ 3176 w 677145"/>
              <a:gd name="connsiteY4-354" fmla="*/ 330492 h 663933"/>
              <a:gd name="connsiteX5-355" fmla="*/ 62645 w 677145"/>
              <a:gd name="connsiteY5-356" fmla="*/ 127576 h 663933"/>
              <a:gd name="connsiteX0-357" fmla="*/ 101940 w 644966"/>
              <a:gd name="connsiteY0-358" fmla="*/ 58090 h 685888"/>
              <a:gd name="connsiteX1-359" fmla="*/ 545294 w 644966"/>
              <a:gd name="connsiteY1-360" fmla="*/ 16673 h 685888"/>
              <a:gd name="connsiteX2-361" fmla="*/ 633532 w 644966"/>
              <a:gd name="connsiteY2-362" fmla="*/ 330492 h 685888"/>
              <a:gd name="connsiteX3-363" fmla="*/ 533677 w 644966"/>
              <a:gd name="connsiteY3-364" fmla="*/ 663933 h 685888"/>
              <a:gd name="connsiteX4-365" fmla="*/ 10874 w 644966"/>
              <a:gd name="connsiteY4-366" fmla="*/ 575801 h 685888"/>
              <a:gd name="connsiteX5-367" fmla="*/ 36507 w 644966"/>
              <a:gd name="connsiteY5-368" fmla="*/ 127576 h 685888"/>
              <a:gd name="connsiteX0-369" fmla="*/ 101940 w 642626"/>
              <a:gd name="connsiteY0-370" fmla="*/ 58090 h 654766"/>
              <a:gd name="connsiteX1-371" fmla="*/ 545294 w 642626"/>
              <a:gd name="connsiteY1-372" fmla="*/ 16673 h 654766"/>
              <a:gd name="connsiteX2-373" fmla="*/ 633532 w 642626"/>
              <a:gd name="connsiteY2-374" fmla="*/ 330492 h 654766"/>
              <a:gd name="connsiteX3-375" fmla="*/ 567513 w 642626"/>
              <a:gd name="connsiteY3-376" fmla="*/ 613179 h 654766"/>
              <a:gd name="connsiteX4-377" fmla="*/ 10874 w 642626"/>
              <a:gd name="connsiteY4-378" fmla="*/ 575801 h 654766"/>
              <a:gd name="connsiteX5-379" fmla="*/ 36507 w 642626"/>
              <a:gd name="connsiteY5-380" fmla="*/ 127576 h 654766"/>
              <a:gd name="connsiteX0-381" fmla="*/ 101940 w 642626"/>
              <a:gd name="connsiteY0-382" fmla="*/ 30477 h 627153"/>
              <a:gd name="connsiteX1-383" fmla="*/ 545294 w 642626"/>
              <a:gd name="connsiteY1-384" fmla="*/ 31354 h 627153"/>
              <a:gd name="connsiteX2-385" fmla="*/ 633532 w 642626"/>
              <a:gd name="connsiteY2-386" fmla="*/ 302879 h 627153"/>
              <a:gd name="connsiteX3-387" fmla="*/ 567513 w 642626"/>
              <a:gd name="connsiteY3-388" fmla="*/ 585566 h 627153"/>
              <a:gd name="connsiteX4-389" fmla="*/ 10874 w 642626"/>
              <a:gd name="connsiteY4-390" fmla="*/ 548188 h 627153"/>
              <a:gd name="connsiteX5-391" fmla="*/ 36507 w 642626"/>
              <a:gd name="connsiteY5-392" fmla="*/ 99963 h 627153"/>
              <a:gd name="connsiteX0-393" fmla="*/ 101940 w 641803"/>
              <a:gd name="connsiteY0-394" fmla="*/ 32533 h 629209"/>
              <a:gd name="connsiteX1-395" fmla="*/ 545294 w 641803"/>
              <a:gd name="connsiteY1-396" fmla="*/ 33410 h 629209"/>
              <a:gd name="connsiteX2-397" fmla="*/ 633532 w 641803"/>
              <a:gd name="connsiteY2-398" fmla="*/ 304935 h 629209"/>
              <a:gd name="connsiteX3-399" fmla="*/ 567513 w 641803"/>
              <a:gd name="connsiteY3-400" fmla="*/ 587622 h 629209"/>
              <a:gd name="connsiteX4-401" fmla="*/ 10874 w 641803"/>
              <a:gd name="connsiteY4-402" fmla="*/ 550244 h 629209"/>
              <a:gd name="connsiteX5-403" fmla="*/ 36507 w 641803"/>
              <a:gd name="connsiteY5-404" fmla="*/ 102019 h 629209"/>
              <a:gd name="connsiteX0-405" fmla="*/ 93785 w 633648"/>
              <a:gd name="connsiteY0-406" fmla="*/ 32533 h 629209"/>
              <a:gd name="connsiteX1-407" fmla="*/ 537139 w 633648"/>
              <a:gd name="connsiteY1-408" fmla="*/ 33410 h 629209"/>
              <a:gd name="connsiteX2-409" fmla="*/ 625377 w 633648"/>
              <a:gd name="connsiteY2-410" fmla="*/ 304935 h 629209"/>
              <a:gd name="connsiteX3-411" fmla="*/ 559358 w 633648"/>
              <a:gd name="connsiteY3-412" fmla="*/ 587622 h 629209"/>
              <a:gd name="connsiteX4-413" fmla="*/ 2719 w 633648"/>
              <a:gd name="connsiteY4-414" fmla="*/ 550244 h 629209"/>
              <a:gd name="connsiteX5-415" fmla="*/ 28352 w 633648"/>
              <a:gd name="connsiteY5-416" fmla="*/ 102019 h 629209"/>
              <a:gd name="connsiteX0-417" fmla="*/ 103603 w 643466"/>
              <a:gd name="connsiteY0-418" fmla="*/ 32533 h 629209"/>
              <a:gd name="connsiteX1-419" fmla="*/ 546957 w 643466"/>
              <a:gd name="connsiteY1-420" fmla="*/ 33410 h 629209"/>
              <a:gd name="connsiteX2-421" fmla="*/ 635195 w 643466"/>
              <a:gd name="connsiteY2-422" fmla="*/ 304935 h 629209"/>
              <a:gd name="connsiteX3-423" fmla="*/ 569176 w 643466"/>
              <a:gd name="connsiteY3-424" fmla="*/ 587622 h 629209"/>
              <a:gd name="connsiteX4-425" fmla="*/ 12537 w 643466"/>
              <a:gd name="connsiteY4-426" fmla="*/ 550244 h 629209"/>
              <a:gd name="connsiteX5-427" fmla="*/ 4334 w 643466"/>
              <a:gd name="connsiteY5-428" fmla="*/ 102019 h 629209"/>
              <a:gd name="connsiteX0-429" fmla="*/ 103603 w 643466"/>
              <a:gd name="connsiteY0-430" fmla="*/ 32533 h 613248"/>
              <a:gd name="connsiteX1-431" fmla="*/ 546957 w 643466"/>
              <a:gd name="connsiteY1-432" fmla="*/ 33410 h 613248"/>
              <a:gd name="connsiteX2-433" fmla="*/ 635195 w 643466"/>
              <a:gd name="connsiteY2-434" fmla="*/ 304935 h 613248"/>
              <a:gd name="connsiteX3-435" fmla="*/ 569176 w 643466"/>
              <a:gd name="connsiteY3-436" fmla="*/ 587622 h 613248"/>
              <a:gd name="connsiteX4-437" fmla="*/ 12537 w 643466"/>
              <a:gd name="connsiteY4-438" fmla="*/ 518643 h 613248"/>
              <a:gd name="connsiteX5-439" fmla="*/ 4334 w 643466"/>
              <a:gd name="connsiteY5-440" fmla="*/ 102019 h 613248"/>
              <a:gd name="connsiteX0-441" fmla="*/ 103603 w 622280"/>
              <a:gd name="connsiteY0-442" fmla="*/ 51723 h 632438"/>
              <a:gd name="connsiteX1-443" fmla="*/ 546957 w 622280"/>
              <a:gd name="connsiteY1-444" fmla="*/ 52600 h 632438"/>
              <a:gd name="connsiteX2-445" fmla="*/ 569176 w 622280"/>
              <a:gd name="connsiteY2-446" fmla="*/ 606812 h 632438"/>
              <a:gd name="connsiteX3-447" fmla="*/ 12537 w 622280"/>
              <a:gd name="connsiteY3-448" fmla="*/ 537833 h 632438"/>
              <a:gd name="connsiteX4-449" fmla="*/ 4334 w 622280"/>
              <a:gd name="connsiteY4-450" fmla="*/ 121209 h 632438"/>
              <a:gd name="connsiteX0-451" fmla="*/ 103603 w 640916"/>
              <a:gd name="connsiteY0-452" fmla="*/ 51277 h 628066"/>
              <a:gd name="connsiteX1-453" fmla="*/ 546957 w 640916"/>
              <a:gd name="connsiteY1-454" fmla="*/ 52154 h 628066"/>
              <a:gd name="connsiteX2-455" fmla="*/ 595444 w 640916"/>
              <a:gd name="connsiteY2-456" fmla="*/ 600046 h 628066"/>
              <a:gd name="connsiteX3-457" fmla="*/ 12537 w 640916"/>
              <a:gd name="connsiteY3-458" fmla="*/ 537387 h 628066"/>
              <a:gd name="connsiteX4-459" fmla="*/ 4334 w 640916"/>
              <a:gd name="connsiteY4-460" fmla="*/ 120763 h 628066"/>
              <a:gd name="connsiteX0-461" fmla="*/ 103603 w 629940"/>
              <a:gd name="connsiteY0-462" fmla="*/ 26437 h 603226"/>
              <a:gd name="connsiteX1-463" fmla="*/ 546957 w 629940"/>
              <a:gd name="connsiteY1-464" fmla="*/ 27314 h 603226"/>
              <a:gd name="connsiteX2-465" fmla="*/ 595444 w 629940"/>
              <a:gd name="connsiteY2-466" fmla="*/ 575206 h 603226"/>
              <a:gd name="connsiteX3-467" fmla="*/ 12537 w 629940"/>
              <a:gd name="connsiteY3-468" fmla="*/ 512547 h 603226"/>
              <a:gd name="connsiteX4-469" fmla="*/ 4334 w 629940"/>
              <a:gd name="connsiteY4-470" fmla="*/ 95923 h 603226"/>
              <a:gd name="connsiteX0-471" fmla="*/ 103603 w 651443"/>
              <a:gd name="connsiteY0-472" fmla="*/ 20041 h 614843"/>
              <a:gd name="connsiteX1-473" fmla="*/ 608249 w 651443"/>
              <a:gd name="connsiteY1-474" fmla="*/ 39879 h 614843"/>
              <a:gd name="connsiteX2-475" fmla="*/ 595444 w 651443"/>
              <a:gd name="connsiteY2-476" fmla="*/ 568810 h 614843"/>
              <a:gd name="connsiteX3-477" fmla="*/ 12537 w 651443"/>
              <a:gd name="connsiteY3-478" fmla="*/ 506151 h 614843"/>
              <a:gd name="connsiteX4-479" fmla="*/ 4334 w 651443"/>
              <a:gd name="connsiteY4-480" fmla="*/ 89527 h 614843"/>
              <a:gd name="connsiteX0-481" fmla="*/ 103603 w 640788"/>
              <a:gd name="connsiteY0-482" fmla="*/ 20041 h 614843"/>
              <a:gd name="connsiteX1-483" fmla="*/ 581981 w 640788"/>
              <a:gd name="connsiteY1-484" fmla="*/ 39879 h 614843"/>
              <a:gd name="connsiteX2-485" fmla="*/ 595444 w 640788"/>
              <a:gd name="connsiteY2-486" fmla="*/ 568810 h 614843"/>
              <a:gd name="connsiteX3-487" fmla="*/ 12537 w 640788"/>
              <a:gd name="connsiteY3-488" fmla="*/ 506151 h 614843"/>
              <a:gd name="connsiteX4-489" fmla="*/ 4334 w 640788"/>
              <a:gd name="connsiteY4-490" fmla="*/ 89527 h 614843"/>
              <a:gd name="connsiteX0-491" fmla="*/ 103603 w 673655"/>
              <a:gd name="connsiteY0-492" fmla="*/ 38763 h 618146"/>
              <a:gd name="connsiteX1-493" fmla="*/ 581981 w 673655"/>
              <a:gd name="connsiteY1-494" fmla="*/ 58601 h 618146"/>
              <a:gd name="connsiteX2-495" fmla="*/ 621713 w 673655"/>
              <a:gd name="connsiteY2-496" fmla="*/ 562250 h 618146"/>
              <a:gd name="connsiteX3-497" fmla="*/ 12537 w 673655"/>
              <a:gd name="connsiteY3-498" fmla="*/ 524873 h 618146"/>
              <a:gd name="connsiteX4-499" fmla="*/ 4334 w 673655"/>
              <a:gd name="connsiteY4-500" fmla="*/ 108249 h 618146"/>
              <a:gd name="connsiteX0-501" fmla="*/ 103603 w 654750"/>
              <a:gd name="connsiteY0-502" fmla="*/ 38763 h 605787"/>
              <a:gd name="connsiteX1-503" fmla="*/ 581981 w 654750"/>
              <a:gd name="connsiteY1-504" fmla="*/ 58601 h 605787"/>
              <a:gd name="connsiteX2-505" fmla="*/ 621713 w 654750"/>
              <a:gd name="connsiteY2-506" fmla="*/ 562250 h 605787"/>
              <a:gd name="connsiteX3-507" fmla="*/ 12537 w 654750"/>
              <a:gd name="connsiteY3-508" fmla="*/ 524873 h 605787"/>
              <a:gd name="connsiteX4-509" fmla="*/ 4334 w 654750"/>
              <a:gd name="connsiteY4-510" fmla="*/ 108249 h 605787"/>
              <a:gd name="connsiteX0-511" fmla="*/ 103603 w 643734"/>
              <a:gd name="connsiteY0-512" fmla="*/ 31800 h 598824"/>
              <a:gd name="connsiteX1-513" fmla="*/ 581981 w 643734"/>
              <a:gd name="connsiteY1-514" fmla="*/ 51638 h 598824"/>
              <a:gd name="connsiteX2-515" fmla="*/ 621713 w 643734"/>
              <a:gd name="connsiteY2-516" fmla="*/ 555287 h 598824"/>
              <a:gd name="connsiteX3-517" fmla="*/ 12537 w 643734"/>
              <a:gd name="connsiteY3-518" fmla="*/ 517910 h 598824"/>
              <a:gd name="connsiteX4-519" fmla="*/ 4334 w 643734"/>
              <a:gd name="connsiteY4-520" fmla="*/ 101286 h 598824"/>
              <a:gd name="connsiteX0-521" fmla="*/ 103603 w 643734"/>
              <a:gd name="connsiteY0-522" fmla="*/ 24551 h 591575"/>
              <a:gd name="connsiteX1-523" fmla="*/ 581981 w 643734"/>
              <a:gd name="connsiteY1-524" fmla="*/ 44389 h 591575"/>
              <a:gd name="connsiteX2-525" fmla="*/ 621713 w 643734"/>
              <a:gd name="connsiteY2-526" fmla="*/ 548038 h 591575"/>
              <a:gd name="connsiteX3-527" fmla="*/ 12537 w 643734"/>
              <a:gd name="connsiteY3-528" fmla="*/ 510661 h 591575"/>
              <a:gd name="connsiteX4-529" fmla="*/ 4334 w 643734"/>
              <a:gd name="connsiteY4-530" fmla="*/ 94037 h 591575"/>
              <a:gd name="connsiteX0-531" fmla="*/ 103603 w 643734"/>
              <a:gd name="connsiteY0-532" fmla="*/ 20135 h 587159"/>
              <a:gd name="connsiteX1-533" fmla="*/ 581981 w 643734"/>
              <a:gd name="connsiteY1-534" fmla="*/ 39973 h 587159"/>
              <a:gd name="connsiteX2-535" fmla="*/ 621713 w 643734"/>
              <a:gd name="connsiteY2-536" fmla="*/ 543622 h 587159"/>
              <a:gd name="connsiteX3-537" fmla="*/ 12537 w 643734"/>
              <a:gd name="connsiteY3-538" fmla="*/ 506245 h 587159"/>
              <a:gd name="connsiteX4-539" fmla="*/ 4334 w 643734"/>
              <a:gd name="connsiteY4-540" fmla="*/ 89621 h 587159"/>
              <a:gd name="connsiteX0-541" fmla="*/ 51067 w 657504"/>
              <a:gd name="connsiteY0-542" fmla="*/ 31623 h 592327"/>
              <a:gd name="connsiteX1-543" fmla="*/ 581981 w 657504"/>
              <a:gd name="connsiteY1-544" fmla="*/ 45141 h 592327"/>
              <a:gd name="connsiteX2-545" fmla="*/ 621713 w 657504"/>
              <a:gd name="connsiteY2-546" fmla="*/ 548790 h 592327"/>
              <a:gd name="connsiteX3-547" fmla="*/ 12537 w 657504"/>
              <a:gd name="connsiteY3-548" fmla="*/ 511413 h 592327"/>
              <a:gd name="connsiteX4-549" fmla="*/ 4334 w 657504"/>
              <a:gd name="connsiteY4-550" fmla="*/ 94789 h 592327"/>
              <a:gd name="connsiteX0-551" fmla="*/ 51067 w 676118"/>
              <a:gd name="connsiteY0-552" fmla="*/ 31623 h 604686"/>
              <a:gd name="connsiteX1-553" fmla="*/ 581981 w 676118"/>
              <a:gd name="connsiteY1-554" fmla="*/ 45141 h 604686"/>
              <a:gd name="connsiteX2-555" fmla="*/ 621713 w 676118"/>
              <a:gd name="connsiteY2-556" fmla="*/ 548790 h 604686"/>
              <a:gd name="connsiteX3-557" fmla="*/ 12537 w 676118"/>
              <a:gd name="connsiteY3-558" fmla="*/ 511413 h 604686"/>
              <a:gd name="connsiteX4-559" fmla="*/ 4334 w 676118"/>
              <a:gd name="connsiteY4-560" fmla="*/ 94789 h 604686"/>
              <a:gd name="connsiteX0-561" fmla="*/ 51067 w 659741"/>
              <a:gd name="connsiteY0-562" fmla="*/ 18182 h 591245"/>
              <a:gd name="connsiteX1-563" fmla="*/ 581981 w 659741"/>
              <a:gd name="connsiteY1-564" fmla="*/ 31700 h 591245"/>
              <a:gd name="connsiteX2-565" fmla="*/ 621713 w 659741"/>
              <a:gd name="connsiteY2-566" fmla="*/ 535349 h 591245"/>
              <a:gd name="connsiteX3-567" fmla="*/ 12537 w 659741"/>
              <a:gd name="connsiteY3-568" fmla="*/ 497972 h 591245"/>
              <a:gd name="connsiteX4-569" fmla="*/ 4334 w 659741"/>
              <a:gd name="connsiteY4-570" fmla="*/ 81348 h 591245"/>
              <a:gd name="connsiteX0-571" fmla="*/ 51067 w 671131"/>
              <a:gd name="connsiteY0-572" fmla="*/ 18182 h 591245"/>
              <a:gd name="connsiteX1-573" fmla="*/ 617005 w 671131"/>
              <a:gd name="connsiteY1-574" fmla="*/ 31700 h 591245"/>
              <a:gd name="connsiteX2-575" fmla="*/ 621713 w 671131"/>
              <a:gd name="connsiteY2-576" fmla="*/ 535349 h 591245"/>
              <a:gd name="connsiteX3-577" fmla="*/ 12537 w 671131"/>
              <a:gd name="connsiteY3-578" fmla="*/ 497972 h 591245"/>
              <a:gd name="connsiteX4-579" fmla="*/ 4334 w 671131"/>
              <a:gd name="connsiteY4-580" fmla="*/ 81348 h 591245"/>
              <a:gd name="connsiteX0-581" fmla="*/ 51067 w 648099"/>
              <a:gd name="connsiteY0-582" fmla="*/ 18182 h 578886"/>
              <a:gd name="connsiteX1-583" fmla="*/ 617005 w 648099"/>
              <a:gd name="connsiteY1-584" fmla="*/ 31700 h 578886"/>
              <a:gd name="connsiteX2-585" fmla="*/ 621713 w 648099"/>
              <a:gd name="connsiteY2-586" fmla="*/ 535349 h 578886"/>
              <a:gd name="connsiteX3-587" fmla="*/ 12537 w 648099"/>
              <a:gd name="connsiteY3-588" fmla="*/ 497972 h 578886"/>
              <a:gd name="connsiteX4-589" fmla="*/ 4334 w 648099"/>
              <a:gd name="connsiteY4-590" fmla="*/ 81348 h 578886"/>
              <a:gd name="connsiteX0-591" fmla="*/ 51067 w 648099"/>
              <a:gd name="connsiteY0-592" fmla="*/ 18182 h 565791"/>
              <a:gd name="connsiteX1-593" fmla="*/ 617005 w 648099"/>
              <a:gd name="connsiteY1-594" fmla="*/ 31700 h 565791"/>
              <a:gd name="connsiteX2-595" fmla="*/ 621713 w 648099"/>
              <a:gd name="connsiteY2-596" fmla="*/ 535349 h 565791"/>
              <a:gd name="connsiteX3-597" fmla="*/ 12537 w 648099"/>
              <a:gd name="connsiteY3-598" fmla="*/ 497972 h 565791"/>
              <a:gd name="connsiteX4-599" fmla="*/ 4334 w 648099"/>
              <a:gd name="connsiteY4-600" fmla="*/ 81348 h 565791"/>
            </a:gdLst>
            <a:ahLst/>
            <a:cxnLst>
              <a:cxn ang="0">
                <a:pos x="connsiteX0-591" y="connsiteY0-592"/>
              </a:cxn>
              <a:cxn ang="0">
                <a:pos x="connsiteX1-593" y="connsiteY1-594"/>
              </a:cxn>
              <a:cxn ang="0">
                <a:pos x="connsiteX2-595" y="connsiteY2-596"/>
              </a:cxn>
              <a:cxn ang="0">
                <a:pos x="connsiteX3-597" y="connsiteY3-598"/>
              </a:cxn>
              <a:cxn ang="0">
                <a:pos x="connsiteX4-599" y="connsiteY4-600"/>
              </a:cxn>
            </a:cxnLst>
            <a:rect l="l" t="t" r="r" b="b"/>
            <a:pathLst>
              <a:path w="648099" h="565791">
                <a:moveTo>
                  <a:pt x="51067" y="18182"/>
                </a:moveTo>
                <a:cubicBezTo>
                  <a:pt x="281003" y="7261"/>
                  <a:pt x="591945" y="-22893"/>
                  <a:pt x="617005" y="31700"/>
                </a:cubicBezTo>
                <a:cubicBezTo>
                  <a:pt x="642065" y="86293"/>
                  <a:pt x="669922" y="489239"/>
                  <a:pt x="621713" y="535349"/>
                </a:cubicBezTo>
                <a:cubicBezTo>
                  <a:pt x="573504" y="581459"/>
                  <a:pt x="32838" y="579874"/>
                  <a:pt x="12537" y="497972"/>
                </a:cubicBezTo>
                <a:cubicBezTo>
                  <a:pt x="992" y="378148"/>
                  <a:pt x="-4426" y="189998"/>
                  <a:pt x="4334" y="81348"/>
                </a:cubicBezTo>
              </a:path>
            </a:pathLst>
          </a:custGeom>
          <a:noFill/>
          <a:ln w="25400" cap="rnd">
            <a:solidFill>
              <a:schemeClr val="accent3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20" name="组合 19"/>
          <p:cNvGrpSpPr/>
          <p:nvPr/>
        </p:nvGrpSpPr>
        <p:grpSpPr>
          <a:xfrm>
            <a:off x="994820" y="610692"/>
            <a:ext cx="5886671" cy="625183"/>
            <a:chOff x="994820" y="496392"/>
            <a:chExt cx="5886671" cy="625183"/>
          </a:xfrm>
        </p:grpSpPr>
        <p:grpSp>
          <p:nvGrpSpPr>
            <p:cNvPr id="21" name="组合 20"/>
            <p:cNvGrpSpPr/>
            <p:nvPr/>
          </p:nvGrpSpPr>
          <p:grpSpPr>
            <a:xfrm>
              <a:off x="994820" y="626210"/>
              <a:ext cx="5886671" cy="495365"/>
              <a:chOff x="3532280" y="5381090"/>
              <a:chExt cx="5886671" cy="495365"/>
            </a:xfrm>
          </p:grpSpPr>
          <p:sp>
            <p:nvSpPr>
              <p:cNvPr id="26" name="Freeform 34"/>
              <p:cNvSpPr>
                <a:spLocks noEditPoints="1"/>
              </p:cNvSpPr>
              <p:nvPr/>
            </p:nvSpPr>
            <p:spPr bwMode="auto">
              <a:xfrm>
                <a:off x="8625557" y="5381090"/>
                <a:ext cx="793394" cy="459363"/>
              </a:xfrm>
              <a:custGeom>
                <a:avLst/>
                <a:gdLst>
                  <a:gd name="T0" fmla="*/ 97 w 97"/>
                  <a:gd name="T1" fmla="*/ 16 h 63"/>
                  <a:gd name="T2" fmla="*/ 90 w 97"/>
                  <a:gd name="T3" fmla="*/ 22 h 63"/>
                  <a:gd name="T4" fmla="*/ 75 w 97"/>
                  <a:gd name="T5" fmla="*/ 33 h 63"/>
                  <a:gd name="T6" fmla="*/ 46 w 97"/>
                  <a:gd name="T7" fmla="*/ 51 h 63"/>
                  <a:gd name="T8" fmla="*/ 29 w 97"/>
                  <a:gd name="T9" fmla="*/ 63 h 63"/>
                  <a:gd name="T10" fmla="*/ 26 w 97"/>
                  <a:gd name="T11" fmla="*/ 62 h 63"/>
                  <a:gd name="T12" fmla="*/ 16 w 97"/>
                  <a:gd name="T13" fmla="*/ 47 h 63"/>
                  <a:gd name="T14" fmla="*/ 2 w 97"/>
                  <a:gd name="T15" fmla="*/ 48 h 63"/>
                  <a:gd name="T16" fmla="*/ 10 w 97"/>
                  <a:gd name="T17" fmla="*/ 28 h 63"/>
                  <a:gd name="T18" fmla="*/ 10 w 97"/>
                  <a:gd name="T19" fmla="*/ 26 h 63"/>
                  <a:gd name="T20" fmla="*/ 18 w 97"/>
                  <a:gd name="T21" fmla="*/ 0 h 63"/>
                  <a:gd name="T22" fmla="*/ 40 w 97"/>
                  <a:gd name="T23" fmla="*/ 5 h 63"/>
                  <a:gd name="T24" fmla="*/ 75 w 97"/>
                  <a:gd name="T25" fmla="*/ 13 h 63"/>
                  <a:gd name="T26" fmla="*/ 94 w 97"/>
                  <a:gd name="T27" fmla="*/ 15 h 63"/>
                  <a:gd name="T28" fmla="*/ 97 w 97"/>
                  <a:gd name="T29" fmla="*/ 16 h 63"/>
                  <a:gd name="T30" fmla="*/ 20 w 97"/>
                  <a:gd name="T31" fmla="*/ 3 h 63"/>
                  <a:gd name="T32" fmla="*/ 16 w 97"/>
                  <a:gd name="T33" fmla="*/ 18 h 63"/>
                  <a:gd name="T34" fmla="*/ 14 w 97"/>
                  <a:gd name="T35" fmla="*/ 26 h 63"/>
                  <a:gd name="T36" fmla="*/ 65 w 97"/>
                  <a:gd name="T37" fmla="*/ 20 h 63"/>
                  <a:gd name="T38" fmla="*/ 86 w 97"/>
                  <a:gd name="T39" fmla="*/ 17 h 63"/>
                  <a:gd name="T40" fmla="*/ 20 w 97"/>
                  <a:gd name="T41" fmla="*/ 3 h 63"/>
                  <a:gd name="T42" fmla="*/ 14 w 97"/>
                  <a:gd name="T43" fmla="*/ 38 h 63"/>
                  <a:gd name="T44" fmla="*/ 28 w 97"/>
                  <a:gd name="T45" fmla="*/ 60 h 63"/>
                  <a:gd name="T46" fmla="*/ 82 w 97"/>
                  <a:gd name="T47" fmla="*/ 24 h 63"/>
                  <a:gd name="T48" fmla="*/ 82 w 97"/>
                  <a:gd name="T49" fmla="*/ 23 h 63"/>
                  <a:gd name="T50" fmla="*/ 14 w 97"/>
                  <a:gd name="T51" fmla="*/ 38 h 63"/>
                  <a:gd name="T52" fmla="*/ 13 w 97"/>
                  <a:gd name="T53" fmla="*/ 29 h 63"/>
                  <a:gd name="T54" fmla="*/ 7 w 97"/>
                  <a:gd name="T55" fmla="*/ 40 h 63"/>
                  <a:gd name="T56" fmla="*/ 12 w 97"/>
                  <a:gd name="T57" fmla="*/ 35 h 63"/>
                  <a:gd name="T58" fmla="*/ 15 w 97"/>
                  <a:gd name="T59" fmla="*/ 36 h 63"/>
                  <a:gd name="T60" fmla="*/ 57 w 97"/>
                  <a:gd name="T61" fmla="*/ 27 h 63"/>
                  <a:gd name="T62" fmla="*/ 77 w 97"/>
                  <a:gd name="T63" fmla="*/ 21 h 63"/>
                  <a:gd name="T64" fmla="*/ 13 w 97"/>
                  <a:gd name="T65" fmla="*/ 29 h 63"/>
                  <a:gd name="T66" fmla="*/ 6 w 97"/>
                  <a:gd name="T67" fmla="*/ 45 h 63"/>
                  <a:gd name="T68" fmla="*/ 14 w 97"/>
                  <a:gd name="T69" fmla="*/ 44 h 63"/>
                  <a:gd name="T70" fmla="*/ 11 w 97"/>
                  <a:gd name="T71" fmla="*/ 39 h 63"/>
                  <a:gd name="T72" fmla="*/ 6 w 97"/>
                  <a:gd name="T73" fmla="*/ 4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97" h="63">
                    <a:moveTo>
                      <a:pt x="97" y="16"/>
                    </a:moveTo>
                    <a:cubicBezTo>
                      <a:pt x="96" y="20"/>
                      <a:pt x="92" y="19"/>
                      <a:pt x="90" y="22"/>
                    </a:cubicBezTo>
                    <a:cubicBezTo>
                      <a:pt x="85" y="24"/>
                      <a:pt x="80" y="29"/>
                      <a:pt x="75" y="33"/>
                    </a:cubicBezTo>
                    <a:cubicBezTo>
                      <a:pt x="65" y="38"/>
                      <a:pt x="56" y="45"/>
                      <a:pt x="46" y="51"/>
                    </a:cubicBezTo>
                    <a:cubicBezTo>
                      <a:pt x="40" y="54"/>
                      <a:pt x="35" y="58"/>
                      <a:pt x="29" y="63"/>
                    </a:cubicBezTo>
                    <a:cubicBezTo>
                      <a:pt x="28" y="62"/>
                      <a:pt x="27" y="62"/>
                      <a:pt x="26" y="62"/>
                    </a:cubicBezTo>
                    <a:cubicBezTo>
                      <a:pt x="22" y="57"/>
                      <a:pt x="20" y="52"/>
                      <a:pt x="16" y="47"/>
                    </a:cubicBezTo>
                    <a:cubicBezTo>
                      <a:pt x="12" y="47"/>
                      <a:pt x="6" y="49"/>
                      <a:pt x="2" y="48"/>
                    </a:cubicBezTo>
                    <a:cubicBezTo>
                      <a:pt x="0" y="42"/>
                      <a:pt x="7" y="35"/>
                      <a:pt x="10" y="28"/>
                    </a:cubicBezTo>
                    <a:cubicBezTo>
                      <a:pt x="10" y="27"/>
                      <a:pt x="10" y="26"/>
                      <a:pt x="10" y="26"/>
                    </a:cubicBezTo>
                    <a:cubicBezTo>
                      <a:pt x="13" y="17"/>
                      <a:pt x="15" y="8"/>
                      <a:pt x="18" y="0"/>
                    </a:cubicBezTo>
                    <a:cubicBezTo>
                      <a:pt x="25" y="0"/>
                      <a:pt x="33" y="4"/>
                      <a:pt x="40" y="5"/>
                    </a:cubicBezTo>
                    <a:cubicBezTo>
                      <a:pt x="51" y="8"/>
                      <a:pt x="63" y="10"/>
                      <a:pt x="75" y="13"/>
                    </a:cubicBezTo>
                    <a:cubicBezTo>
                      <a:pt x="81" y="13"/>
                      <a:pt x="88" y="15"/>
                      <a:pt x="94" y="15"/>
                    </a:cubicBezTo>
                    <a:cubicBezTo>
                      <a:pt x="95" y="15"/>
                      <a:pt x="96" y="14"/>
                      <a:pt x="97" y="16"/>
                    </a:cubicBezTo>
                    <a:close/>
                    <a:moveTo>
                      <a:pt x="20" y="3"/>
                    </a:moveTo>
                    <a:cubicBezTo>
                      <a:pt x="18" y="8"/>
                      <a:pt x="16" y="13"/>
                      <a:pt x="16" y="18"/>
                    </a:cubicBezTo>
                    <a:cubicBezTo>
                      <a:pt x="15" y="21"/>
                      <a:pt x="13" y="23"/>
                      <a:pt x="14" y="26"/>
                    </a:cubicBezTo>
                    <a:cubicBezTo>
                      <a:pt x="31" y="24"/>
                      <a:pt x="48" y="21"/>
                      <a:pt x="65" y="20"/>
                    </a:cubicBezTo>
                    <a:cubicBezTo>
                      <a:pt x="72" y="18"/>
                      <a:pt x="80" y="19"/>
                      <a:pt x="86" y="17"/>
                    </a:cubicBezTo>
                    <a:cubicBezTo>
                      <a:pt x="64" y="14"/>
                      <a:pt x="41" y="7"/>
                      <a:pt x="20" y="3"/>
                    </a:cubicBezTo>
                    <a:close/>
                    <a:moveTo>
                      <a:pt x="14" y="38"/>
                    </a:moveTo>
                    <a:cubicBezTo>
                      <a:pt x="19" y="45"/>
                      <a:pt x="22" y="53"/>
                      <a:pt x="28" y="60"/>
                    </a:cubicBezTo>
                    <a:cubicBezTo>
                      <a:pt x="46" y="48"/>
                      <a:pt x="64" y="37"/>
                      <a:pt x="82" y="24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59" y="29"/>
                      <a:pt x="37" y="35"/>
                      <a:pt x="14" y="38"/>
                    </a:cubicBezTo>
                    <a:close/>
                    <a:moveTo>
                      <a:pt x="13" y="29"/>
                    </a:moveTo>
                    <a:cubicBezTo>
                      <a:pt x="11" y="33"/>
                      <a:pt x="8" y="37"/>
                      <a:pt x="7" y="40"/>
                    </a:cubicBezTo>
                    <a:cubicBezTo>
                      <a:pt x="9" y="39"/>
                      <a:pt x="9" y="36"/>
                      <a:pt x="12" y="35"/>
                    </a:cubicBezTo>
                    <a:cubicBezTo>
                      <a:pt x="13" y="35"/>
                      <a:pt x="14" y="35"/>
                      <a:pt x="15" y="36"/>
                    </a:cubicBezTo>
                    <a:cubicBezTo>
                      <a:pt x="29" y="33"/>
                      <a:pt x="43" y="30"/>
                      <a:pt x="57" y="27"/>
                    </a:cubicBezTo>
                    <a:cubicBezTo>
                      <a:pt x="64" y="24"/>
                      <a:pt x="70" y="23"/>
                      <a:pt x="77" y="21"/>
                    </a:cubicBezTo>
                    <a:cubicBezTo>
                      <a:pt x="55" y="23"/>
                      <a:pt x="34" y="25"/>
                      <a:pt x="13" y="29"/>
                    </a:cubicBezTo>
                    <a:close/>
                    <a:moveTo>
                      <a:pt x="6" y="45"/>
                    </a:moveTo>
                    <a:cubicBezTo>
                      <a:pt x="9" y="46"/>
                      <a:pt x="12" y="44"/>
                      <a:pt x="14" y="44"/>
                    </a:cubicBezTo>
                    <a:cubicBezTo>
                      <a:pt x="13" y="42"/>
                      <a:pt x="13" y="41"/>
                      <a:pt x="11" y="39"/>
                    </a:cubicBezTo>
                    <a:cubicBezTo>
                      <a:pt x="10" y="41"/>
                      <a:pt x="8" y="43"/>
                      <a:pt x="6" y="4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" name="任意多边形 26"/>
              <p:cNvSpPr/>
              <p:nvPr/>
            </p:nvSpPr>
            <p:spPr>
              <a:xfrm>
                <a:off x="3532280" y="5475339"/>
                <a:ext cx="5024077" cy="401116"/>
              </a:xfrm>
              <a:custGeom>
                <a:avLst/>
                <a:gdLst>
                  <a:gd name="connsiteX0" fmla="*/ 0 w 6766560"/>
                  <a:gd name="connsiteY0" fmla="*/ 39809 h 361457"/>
                  <a:gd name="connsiteX1" fmla="*/ 4411980 w 6766560"/>
                  <a:gd name="connsiteY1" fmla="*/ 28379 h 361457"/>
                  <a:gd name="connsiteX2" fmla="*/ 4023360 w 6766560"/>
                  <a:gd name="connsiteY2" fmla="*/ 359849 h 361457"/>
                  <a:gd name="connsiteX3" fmla="*/ 6766560 w 6766560"/>
                  <a:gd name="connsiteY3" fmla="*/ 131249 h 361457"/>
                  <a:gd name="connsiteX0-1" fmla="*/ 0 w 6766560"/>
                  <a:gd name="connsiteY0-2" fmla="*/ 75291 h 398381"/>
                  <a:gd name="connsiteX1-3" fmla="*/ 4369154 w 6766560"/>
                  <a:gd name="connsiteY1-4" fmla="*/ 18141 h 398381"/>
                  <a:gd name="connsiteX2-5" fmla="*/ 4023360 w 6766560"/>
                  <a:gd name="connsiteY2-6" fmla="*/ 395331 h 398381"/>
                  <a:gd name="connsiteX3-7" fmla="*/ 6766560 w 6766560"/>
                  <a:gd name="connsiteY3-8" fmla="*/ 166731 h 398381"/>
                  <a:gd name="connsiteX0-9" fmla="*/ 0 w 6766560"/>
                  <a:gd name="connsiteY0-10" fmla="*/ 71354 h 339035"/>
                  <a:gd name="connsiteX1-11" fmla="*/ 4369154 w 6766560"/>
                  <a:gd name="connsiteY1-12" fmla="*/ 14204 h 339035"/>
                  <a:gd name="connsiteX2-13" fmla="*/ 4351696 w 6766560"/>
                  <a:gd name="connsiteY2-14" fmla="*/ 334244 h 339035"/>
                  <a:gd name="connsiteX3-15" fmla="*/ 6766560 w 6766560"/>
                  <a:gd name="connsiteY3-16" fmla="*/ 162794 h 339035"/>
                  <a:gd name="connsiteX0-17" fmla="*/ 0 w 7194823"/>
                  <a:gd name="connsiteY0-18" fmla="*/ 71354 h 334304"/>
                  <a:gd name="connsiteX1-19" fmla="*/ 4369154 w 7194823"/>
                  <a:gd name="connsiteY1-20" fmla="*/ 14204 h 334304"/>
                  <a:gd name="connsiteX2-21" fmla="*/ 4351696 w 7194823"/>
                  <a:gd name="connsiteY2-22" fmla="*/ 334244 h 334304"/>
                  <a:gd name="connsiteX3-23" fmla="*/ 7194823 w 7194823"/>
                  <a:gd name="connsiteY3-24" fmla="*/ 37064 h 334304"/>
                  <a:gd name="connsiteX0-25" fmla="*/ 0 w 7194823"/>
                  <a:gd name="connsiteY0-26" fmla="*/ 72918 h 358721"/>
                  <a:gd name="connsiteX1-27" fmla="*/ 4369154 w 7194823"/>
                  <a:gd name="connsiteY1-28" fmla="*/ 15768 h 358721"/>
                  <a:gd name="connsiteX2-29" fmla="*/ 4051911 w 7194823"/>
                  <a:gd name="connsiteY2-30" fmla="*/ 358668 h 358721"/>
                  <a:gd name="connsiteX3-31" fmla="*/ 7194823 w 7194823"/>
                  <a:gd name="connsiteY3-32" fmla="*/ 38628 h 358721"/>
                  <a:gd name="connsiteX0-33" fmla="*/ 0 w 6454042"/>
                  <a:gd name="connsiteY0-34" fmla="*/ 72918 h 359955"/>
                  <a:gd name="connsiteX1-35" fmla="*/ 4369154 w 6454042"/>
                  <a:gd name="connsiteY1-36" fmla="*/ 15768 h 359955"/>
                  <a:gd name="connsiteX2-37" fmla="*/ 4051911 w 6454042"/>
                  <a:gd name="connsiteY2-38" fmla="*/ 358668 h 359955"/>
                  <a:gd name="connsiteX3-39" fmla="*/ 6454042 w 6454042"/>
                  <a:gd name="connsiteY3-40" fmla="*/ 112769 h 359955"/>
                  <a:gd name="connsiteX0-41" fmla="*/ 0 w 6454042"/>
                  <a:gd name="connsiteY0-42" fmla="*/ 62493 h 349247"/>
                  <a:gd name="connsiteX1-43" fmla="*/ 4122228 w 6454042"/>
                  <a:gd name="connsiteY1-44" fmla="*/ 17700 h 349247"/>
                  <a:gd name="connsiteX2-45" fmla="*/ 4051911 w 6454042"/>
                  <a:gd name="connsiteY2-46" fmla="*/ 348243 h 349247"/>
                  <a:gd name="connsiteX3-47" fmla="*/ 6454042 w 6454042"/>
                  <a:gd name="connsiteY3-48" fmla="*/ 102344 h 349247"/>
                  <a:gd name="connsiteX0-49" fmla="*/ 0 w 4341830"/>
                  <a:gd name="connsiteY0-50" fmla="*/ 62493 h 348243"/>
                  <a:gd name="connsiteX1-51" fmla="*/ 4122228 w 4341830"/>
                  <a:gd name="connsiteY1-52" fmla="*/ 17700 h 348243"/>
                  <a:gd name="connsiteX2-53" fmla="*/ 4051911 w 4341830"/>
                  <a:gd name="connsiteY2-54" fmla="*/ 348243 h 348243"/>
                  <a:gd name="connsiteX0-55" fmla="*/ 0 w 4122228"/>
                  <a:gd name="connsiteY0-56" fmla="*/ 62493 h 62493"/>
                  <a:gd name="connsiteX1-57" fmla="*/ 4122228 w 4122228"/>
                  <a:gd name="connsiteY1-58" fmla="*/ 17700 h 62493"/>
                  <a:gd name="connsiteX0-59" fmla="*/ 0 w 4122228"/>
                  <a:gd name="connsiteY0-60" fmla="*/ 44793 h 66159"/>
                  <a:gd name="connsiteX1-61" fmla="*/ 4122228 w 4122228"/>
                  <a:gd name="connsiteY1-62" fmla="*/ 0 h 66159"/>
                  <a:gd name="connsiteX0-63" fmla="*/ 0 w 4245691"/>
                  <a:gd name="connsiteY0-64" fmla="*/ 156004 h 156004"/>
                  <a:gd name="connsiteX1-65" fmla="*/ 4245691 w 4245691"/>
                  <a:gd name="connsiteY1-66" fmla="*/ 0 h 156004"/>
                  <a:gd name="connsiteX0-67" fmla="*/ 0 w 4245691"/>
                  <a:gd name="connsiteY0-68" fmla="*/ 156004 h 163985"/>
                  <a:gd name="connsiteX1-69" fmla="*/ 4245691 w 4245691"/>
                  <a:gd name="connsiteY1-70" fmla="*/ 0 h 163985"/>
                  <a:gd name="connsiteX0-71" fmla="*/ 0 w 5449458"/>
                  <a:gd name="connsiteY0-72" fmla="*/ 143648 h 143648"/>
                  <a:gd name="connsiteX1-73" fmla="*/ 5449458 w 5449458"/>
                  <a:gd name="connsiteY1-74" fmla="*/ 0 h 143648"/>
                  <a:gd name="connsiteX0-75" fmla="*/ 0 w 5449458"/>
                  <a:gd name="connsiteY0-76" fmla="*/ 143648 h 260913"/>
                  <a:gd name="connsiteX1-77" fmla="*/ 1990356 w 5449458"/>
                  <a:gd name="connsiteY1-78" fmla="*/ 260339 h 260913"/>
                  <a:gd name="connsiteX2-79" fmla="*/ 5449458 w 5449458"/>
                  <a:gd name="connsiteY2-80" fmla="*/ 0 h 260913"/>
                  <a:gd name="connsiteX0-81" fmla="*/ 0 w 4693246"/>
                  <a:gd name="connsiteY0-82" fmla="*/ 169 h 463018"/>
                  <a:gd name="connsiteX1-83" fmla="*/ 1234144 w 4693246"/>
                  <a:gd name="connsiteY1-84" fmla="*/ 462849 h 463018"/>
                  <a:gd name="connsiteX2-85" fmla="*/ 4693246 w 4693246"/>
                  <a:gd name="connsiteY2-86" fmla="*/ 202510 h 463018"/>
                  <a:gd name="connsiteX0-87" fmla="*/ 153395 w 4846641"/>
                  <a:gd name="connsiteY0-88" fmla="*/ 0 h 462988"/>
                  <a:gd name="connsiteX1-89" fmla="*/ 1387539 w 4846641"/>
                  <a:gd name="connsiteY1-90" fmla="*/ 462680 h 462988"/>
                  <a:gd name="connsiteX2-91" fmla="*/ 4846641 w 4846641"/>
                  <a:gd name="connsiteY2-92" fmla="*/ 202341 h 462988"/>
                  <a:gd name="connsiteX0-93" fmla="*/ 212160 w 4457851"/>
                  <a:gd name="connsiteY0-94" fmla="*/ 0 h 462988"/>
                  <a:gd name="connsiteX1-95" fmla="*/ 998749 w 4457851"/>
                  <a:gd name="connsiteY1-96" fmla="*/ 462680 h 462988"/>
                  <a:gd name="connsiteX2-97" fmla="*/ 4457851 w 4457851"/>
                  <a:gd name="connsiteY2-98" fmla="*/ 202341 h 462988"/>
                  <a:gd name="connsiteX0-99" fmla="*/ 238795 w 4484486"/>
                  <a:gd name="connsiteY0-100" fmla="*/ 0 h 462868"/>
                  <a:gd name="connsiteX1-101" fmla="*/ 1025384 w 4484486"/>
                  <a:gd name="connsiteY1-102" fmla="*/ 462680 h 462868"/>
                  <a:gd name="connsiteX2-103" fmla="*/ 4484486 w 4484486"/>
                  <a:gd name="connsiteY2-104" fmla="*/ 202341 h 462868"/>
                  <a:gd name="connsiteX0-105" fmla="*/ 410770 w 4656461"/>
                  <a:gd name="connsiteY0-106" fmla="*/ 0 h 425815"/>
                  <a:gd name="connsiteX1-107" fmla="*/ 595476 w 4656461"/>
                  <a:gd name="connsiteY1-108" fmla="*/ 425610 h 425815"/>
                  <a:gd name="connsiteX2-109" fmla="*/ 4656461 w 4656461"/>
                  <a:gd name="connsiteY2-110" fmla="*/ 202341 h 425815"/>
                  <a:gd name="connsiteX0-111" fmla="*/ 410770 w 4656461"/>
                  <a:gd name="connsiteY0-112" fmla="*/ 0 h 364069"/>
                  <a:gd name="connsiteX1-113" fmla="*/ 595476 w 4656461"/>
                  <a:gd name="connsiteY1-114" fmla="*/ 363827 h 364069"/>
                  <a:gd name="connsiteX2-115" fmla="*/ 4656461 w 4656461"/>
                  <a:gd name="connsiteY2-116" fmla="*/ 202341 h 364069"/>
                  <a:gd name="connsiteX0-117" fmla="*/ 558636 w 4511100"/>
                  <a:gd name="connsiteY0-118" fmla="*/ 0 h 388767"/>
                  <a:gd name="connsiteX1-119" fmla="*/ 450115 w 4511100"/>
                  <a:gd name="connsiteY1-120" fmla="*/ 388541 h 388767"/>
                  <a:gd name="connsiteX2-121" fmla="*/ 4511100 w 4511100"/>
                  <a:gd name="connsiteY2-122" fmla="*/ 227055 h 388767"/>
                  <a:gd name="connsiteX0-123" fmla="*/ 445007 w 4613533"/>
                  <a:gd name="connsiteY0-124" fmla="*/ 0 h 413467"/>
                  <a:gd name="connsiteX1-125" fmla="*/ 552548 w 4613533"/>
                  <a:gd name="connsiteY1-126" fmla="*/ 413255 h 413467"/>
                  <a:gd name="connsiteX2-127" fmla="*/ 4613533 w 4613533"/>
                  <a:gd name="connsiteY2-128" fmla="*/ 251769 h 413467"/>
                  <a:gd name="connsiteX0-129" fmla="*/ 437894 w 4606420"/>
                  <a:gd name="connsiteY0-130" fmla="*/ 0 h 351722"/>
                  <a:gd name="connsiteX1-131" fmla="*/ 560868 w 4606420"/>
                  <a:gd name="connsiteY1-132" fmla="*/ 351471 h 351722"/>
                  <a:gd name="connsiteX2-133" fmla="*/ 4606420 w 4606420"/>
                  <a:gd name="connsiteY2-134" fmla="*/ 251769 h 351722"/>
                  <a:gd name="connsiteX0-135" fmla="*/ 424068 w 4592594"/>
                  <a:gd name="connsiteY0-136" fmla="*/ 0 h 401116"/>
                  <a:gd name="connsiteX1-137" fmla="*/ 577907 w 4592594"/>
                  <a:gd name="connsiteY1-138" fmla="*/ 400898 h 401116"/>
                  <a:gd name="connsiteX2-139" fmla="*/ 4592594 w 4592594"/>
                  <a:gd name="connsiteY2-140" fmla="*/ 251769 h 401116"/>
                  <a:gd name="connsiteX0-141" fmla="*/ 424068 w 4592594"/>
                  <a:gd name="connsiteY0-142" fmla="*/ 0 h 401116"/>
                  <a:gd name="connsiteX1-143" fmla="*/ 577907 w 4592594"/>
                  <a:gd name="connsiteY1-144" fmla="*/ 400898 h 401116"/>
                  <a:gd name="connsiteX2-145" fmla="*/ 4592594 w 4592594"/>
                  <a:gd name="connsiteY2-146" fmla="*/ 338266 h 401116"/>
                  <a:gd name="connsiteX0-147" fmla="*/ 391353 w 4638179"/>
                  <a:gd name="connsiteY0-148" fmla="*/ 0 h 401116"/>
                  <a:gd name="connsiteX1-149" fmla="*/ 623492 w 4638179"/>
                  <a:gd name="connsiteY1-150" fmla="*/ 400898 h 401116"/>
                  <a:gd name="connsiteX2-151" fmla="*/ 4638179 w 4638179"/>
                  <a:gd name="connsiteY2-152" fmla="*/ 338266 h 401116"/>
                  <a:gd name="connsiteX0-153" fmla="*/ 391353 w 4904398"/>
                  <a:gd name="connsiteY0-154" fmla="*/ 0 h 401116"/>
                  <a:gd name="connsiteX1-155" fmla="*/ 623492 w 4904398"/>
                  <a:gd name="connsiteY1-156" fmla="*/ 400898 h 401116"/>
                  <a:gd name="connsiteX2-157" fmla="*/ 4904398 w 4904398"/>
                  <a:gd name="connsiteY2-158" fmla="*/ 322224 h 401116"/>
                </a:gdLst>
                <a:ahLst/>
                <a:cxnLst>
                  <a:cxn ang="0">
                    <a:pos x="connsiteX0-153" y="connsiteY0-154"/>
                  </a:cxn>
                  <a:cxn ang="0">
                    <a:pos x="connsiteX1-155" y="connsiteY1-156"/>
                  </a:cxn>
                  <a:cxn ang="0">
                    <a:pos x="connsiteX2-157" y="connsiteY2-158"/>
                  </a:cxn>
                </a:cxnLst>
                <a:rect l="l" t="t" r="r" b="b"/>
                <a:pathLst>
                  <a:path w="4904398" h="401116">
                    <a:moveTo>
                      <a:pt x="391353" y="0"/>
                    </a:moveTo>
                    <a:cubicBezTo>
                      <a:pt x="-226127" y="38897"/>
                      <a:pt x="-86259" y="411428"/>
                      <a:pt x="623492" y="400898"/>
                    </a:cubicBezTo>
                    <a:lnTo>
                      <a:pt x="4904398" y="322224"/>
                    </a:lnTo>
                  </a:path>
                </a:pathLst>
              </a:custGeom>
              <a:noFill/>
              <a:ln w="25400" cap="rnd">
                <a:solidFill>
                  <a:schemeClr val="bg1"/>
                </a:solidFill>
                <a:prstDash val="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2" name="文本框 21"/>
            <p:cNvSpPr txBox="1"/>
            <p:nvPr/>
          </p:nvSpPr>
          <p:spPr>
            <a:xfrm>
              <a:off x="1595870" y="496392"/>
              <a:ext cx="240642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Luyện</a:t>
              </a:r>
              <a:r>
                <a:rPr lang="en-US" altLang="zh-CN" sz="3200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 </a:t>
              </a:r>
              <a:r>
                <a:rPr lang="en-US" altLang="zh-CN" sz="3200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tập</a:t>
              </a:r>
              <a:endParaRPr lang="zh-CN" altLang="en-US" sz="3200" dirty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endParaRPr>
            </a:p>
          </p:txBody>
        </p:sp>
      </p:grpSp>
      <p:sp>
        <p:nvSpPr>
          <p:cNvPr id="14" name="矩形 55"/>
          <p:cNvSpPr/>
          <p:nvPr/>
        </p:nvSpPr>
        <p:spPr>
          <a:xfrm>
            <a:off x="1636041" y="2960370"/>
            <a:ext cx="2113405" cy="192052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lnSpc>
                <a:spcPct val="120000"/>
              </a:lnSpc>
            </a:pPr>
            <a:endParaRPr lang="zh-CN" altLang="en-US" sz="2400" b="1" dirty="0">
              <a:solidFill>
                <a:schemeClr val="bg1"/>
              </a:solidFill>
              <a:latin typeface="Times New Roman" panose="02020603050405020304" pitchFamily="18" charset="0"/>
              <a:ea typeface="汉仪喵魂体W" panose="00020600040101010101" pitchFamily="18" charset="-122"/>
              <a:cs typeface="Times New Roman" panose="02020603050405020304" pitchFamily="18" charset="0"/>
            </a:endParaRPr>
          </a:p>
        </p:txBody>
      </p:sp>
      <p:pic>
        <p:nvPicPr>
          <p:cNvPr id="1030" name="Picture 6" descr="Attapeu, ngược dòng Xekaman đến hồ Thiên đường • Tạp chí Lào - Việ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9745" y="2261112"/>
            <a:ext cx="2964872" cy="30497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9347" y="2320432"/>
            <a:ext cx="2932944" cy="30643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8" name="矩形 55"/>
          <p:cNvSpPr/>
          <p:nvPr/>
        </p:nvSpPr>
        <p:spPr>
          <a:xfrm>
            <a:off x="6484794" y="5657924"/>
            <a:ext cx="4553126" cy="81253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lnSpc>
                <a:spcPct val="120000"/>
              </a:lnSpc>
            </a:pPr>
            <a:endParaRPr lang="zh-CN" altLang="en-US" sz="2400" b="1" dirty="0">
              <a:solidFill>
                <a:schemeClr val="bg1"/>
              </a:solidFill>
              <a:latin typeface="Times New Roman" panose="02020603050405020304" pitchFamily="18" charset="0"/>
              <a:ea typeface="汉仪喵魂体W" panose="00020600040101010101" pitchFamily="18" charset="-122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91015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1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组合 48"/>
          <p:cNvGrpSpPr/>
          <p:nvPr/>
        </p:nvGrpSpPr>
        <p:grpSpPr>
          <a:xfrm>
            <a:off x="994820" y="610692"/>
            <a:ext cx="9571580" cy="625183"/>
            <a:chOff x="994820" y="496392"/>
            <a:chExt cx="6275912" cy="625183"/>
          </a:xfrm>
        </p:grpSpPr>
        <p:grpSp>
          <p:nvGrpSpPr>
            <p:cNvPr id="50" name="组合 49"/>
            <p:cNvGrpSpPr/>
            <p:nvPr/>
          </p:nvGrpSpPr>
          <p:grpSpPr>
            <a:xfrm>
              <a:off x="994820" y="626210"/>
              <a:ext cx="5886671" cy="495365"/>
              <a:chOff x="3532280" y="5381090"/>
              <a:chExt cx="5886671" cy="495365"/>
            </a:xfrm>
          </p:grpSpPr>
          <p:sp>
            <p:nvSpPr>
              <p:cNvPr id="52" name="Freeform 34"/>
              <p:cNvSpPr>
                <a:spLocks noEditPoints="1"/>
              </p:cNvSpPr>
              <p:nvPr/>
            </p:nvSpPr>
            <p:spPr bwMode="auto">
              <a:xfrm>
                <a:off x="8625557" y="5381090"/>
                <a:ext cx="793394" cy="459363"/>
              </a:xfrm>
              <a:custGeom>
                <a:avLst/>
                <a:gdLst>
                  <a:gd name="T0" fmla="*/ 97 w 97"/>
                  <a:gd name="T1" fmla="*/ 16 h 63"/>
                  <a:gd name="T2" fmla="*/ 90 w 97"/>
                  <a:gd name="T3" fmla="*/ 22 h 63"/>
                  <a:gd name="T4" fmla="*/ 75 w 97"/>
                  <a:gd name="T5" fmla="*/ 33 h 63"/>
                  <a:gd name="T6" fmla="*/ 46 w 97"/>
                  <a:gd name="T7" fmla="*/ 51 h 63"/>
                  <a:gd name="T8" fmla="*/ 29 w 97"/>
                  <a:gd name="T9" fmla="*/ 63 h 63"/>
                  <a:gd name="T10" fmla="*/ 26 w 97"/>
                  <a:gd name="T11" fmla="*/ 62 h 63"/>
                  <a:gd name="T12" fmla="*/ 16 w 97"/>
                  <a:gd name="T13" fmla="*/ 47 h 63"/>
                  <a:gd name="T14" fmla="*/ 2 w 97"/>
                  <a:gd name="T15" fmla="*/ 48 h 63"/>
                  <a:gd name="T16" fmla="*/ 10 w 97"/>
                  <a:gd name="T17" fmla="*/ 28 h 63"/>
                  <a:gd name="T18" fmla="*/ 10 w 97"/>
                  <a:gd name="T19" fmla="*/ 26 h 63"/>
                  <a:gd name="T20" fmla="*/ 18 w 97"/>
                  <a:gd name="T21" fmla="*/ 0 h 63"/>
                  <a:gd name="T22" fmla="*/ 40 w 97"/>
                  <a:gd name="T23" fmla="*/ 5 h 63"/>
                  <a:gd name="T24" fmla="*/ 75 w 97"/>
                  <a:gd name="T25" fmla="*/ 13 h 63"/>
                  <a:gd name="T26" fmla="*/ 94 w 97"/>
                  <a:gd name="T27" fmla="*/ 15 h 63"/>
                  <a:gd name="T28" fmla="*/ 97 w 97"/>
                  <a:gd name="T29" fmla="*/ 16 h 63"/>
                  <a:gd name="T30" fmla="*/ 20 w 97"/>
                  <a:gd name="T31" fmla="*/ 3 h 63"/>
                  <a:gd name="T32" fmla="*/ 16 w 97"/>
                  <a:gd name="T33" fmla="*/ 18 h 63"/>
                  <a:gd name="T34" fmla="*/ 14 w 97"/>
                  <a:gd name="T35" fmla="*/ 26 h 63"/>
                  <a:gd name="T36" fmla="*/ 65 w 97"/>
                  <a:gd name="T37" fmla="*/ 20 h 63"/>
                  <a:gd name="T38" fmla="*/ 86 w 97"/>
                  <a:gd name="T39" fmla="*/ 17 h 63"/>
                  <a:gd name="T40" fmla="*/ 20 w 97"/>
                  <a:gd name="T41" fmla="*/ 3 h 63"/>
                  <a:gd name="T42" fmla="*/ 14 w 97"/>
                  <a:gd name="T43" fmla="*/ 38 h 63"/>
                  <a:gd name="T44" fmla="*/ 28 w 97"/>
                  <a:gd name="T45" fmla="*/ 60 h 63"/>
                  <a:gd name="T46" fmla="*/ 82 w 97"/>
                  <a:gd name="T47" fmla="*/ 24 h 63"/>
                  <a:gd name="T48" fmla="*/ 82 w 97"/>
                  <a:gd name="T49" fmla="*/ 23 h 63"/>
                  <a:gd name="T50" fmla="*/ 14 w 97"/>
                  <a:gd name="T51" fmla="*/ 38 h 63"/>
                  <a:gd name="T52" fmla="*/ 13 w 97"/>
                  <a:gd name="T53" fmla="*/ 29 h 63"/>
                  <a:gd name="T54" fmla="*/ 7 w 97"/>
                  <a:gd name="T55" fmla="*/ 40 h 63"/>
                  <a:gd name="T56" fmla="*/ 12 w 97"/>
                  <a:gd name="T57" fmla="*/ 35 h 63"/>
                  <a:gd name="T58" fmla="*/ 15 w 97"/>
                  <a:gd name="T59" fmla="*/ 36 h 63"/>
                  <a:gd name="T60" fmla="*/ 57 w 97"/>
                  <a:gd name="T61" fmla="*/ 27 h 63"/>
                  <a:gd name="T62" fmla="*/ 77 w 97"/>
                  <a:gd name="T63" fmla="*/ 21 h 63"/>
                  <a:gd name="T64" fmla="*/ 13 w 97"/>
                  <a:gd name="T65" fmla="*/ 29 h 63"/>
                  <a:gd name="T66" fmla="*/ 6 w 97"/>
                  <a:gd name="T67" fmla="*/ 45 h 63"/>
                  <a:gd name="T68" fmla="*/ 14 w 97"/>
                  <a:gd name="T69" fmla="*/ 44 h 63"/>
                  <a:gd name="T70" fmla="*/ 11 w 97"/>
                  <a:gd name="T71" fmla="*/ 39 h 63"/>
                  <a:gd name="T72" fmla="*/ 6 w 97"/>
                  <a:gd name="T73" fmla="*/ 4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97" h="63">
                    <a:moveTo>
                      <a:pt x="97" y="16"/>
                    </a:moveTo>
                    <a:cubicBezTo>
                      <a:pt x="96" y="20"/>
                      <a:pt x="92" y="19"/>
                      <a:pt x="90" y="22"/>
                    </a:cubicBezTo>
                    <a:cubicBezTo>
                      <a:pt x="85" y="24"/>
                      <a:pt x="80" y="29"/>
                      <a:pt x="75" y="33"/>
                    </a:cubicBezTo>
                    <a:cubicBezTo>
                      <a:pt x="65" y="38"/>
                      <a:pt x="56" y="45"/>
                      <a:pt x="46" y="51"/>
                    </a:cubicBezTo>
                    <a:cubicBezTo>
                      <a:pt x="40" y="54"/>
                      <a:pt x="35" y="58"/>
                      <a:pt x="29" y="63"/>
                    </a:cubicBezTo>
                    <a:cubicBezTo>
                      <a:pt x="28" y="62"/>
                      <a:pt x="27" y="62"/>
                      <a:pt x="26" y="62"/>
                    </a:cubicBezTo>
                    <a:cubicBezTo>
                      <a:pt x="22" y="57"/>
                      <a:pt x="20" y="52"/>
                      <a:pt x="16" y="47"/>
                    </a:cubicBezTo>
                    <a:cubicBezTo>
                      <a:pt x="12" y="47"/>
                      <a:pt x="6" y="49"/>
                      <a:pt x="2" y="48"/>
                    </a:cubicBezTo>
                    <a:cubicBezTo>
                      <a:pt x="0" y="42"/>
                      <a:pt x="7" y="35"/>
                      <a:pt x="10" y="28"/>
                    </a:cubicBezTo>
                    <a:cubicBezTo>
                      <a:pt x="10" y="27"/>
                      <a:pt x="10" y="26"/>
                      <a:pt x="10" y="26"/>
                    </a:cubicBezTo>
                    <a:cubicBezTo>
                      <a:pt x="13" y="17"/>
                      <a:pt x="15" y="8"/>
                      <a:pt x="18" y="0"/>
                    </a:cubicBezTo>
                    <a:cubicBezTo>
                      <a:pt x="25" y="0"/>
                      <a:pt x="33" y="4"/>
                      <a:pt x="40" y="5"/>
                    </a:cubicBezTo>
                    <a:cubicBezTo>
                      <a:pt x="51" y="8"/>
                      <a:pt x="63" y="10"/>
                      <a:pt x="75" y="13"/>
                    </a:cubicBezTo>
                    <a:cubicBezTo>
                      <a:pt x="81" y="13"/>
                      <a:pt x="88" y="15"/>
                      <a:pt x="94" y="15"/>
                    </a:cubicBezTo>
                    <a:cubicBezTo>
                      <a:pt x="95" y="15"/>
                      <a:pt x="96" y="14"/>
                      <a:pt x="97" y="16"/>
                    </a:cubicBezTo>
                    <a:close/>
                    <a:moveTo>
                      <a:pt x="20" y="3"/>
                    </a:moveTo>
                    <a:cubicBezTo>
                      <a:pt x="18" y="8"/>
                      <a:pt x="16" y="13"/>
                      <a:pt x="16" y="18"/>
                    </a:cubicBezTo>
                    <a:cubicBezTo>
                      <a:pt x="15" y="21"/>
                      <a:pt x="13" y="23"/>
                      <a:pt x="14" y="26"/>
                    </a:cubicBezTo>
                    <a:cubicBezTo>
                      <a:pt x="31" y="24"/>
                      <a:pt x="48" y="21"/>
                      <a:pt x="65" y="20"/>
                    </a:cubicBezTo>
                    <a:cubicBezTo>
                      <a:pt x="72" y="18"/>
                      <a:pt x="80" y="19"/>
                      <a:pt x="86" y="17"/>
                    </a:cubicBezTo>
                    <a:cubicBezTo>
                      <a:pt x="64" y="14"/>
                      <a:pt x="41" y="7"/>
                      <a:pt x="20" y="3"/>
                    </a:cubicBezTo>
                    <a:close/>
                    <a:moveTo>
                      <a:pt x="14" y="38"/>
                    </a:moveTo>
                    <a:cubicBezTo>
                      <a:pt x="19" y="45"/>
                      <a:pt x="22" y="53"/>
                      <a:pt x="28" y="60"/>
                    </a:cubicBezTo>
                    <a:cubicBezTo>
                      <a:pt x="46" y="48"/>
                      <a:pt x="64" y="37"/>
                      <a:pt x="82" y="24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59" y="29"/>
                      <a:pt x="37" y="35"/>
                      <a:pt x="14" y="38"/>
                    </a:cubicBezTo>
                    <a:close/>
                    <a:moveTo>
                      <a:pt x="13" y="29"/>
                    </a:moveTo>
                    <a:cubicBezTo>
                      <a:pt x="11" y="33"/>
                      <a:pt x="8" y="37"/>
                      <a:pt x="7" y="40"/>
                    </a:cubicBezTo>
                    <a:cubicBezTo>
                      <a:pt x="9" y="39"/>
                      <a:pt x="9" y="36"/>
                      <a:pt x="12" y="35"/>
                    </a:cubicBezTo>
                    <a:cubicBezTo>
                      <a:pt x="13" y="35"/>
                      <a:pt x="14" y="35"/>
                      <a:pt x="15" y="36"/>
                    </a:cubicBezTo>
                    <a:cubicBezTo>
                      <a:pt x="29" y="33"/>
                      <a:pt x="43" y="30"/>
                      <a:pt x="57" y="27"/>
                    </a:cubicBezTo>
                    <a:cubicBezTo>
                      <a:pt x="64" y="24"/>
                      <a:pt x="70" y="23"/>
                      <a:pt x="77" y="21"/>
                    </a:cubicBezTo>
                    <a:cubicBezTo>
                      <a:pt x="55" y="23"/>
                      <a:pt x="34" y="25"/>
                      <a:pt x="13" y="29"/>
                    </a:cubicBezTo>
                    <a:close/>
                    <a:moveTo>
                      <a:pt x="6" y="45"/>
                    </a:moveTo>
                    <a:cubicBezTo>
                      <a:pt x="9" y="46"/>
                      <a:pt x="12" y="44"/>
                      <a:pt x="14" y="44"/>
                    </a:cubicBezTo>
                    <a:cubicBezTo>
                      <a:pt x="13" y="42"/>
                      <a:pt x="13" y="41"/>
                      <a:pt x="11" y="39"/>
                    </a:cubicBezTo>
                    <a:cubicBezTo>
                      <a:pt x="10" y="41"/>
                      <a:pt x="8" y="43"/>
                      <a:pt x="6" y="4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3" name="任意多边形 52"/>
              <p:cNvSpPr/>
              <p:nvPr/>
            </p:nvSpPr>
            <p:spPr>
              <a:xfrm>
                <a:off x="3532280" y="5475339"/>
                <a:ext cx="5024077" cy="401116"/>
              </a:xfrm>
              <a:custGeom>
                <a:avLst/>
                <a:gdLst>
                  <a:gd name="connsiteX0" fmla="*/ 0 w 6766560"/>
                  <a:gd name="connsiteY0" fmla="*/ 39809 h 361457"/>
                  <a:gd name="connsiteX1" fmla="*/ 4411980 w 6766560"/>
                  <a:gd name="connsiteY1" fmla="*/ 28379 h 361457"/>
                  <a:gd name="connsiteX2" fmla="*/ 4023360 w 6766560"/>
                  <a:gd name="connsiteY2" fmla="*/ 359849 h 361457"/>
                  <a:gd name="connsiteX3" fmla="*/ 6766560 w 6766560"/>
                  <a:gd name="connsiteY3" fmla="*/ 131249 h 361457"/>
                  <a:gd name="connsiteX0-1" fmla="*/ 0 w 6766560"/>
                  <a:gd name="connsiteY0-2" fmla="*/ 75291 h 398381"/>
                  <a:gd name="connsiteX1-3" fmla="*/ 4369154 w 6766560"/>
                  <a:gd name="connsiteY1-4" fmla="*/ 18141 h 398381"/>
                  <a:gd name="connsiteX2-5" fmla="*/ 4023360 w 6766560"/>
                  <a:gd name="connsiteY2-6" fmla="*/ 395331 h 398381"/>
                  <a:gd name="connsiteX3-7" fmla="*/ 6766560 w 6766560"/>
                  <a:gd name="connsiteY3-8" fmla="*/ 166731 h 398381"/>
                  <a:gd name="connsiteX0-9" fmla="*/ 0 w 6766560"/>
                  <a:gd name="connsiteY0-10" fmla="*/ 71354 h 339035"/>
                  <a:gd name="connsiteX1-11" fmla="*/ 4369154 w 6766560"/>
                  <a:gd name="connsiteY1-12" fmla="*/ 14204 h 339035"/>
                  <a:gd name="connsiteX2-13" fmla="*/ 4351696 w 6766560"/>
                  <a:gd name="connsiteY2-14" fmla="*/ 334244 h 339035"/>
                  <a:gd name="connsiteX3-15" fmla="*/ 6766560 w 6766560"/>
                  <a:gd name="connsiteY3-16" fmla="*/ 162794 h 339035"/>
                  <a:gd name="connsiteX0-17" fmla="*/ 0 w 7194823"/>
                  <a:gd name="connsiteY0-18" fmla="*/ 71354 h 334304"/>
                  <a:gd name="connsiteX1-19" fmla="*/ 4369154 w 7194823"/>
                  <a:gd name="connsiteY1-20" fmla="*/ 14204 h 334304"/>
                  <a:gd name="connsiteX2-21" fmla="*/ 4351696 w 7194823"/>
                  <a:gd name="connsiteY2-22" fmla="*/ 334244 h 334304"/>
                  <a:gd name="connsiteX3-23" fmla="*/ 7194823 w 7194823"/>
                  <a:gd name="connsiteY3-24" fmla="*/ 37064 h 334304"/>
                  <a:gd name="connsiteX0-25" fmla="*/ 0 w 7194823"/>
                  <a:gd name="connsiteY0-26" fmla="*/ 72918 h 358721"/>
                  <a:gd name="connsiteX1-27" fmla="*/ 4369154 w 7194823"/>
                  <a:gd name="connsiteY1-28" fmla="*/ 15768 h 358721"/>
                  <a:gd name="connsiteX2-29" fmla="*/ 4051911 w 7194823"/>
                  <a:gd name="connsiteY2-30" fmla="*/ 358668 h 358721"/>
                  <a:gd name="connsiteX3-31" fmla="*/ 7194823 w 7194823"/>
                  <a:gd name="connsiteY3-32" fmla="*/ 38628 h 358721"/>
                  <a:gd name="connsiteX0-33" fmla="*/ 0 w 6454042"/>
                  <a:gd name="connsiteY0-34" fmla="*/ 72918 h 359955"/>
                  <a:gd name="connsiteX1-35" fmla="*/ 4369154 w 6454042"/>
                  <a:gd name="connsiteY1-36" fmla="*/ 15768 h 359955"/>
                  <a:gd name="connsiteX2-37" fmla="*/ 4051911 w 6454042"/>
                  <a:gd name="connsiteY2-38" fmla="*/ 358668 h 359955"/>
                  <a:gd name="connsiteX3-39" fmla="*/ 6454042 w 6454042"/>
                  <a:gd name="connsiteY3-40" fmla="*/ 112769 h 359955"/>
                  <a:gd name="connsiteX0-41" fmla="*/ 0 w 6454042"/>
                  <a:gd name="connsiteY0-42" fmla="*/ 62493 h 349247"/>
                  <a:gd name="connsiteX1-43" fmla="*/ 4122228 w 6454042"/>
                  <a:gd name="connsiteY1-44" fmla="*/ 17700 h 349247"/>
                  <a:gd name="connsiteX2-45" fmla="*/ 4051911 w 6454042"/>
                  <a:gd name="connsiteY2-46" fmla="*/ 348243 h 349247"/>
                  <a:gd name="connsiteX3-47" fmla="*/ 6454042 w 6454042"/>
                  <a:gd name="connsiteY3-48" fmla="*/ 102344 h 349247"/>
                  <a:gd name="connsiteX0-49" fmla="*/ 0 w 4341830"/>
                  <a:gd name="connsiteY0-50" fmla="*/ 62493 h 348243"/>
                  <a:gd name="connsiteX1-51" fmla="*/ 4122228 w 4341830"/>
                  <a:gd name="connsiteY1-52" fmla="*/ 17700 h 348243"/>
                  <a:gd name="connsiteX2-53" fmla="*/ 4051911 w 4341830"/>
                  <a:gd name="connsiteY2-54" fmla="*/ 348243 h 348243"/>
                  <a:gd name="connsiteX0-55" fmla="*/ 0 w 4122228"/>
                  <a:gd name="connsiteY0-56" fmla="*/ 62493 h 62493"/>
                  <a:gd name="connsiteX1-57" fmla="*/ 4122228 w 4122228"/>
                  <a:gd name="connsiteY1-58" fmla="*/ 17700 h 62493"/>
                  <a:gd name="connsiteX0-59" fmla="*/ 0 w 4122228"/>
                  <a:gd name="connsiteY0-60" fmla="*/ 44793 h 66159"/>
                  <a:gd name="connsiteX1-61" fmla="*/ 4122228 w 4122228"/>
                  <a:gd name="connsiteY1-62" fmla="*/ 0 h 66159"/>
                  <a:gd name="connsiteX0-63" fmla="*/ 0 w 4245691"/>
                  <a:gd name="connsiteY0-64" fmla="*/ 156004 h 156004"/>
                  <a:gd name="connsiteX1-65" fmla="*/ 4245691 w 4245691"/>
                  <a:gd name="connsiteY1-66" fmla="*/ 0 h 156004"/>
                  <a:gd name="connsiteX0-67" fmla="*/ 0 w 4245691"/>
                  <a:gd name="connsiteY0-68" fmla="*/ 156004 h 163985"/>
                  <a:gd name="connsiteX1-69" fmla="*/ 4245691 w 4245691"/>
                  <a:gd name="connsiteY1-70" fmla="*/ 0 h 163985"/>
                  <a:gd name="connsiteX0-71" fmla="*/ 0 w 5449458"/>
                  <a:gd name="connsiteY0-72" fmla="*/ 143648 h 143648"/>
                  <a:gd name="connsiteX1-73" fmla="*/ 5449458 w 5449458"/>
                  <a:gd name="connsiteY1-74" fmla="*/ 0 h 143648"/>
                  <a:gd name="connsiteX0-75" fmla="*/ 0 w 5449458"/>
                  <a:gd name="connsiteY0-76" fmla="*/ 143648 h 260913"/>
                  <a:gd name="connsiteX1-77" fmla="*/ 1990356 w 5449458"/>
                  <a:gd name="connsiteY1-78" fmla="*/ 260339 h 260913"/>
                  <a:gd name="connsiteX2-79" fmla="*/ 5449458 w 5449458"/>
                  <a:gd name="connsiteY2-80" fmla="*/ 0 h 260913"/>
                  <a:gd name="connsiteX0-81" fmla="*/ 0 w 4693246"/>
                  <a:gd name="connsiteY0-82" fmla="*/ 169 h 463018"/>
                  <a:gd name="connsiteX1-83" fmla="*/ 1234144 w 4693246"/>
                  <a:gd name="connsiteY1-84" fmla="*/ 462849 h 463018"/>
                  <a:gd name="connsiteX2-85" fmla="*/ 4693246 w 4693246"/>
                  <a:gd name="connsiteY2-86" fmla="*/ 202510 h 463018"/>
                  <a:gd name="connsiteX0-87" fmla="*/ 153395 w 4846641"/>
                  <a:gd name="connsiteY0-88" fmla="*/ 0 h 462988"/>
                  <a:gd name="connsiteX1-89" fmla="*/ 1387539 w 4846641"/>
                  <a:gd name="connsiteY1-90" fmla="*/ 462680 h 462988"/>
                  <a:gd name="connsiteX2-91" fmla="*/ 4846641 w 4846641"/>
                  <a:gd name="connsiteY2-92" fmla="*/ 202341 h 462988"/>
                  <a:gd name="connsiteX0-93" fmla="*/ 212160 w 4457851"/>
                  <a:gd name="connsiteY0-94" fmla="*/ 0 h 462988"/>
                  <a:gd name="connsiteX1-95" fmla="*/ 998749 w 4457851"/>
                  <a:gd name="connsiteY1-96" fmla="*/ 462680 h 462988"/>
                  <a:gd name="connsiteX2-97" fmla="*/ 4457851 w 4457851"/>
                  <a:gd name="connsiteY2-98" fmla="*/ 202341 h 462988"/>
                  <a:gd name="connsiteX0-99" fmla="*/ 238795 w 4484486"/>
                  <a:gd name="connsiteY0-100" fmla="*/ 0 h 462868"/>
                  <a:gd name="connsiteX1-101" fmla="*/ 1025384 w 4484486"/>
                  <a:gd name="connsiteY1-102" fmla="*/ 462680 h 462868"/>
                  <a:gd name="connsiteX2-103" fmla="*/ 4484486 w 4484486"/>
                  <a:gd name="connsiteY2-104" fmla="*/ 202341 h 462868"/>
                  <a:gd name="connsiteX0-105" fmla="*/ 410770 w 4656461"/>
                  <a:gd name="connsiteY0-106" fmla="*/ 0 h 425815"/>
                  <a:gd name="connsiteX1-107" fmla="*/ 595476 w 4656461"/>
                  <a:gd name="connsiteY1-108" fmla="*/ 425610 h 425815"/>
                  <a:gd name="connsiteX2-109" fmla="*/ 4656461 w 4656461"/>
                  <a:gd name="connsiteY2-110" fmla="*/ 202341 h 425815"/>
                  <a:gd name="connsiteX0-111" fmla="*/ 410770 w 4656461"/>
                  <a:gd name="connsiteY0-112" fmla="*/ 0 h 364069"/>
                  <a:gd name="connsiteX1-113" fmla="*/ 595476 w 4656461"/>
                  <a:gd name="connsiteY1-114" fmla="*/ 363827 h 364069"/>
                  <a:gd name="connsiteX2-115" fmla="*/ 4656461 w 4656461"/>
                  <a:gd name="connsiteY2-116" fmla="*/ 202341 h 364069"/>
                  <a:gd name="connsiteX0-117" fmla="*/ 558636 w 4511100"/>
                  <a:gd name="connsiteY0-118" fmla="*/ 0 h 388767"/>
                  <a:gd name="connsiteX1-119" fmla="*/ 450115 w 4511100"/>
                  <a:gd name="connsiteY1-120" fmla="*/ 388541 h 388767"/>
                  <a:gd name="connsiteX2-121" fmla="*/ 4511100 w 4511100"/>
                  <a:gd name="connsiteY2-122" fmla="*/ 227055 h 388767"/>
                  <a:gd name="connsiteX0-123" fmla="*/ 445007 w 4613533"/>
                  <a:gd name="connsiteY0-124" fmla="*/ 0 h 413467"/>
                  <a:gd name="connsiteX1-125" fmla="*/ 552548 w 4613533"/>
                  <a:gd name="connsiteY1-126" fmla="*/ 413255 h 413467"/>
                  <a:gd name="connsiteX2-127" fmla="*/ 4613533 w 4613533"/>
                  <a:gd name="connsiteY2-128" fmla="*/ 251769 h 413467"/>
                  <a:gd name="connsiteX0-129" fmla="*/ 437894 w 4606420"/>
                  <a:gd name="connsiteY0-130" fmla="*/ 0 h 351722"/>
                  <a:gd name="connsiteX1-131" fmla="*/ 560868 w 4606420"/>
                  <a:gd name="connsiteY1-132" fmla="*/ 351471 h 351722"/>
                  <a:gd name="connsiteX2-133" fmla="*/ 4606420 w 4606420"/>
                  <a:gd name="connsiteY2-134" fmla="*/ 251769 h 351722"/>
                  <a:gd name="connsiteX0-135" fmla="*/ 424068 w 4592594"/>
                  <a:gd name="connsiteY0-136" fmla="*/ 0 h 401116"/>
                  <a:gd name="connsiteX1-137" fmla="*/ 577907 w 4592594"/>
                  <a:gd name="connsiteY1-138" fmla="*/ 400898 h 401116"/>
                  <a:gd name="connsiteX2-139" fmla="*/ 4592594 w 4592594"/>
                  <a:gd name="connsiteY2-140" fmla="*/ 251769 h 401116"/>
                  <a:gd name="connsiteX0-141" fmla="*/ 424068 w 4592594"/>
                  <a:gd name="connsiteY0-142" fmla="*/ 0 h 401116"/>
                  <a:gd name="connsiteX1-143" fmla="*/ 577907 w 4592594"/>
                  <a:gd name="connsiteY1-144" fmla="*/ 400898 h 401116"/>
                  <a:gd name="connsiteX2-145" fmla="*/ 4592594 w 4592594"/>
                  <a:gd name="connsiteY2-146" fmla="*/ 338266 h 401116"/>
                  <a:gd name="connsiteX0-147" fmla="*/ 391353 w 4638179"/>
                  <a:gd name="connsiteY0-148" fmla="*/ 0 h 401116"/>
                  <a:gd name="connsiteX1-149" fmla="*/ 623492 w 4638179"/>
                  <a:gd name="connsiteY1-150" fmla="*/ 400898 h 401116"/>
                  <a:gd name="connsiteX2-151" fmla="*/ 4638179 w 4638179"/>
                  <a:gd name="connsiteY2-152" fmla="*/ 338266 h 401116"/>
                  <a:gd name="connsiteX0-153" fmla="*/ 391353 w 4904398"/>
                  <a:gd name="connsiteY0-154" fmla="*/ 0 h 401116"/>
                  <a:gd name="connsiteX1-155" fmla="*/ 623492 w 4904398"/>
                  <a:gd name="connsiteY1-156" fmla="*/ 400898 h 401116"/>
                  <a:gd name="connsiteX2-157" fmla="*/ 4904398 w 4904398"/>
                  <a:gd name="connsiteY2-158" fmla="*/ 322224 h 401116"/>
                </a:gdLst>
                <a:ahLst/>
                <a:cxnLst>
                  <a:cxn ang="0">
                    <a:pos x="connsiteX0-153" y="connsiteY0-154"/>
                  </a:cxn>
                  <a:cxn ang="0">
                    <a:pos x="connsiteX1-155" y="connsiteY1-156"/>
                  </a:cxn>
                  <a:cxn ang="0">
                    <a:pos x="connsiteX2-157" y="connsiteY2-158"/>
                  </a:cxn>
                </a:cxnLst>
                <a:rect l="l" t="t" r="r" b="b"/>
                <a:pathLst>
                  <a:path w="4904398" h="401116">
                    <a:moveTo>
                      <a:pt x="391353" y="0"/>
                    </a:moveTo>
                    <a:cubicBezTo>
                      <a:pt x="-226127" y="38897"/>
                      <a:pt x="-86259" y="411428"/>
                      <a:pt x="623492" y="400898"/>
                    </a:cubicBezTo>
                    <a:lnTo>
                      <a:pt x="4904398" y="322224"/>
                    </a:lnTo>
                  </a:path>
                </a:pathLst>
              </a:custGeom>
              <a:noFill/>
              <a:ln w="25400" cap="rnd">
                <a:solidFill>
                  <a:schemeClr val="bg1"/>
                </a:solidFill>
                <a:prstDash val="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1" name="文本框 50"/>
            <p:cNvSpPr txBox="1"/>
            <p:nvPr/>
          </p:nvSpPr>
          <p:spPr>
            <a:xfrm>
              <a:off x="1595870" y="496392"/>
              <a:ext cx="567486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Sự</a:t>
              </a:r>
              <a:r>
                <a:rPr lang="en-US" altLang="zh-CN" sz="3200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 </a:t>
              </a:r>
              <a:r>
                <a:rPr lang="en-US" altLang="zh-CN" sz="3200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khác</a:t>
              </a:r>
              <a:r>
                <a:rPr lang="en-US" altLang="zh-CN" sz="3200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 </a:t>
              </a:r>
              <a:r>
                <a:rPr lang="en-US" altLang="zh-CN" sz="3200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nhau</a:t>
              </a:r>
              <a:r>
                <a:rPr lang="en-US" altLang="zh-CN" sz="3200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 </a:t>
              </a:r>
              <a:r>
                <a:rPr lang="en-US" altLang="zh-CN" sz="3200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giữa</a:t>
              </a:r>
              <a:r>
                <a:rPr lang="en-US" altLang="zh-CN" sz="3200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 </a:t>
              </a:r>
              <a:r>
                <a:rPr lang="en-US" altLang="zh-CN" sz="3200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Sông</a:t>
              </a:r>
              <a:r>
                <a:rPr lang="en-US" altLang="zh-CN" sz="3200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 </a:t>
              </a:r>
              <a:r>
                <a:rPr lang="en-US" altLang="zh-CN" sz="3200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và</a:t>
              </a:r>
              <a:r>
                <a:rPr lang="en-US" altLang="zh-CN" sz="3200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 </a:t>
              </a:r>
              <a:r>
                <a:rPr lang="en-US" altLang="zh-CN" sz="3200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hồ</a:t>
              </a:r>
              <a:endParaRPr lang="zh-CN" altLang="en-US" sz="3200" dirty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endParaRPr>
            </a:p>
          </p:txBody>
        </p:sp>
      </p:grp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0571355"/>
              </p:ext>
            </p:extLst>
          </p:nvPr>
        </p:nvGraphicFramePr>
        <p:xfrm>
          <a:off x="994820" y="1737883"/>
          <a:ext cx="10049691" cy="43799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49897">
                  <a:extLst>
                    <a:ext uri="{9D8B030D-6E8A-4147-A177-3AD203B41FA5}">
                      <a16:colId xmlns:a16="http://schemas.microsoft.com/office/drawing/2014/main" val="3987590993"/>
                    </a:ext>
                  </a:extLst>
                </a:gridCol>
                <a:gridCol w="3349897">
                  <a:extLst>
                    <a:ext uri="{9D8B030D-6E8A-4147-A177-3AD203B41FA5}">
                      <a16:colId xmlns:a16="http://schemas.microsoft.com/office/drawing/2014/main" val="1100470905"/>
                    </a:ext>
                  </a:extLst>
                </a:gridCol>
                <a:gridCol w="3349897">
                  <a:extLst>
                    <a:ext uri="{9D8B030D-6E8A-4147-A177-3AD203B41FA5}">
                      <a16:colId xmlns:a16="http://schemas.microsoft.com/office/drawing/2014/main" val="1478599359"/>
                    </a:ext>
                  </a:extLst>
                </a:gridCol>
              </a:tblGrid>
              <a:tr h="1063734">
                <a:tc>
                  <a:txBody>
                    <a:bodyPr/>
                    <a:lstStyle/>
                    <a:p>
                      <a:pPr algn="ctr"/>
                      <a:endParaRPr lang="en-US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sz="3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Sông</a:t>
                      </a:r>
                      <a:endParaRPr lang="vi-VN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pPr algn="ctr"/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Hồ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3622593"/>
                  </a:ext>
                </a:extLst>
              </a:tr>
              <a:tr h="1063734">
                <a:tc>
                  <a:txBody>
                    <a:bodyPr/>
                    <a:lstStyle/>
                    <a:p>
                      <a:pPr algn="ctr"/>
                      <a:endParaRPr lang="en-US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Khái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niệm</a:t>
                      </a:r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dòng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chảy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1800" baseline="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nhiên</a:t>
                      </a:r>
                      <a:r>
                        <a:rPr lang="en-US" sz="1800" baseline="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thường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xuyên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liên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tục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dirty="0" err="1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tương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đối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ổn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định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trên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bề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mặt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lục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địa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8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khoảng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đọng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tương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đối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rộng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sâu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đất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liền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endParaRPr lang="vi-V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0647567"/>
                  </a:ext>
                </a:extLst>
              </a:tr>
              <a:tr h="1063734">
                <a:tc>
                  <a:txBody>
                    <a:bodyPr/>
                    <a:lstStyle/>
                    <a:p>
                      <a:pPr algn="ctr"/>
                      <a:endParaRPr lang="en-US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Cấu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tạo</a:t>
                      </a:r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Gồm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nhiều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bộ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phận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lưu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vực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hạ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lưu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chi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lưu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,…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tạo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hệ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thống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song.</a:t>
                      </a:r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Cấu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tạo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đơn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giản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hơn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1044497"/>
                  </a:ext>
                </a:extLst>
              </a:tr>
              <a:tr h="1063734">
                <a:tc>
                  <a:txBody>
                    <a:bodyPr/>
                    <a:lstStyle/>
                    <a:p>
                      <a:pPr algn="ctr"/>
                      <a:endParaRPr lang="en-US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Diện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tích</a:t>
                      </a:r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lưu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vực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xác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định</a:t>
                      </a:r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Thường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diện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tích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nhất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định</a:t>
                      </a:r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09181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1558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833679" y="2059404"/>
            <a:ext cx="4900887" cy="3459918"/>
            <a:chOff x="3246438" y="1068388"/>
            <a:chExt cx="5711825" cy="4678363"/>
          </a:xfrm>
          <a:solidFill>
            <a:schemeClr val="bg1"/>
          </a:solidFill>
        </p:grpSpPr>
        <p:sp>
          <p:nvSpPr>
            <p:cNvPr id="3" name="Freeform 5"/>
            <p:cNvSpPr/>
            <p:nvPr/>
          </p:nvSpPr>
          <p:spPr bwMode="auto">
            <a:xfrm>
              <a:off x="3251201" y="3335338"/>
              <a:ext cx="1773238" cy="1609725"/>
            </a:xfrm>
            <a:custGeom>
              <a:avLst/>
              <a:gdLst>
                <a:gd name="T0" fmla="*/ 1697 w 1708"/>
                <a:gd name="T1" fmla="*/ 1365 h 1551"/>
                <a:gd name="T2" fmla="*/ 1422 w 1708"/>
                <a:gd name="T3" fmla="*/ 1470 h 1551"/>
                <a:gd name="T4" fmla="*/ 1072 w 1708"/>
                <a:gd name="T5" fmla="*/ 1471 h 1551"/>
                <a:gd name="T6" fmla="*/ 478 w 1708"/>
                <a:gd name="T7" fmla="*/ 1262 h 1551"/>
                <a:gd name="T8" fmla="*/ 166 w 1708"/>
                <a:gd name="T9" fmla="*/ 672 h 1551"/>
                <a:gd name="T10" fmla="*/ 422 w 1708"/>
                <a:gd name="T11" fmla="*/ 54 h 1551"/>
                <a:gd name="T12" fmla="*/ 393 w 1708"/>
                <a:gd name="T13" fmla="*/ 16 h 1551"/>
                <a:gd name="T14" fmla="*/ 349 w 1708"/>
                <a:gd name="T15" fmla="*/ 1214 h 1551"/>
                <a:gd name="T16" fmla="*/ 906 w 1708"/>
                <a:gd name="T17" fmla="*/ 1500 h 1551"/>
                <a:gd name="T18" fmla="*/ 1579 w 1708"/>
                <a:gd name="T19" fmla="*/ 1467 h 1551"/>
                <a:gd name="T20" fmla="*/ 1704 w 1708"/>
                <a:gd name="T21" fmla="*/ 1373 h 1551"/>
                <a:gd name="T22" fmla="*/ 1697 w 1708"/>
                <a:gd name="T23" fmla="*/ 1365 h 1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08" h="1551">
                  <a:moveTo>
                    <a:pt x="1697" y="1365"/>
                  </a:moveTo>
                  <a:cubicBezTo>
                    <a:pt x="1630" y="1437"/>
                    <a:pt x="1515" y="1458"/>
                    <a:pt x="1422" y="1470"/>
                  </a:cubicBezTo>
                  <a:cubicBezTo>
                    <a:pt x="1307" y="1486"/>
                    <a:pt x="1188" y="1481"/>
                    <a:pt x="1072" y="1471"/>
                  </a:cubicBezTo>
                  <a:cubicBezTo>
                    <a:pt x="854" y="1452"/>
                    <a:pt x="649" y="1407"/>
                    <a:pt x="478" y="1262"/>
                  </a:cubicBezTo>
                  <a:cubicBezTo>
                    <a:pt x="305" y="1115"/>
                    <a:pt x="190" y="898"/>
                    <a:pt x="166" y="672"/>
                  </a:cubicBezTo>
                  <a:cubicBezTo>
                    <a:pt x="142" y="434"/>
                    <a:pt x="242" y="210"/>
                    <a:pt x="422" y="54"/>
                  </a:cubicBezTo>
                  <a:cubicBezTo>
                    <a:pt x="442" y="36"/>
                    <a:pt x="414" y="0"/>
                    <a:pt x="393" y="16"/>
                  </a:cubicBezTo>
                  <a:cubicBezTo>
                    <a:pt x="0" y="317"/>
                    <a:pt x="41" y="866"/>
                    <a:pt x="349" y="1214"/>
                  </a:cubicBezTo>
                  <a:cubicBezTo>
                    <a:pt x="495" y="1380"/>
                    <a:pt x="690" y="1468"/>
                    <a:pt x="906" y="1500"/>
                  </a:cubicBezTo>
                  <a:cubicBezTo>
                    <a:pt x="1121" y="1532"/>
                    <a:pt x="1372" y="1551"/>
                    <a:pt x="1579" y="1467"/>
                  </a:cubicBezTo>
                  <a:cubicBezTo>
                    <a:pt x="1629" y="1447"/>
                    <a:pt x="1671" y="1415"/>
                    <a:pt x="1704" y="1373"/>
                  </a:cubicBezTo>
                  <a:cubicBezTo>
                    <a:pt x="1708" y="1368"/>
                    <a:pt x="1702" y="1361"/>
                    <a:pt x="1697" y="136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4" name="Freeform 6"/>
            <p:cNvSpPr/>
            <p:nvPr/>
          </p:nvSpPr>
          <p:spPr bwMode="auto">
            <a:xfrm>
              <a:off x="3246438" y="1457326"/>
              <a:ext cx="2112963" cy="1933575"/>
            </a:xfrm>
            <a:custGeom>
              <a:avLst/>
              <a:gdLst>
                <a:gd name="T0" fmla="*/ 394 w 2035"/>
                <a:gd name="T1" fmla="*/ 1839 h 1862"/>
                <a:gd name="T2" fmla="*/ 299 w 2035"/>
                <a:gd name="T3" fmla="*/ 1656 h 1862"/>
                <a:gd name="T4" fmla="*/ 221 w 2035"/>
                <a:gd name="T5" fmla="*/ 1452 h 1862"/>
                <a:gd name="T6" fmla="*/ 241 w 2035"/>
                <a:gd name="T7" fmla="*/ 997 h 1862"/>
                <a:gd name="T8" fmla="*/ 650 w 2035"/>
                <a:gd name="T9" fmla="*/ 365 h 1862"/>
                <a:gd name="T10" fmla="*/ 1301 w 2035"/>
                <a:gd name="T11" fmla="*/ 65 h 1862"/>
                <a:gd name="T12" fmla="*/ 1991 w 2035"/>
                <a:gd name="T13" fmla="*/ 323 h 1862"/>
                <a:gd name="T14" fmla="*/ 2019 w 2035"/>
                <a:gd name="T15" fmla="*/ 295 h 1862"/>
                <a:gd name="T16" fmla="*/ 1371 w 2035"/>
                <a:gd name="T17" fmla="*/ 0 h 1862"/>
                <a:gd name="T18" fmla="*/ 709 w 2035"/>
                <a:gd name="T19" fmla="*/ 241 h 1862"/>
                <a:gd name="T20" fmla="*/ 226 w 2035"/>
                <a:gd name="T21" fmla="*/ 1619 h 1862"/>
                <a:gd name="T22" fmla="*/ 375 w 2035"/>
                <a:gd name="T23" fmla="*/ 1851 h 1862"/>
                <a:gd name="T24" fmla="*/ 394 w 2035"/>
                <a:gd name="T25" fmla="*/ 1839 h 1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35" h="1862">
                  <a:moveTo>
                    <a:pt x="394" y="1839"/>
                  </a:moveTo>
                  <a:cubicBezTo>
                    <a:pt x="360" y="1781"/>
                    <a:pt x="330" y="1716"/>
                    <a:pt x="299" y="1656"/>
                  </a:cubicBezTo>
                  <a:cubicBezTo>
                    <a:pt x="266" y="1591"/>
                    <a:pt x="240" y="1523"/>
                    <a:pt x="221" y="1452"/>
                  </a:cubicBezTo>
                  <a:cubicBezTo>
                    <a:pt x="181" y="1301"/>
                    <a:pt x="199" y="1146"/>
                    <a:pt x="241" y="997"/>
                  </a:cubicBezTo>
                  <a:cubicBezTo>
                    <a:pt x="310" y="752"/>
                    <a:pt x="461" y="533"/>
                    <a:pt x="650" y="365"/>
                  </a:cubicBezTo>
                  <a:cubicBezTo>
                    <a:pt x="830" y="204"/>
                    <a:pt x="1059" y="88"/>
                    <a:pt x="1301" y="65"/>
                  </a:cubicBezTo>
                  <a:cubicBezTo>
                    <a:pt x="1565" y="40"/>
                    <a:pt x="1795" y="154"/>
                    <a:pt x="1991" y="323"/>
                  </a:cubicBezTo>
                  <a:cubicBezTo>
                    <a:pt x="2010" y="340"/>
                    <a:pt x="2035" y="315"/>
                    <a:pt x="2019" y="295"/>
                  </a:cubicBezTo>
                  <a:cubicBezTo>
                    <a:pt x="1859" y="102"/>
                    <a:pt x="1621" y="0"/>
                    <a:pt x="1371" y="0"/>
                  </a:cubicBezTo>
                  <a:cubicBezTo>
                    <a:pt x="1131" y="0"/>
                    <a:pt x="899" y="101"/>
                    <a:pt x="709" y="241"/>
                  </a:cubicBezTo>
                  <a:cubicBezTo>
                    <a:pt x="298" y="545"/>
                    <a:pt x="0" y="1121"/>
                    <a:pt x="226" y="1619"/>
                  </a:cubicBezTo>
                  <a:cubicBezTo>
                    <a:pt x="266" y="1706"/>
                    <a:pt x="320" y="1775"/>
                    <a:pt x="375" y="1851"/>
                  </a:cubicBezTo>
                  <a:cubicBezTo>
                    <a:pt x="384" y="1862"/>
                    <a:pt x="402" y="1852"/>
                    <a:pt x="394" y="183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5" name="Freeform 7"/>
            <p:cNvSpPr/>
            <p:nvPr/>
          </p:nvSpPr>
          <p:spPr bwMode="auto">
            <a:xfrm>
              <a:off x="5292726" y="1068388"/>
              <a:ext cx="2541588" cy="1016000"/>
            </a:xfrm>
            <a:custGeom>
              <a:avLst/>
              <a:gdLst>
                <a:gd name="T0" fmla="*/ 38 w 2447"/>
                <a:gd name="T1" fmla="*/ 664 h 979"/>
                <a:gd name="T2" fmla="*/ 1375 w 2447"/>
                <a:gd name="T3" fmla="*/ 104 h 979"/>
                <a:gd name="T4" fmla="*/ 2005 w 2447"/>
                <a:gd name="T5" fmla="*/ 373 h 979"/>
                <a:gd name="T6" fmla="*/ 2402 w 2447"/>
                <a:gd name="T7" fmla="*/ 953 h 979"/>
                <a:gd name="T8" fmla="*/ 2442 w 2447"/>
                <a:gd name="T9" fmla="*/ 943 h 979"/>
                <a:gd name="T10" fmla="*/ 1377 w 2447"/>
                <a:gd name="T11" fmla="*/ 41 h 979"/>
                <a:gd name="T12" fmla="*/ 622 w 2447"/>
                <a:gd name="T13" fmla="*/ 99 h 979"/>
                <a:gd name="T14" fmla="*/ 15 w 2447"/>
                <a:gd name="T15" fmla="*/ 622 h 979"/>
                <a:gd name="T16" fmla="*/ 6 w 2447"/>
                <a:gd name="T17" fmla="*/ 656 h 979"/>
                <a:gd name="T18" fmla="*/ 38 w 2447"/>
                <a:gd name="T19" fmla="*/ 664 h 9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47" h="979">
                  <a:moveTo>
                    <a:pt x="38" y="664"/>
                  </a:moveTo>
                  <a:cubicBezTo>
                    <a:pt x="235" y="159"/>
                    <a:pt x="897" y="25"/>
                    <a:pt x="1375" y="104"/>
                  </a:cubicBezTo>
                  <a:cubicBezTo>
                    <a:pt x="1602" y="141"/>
                    <a:pt x="1823" y="231"/>
                    <a:pt x="2005" y="373"/>
                  </a:cubicBezTo>
                  <a:cubicBezTo>
                    <a:pt x="2195" y="521"/>
                    <a:pt x="2325" y="727"/>
                    <a:pt x="2402" y="953"/>
                  </a:cubicBezTo>
                  <a:cubicBezTo>
                    <a:pt x="2411" y="979"/>
                    <a:pt x="2447" y="968"/>
                    <a:pt x="2442" y="943"/>
                  </a:cubicBezTo>
                  <a:cubicBezTo>
                    <a:pt x="2340" y="436"/>
                    <a:pt x="1862" y="118"/>
                    <a:pt x="1377" y="41"/>
                  </a:cubicBezTo>
                  <a:cubicBezTo>
                    <a:pt x="1125" y="0"/>
                    <a:pt x="864" y="21"/>
                    <a:pt x="622" y="99"/>
                  </a:cubicBezTo>
                  <a:cubicBezTo>
                    <a:pt x="370" y="180"/>
                    <a:pt x="103" y="360"/>
                    <a:pt x="15" y="622"/>
                  </a:cubicBezTo>
                  <a:cubicBezTo>
                    <a:pt x="13" y="633"/>
                    <a:pt x="10" y="645"/>
                    <a:pt x="6" y="656"/>
                  </a:cubicBezTo>
                  <a:cubicBezTo>
                    <a:pt x="0" y="676"/>
                    <a:pt x="30" y="683"/>
                    <a:pt x="38" y="66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6" name="Freeform 8"/>
            <p:cNvSpPr/>
            <p:nvPr/>
          </p:nvSpPr>
          <p:spPr bwMode="auto">
            <a:xfrm>
              <a:off x="7777163" y="1998663"/>
              <a:ext cx="1181100" cy="2060575"/>
            </a:xfrm>
            <a:custGeom>
              <a:avLst/>
              <a:gdLst>
                <a:gd name="T0" fmla="*/ 20 w 1137"/>
                <a:gd name="T1" fmla="*/ 63 h 1984"/>
                <a:gd name="T2" fmla="*/ 215 w 1137"/>
                <a:gd name="T3" fmla="*/ 53 h 1984"/>
                <a:gd name="T4" fmla="*/ 400 w 1137"/>
                <a:gd name="T5" fmla="*/ 98 h 1984"/>
                <a:gd name="T6" fmla="*/ 735 w 1137"/>
                <a:gd name="T7" fmla="*/ 336 h 1984"/>
                <a:gd name="T8" fmla="*/ 1044 w 1137"/>
                <a:gd name="T9" fmla="*/ 988 h 1984"/>
                <a:gd name="T10" fmla="*/ 897 w 1137"/>
                <a:gd name="T11" fmla="*/ 1554 h 1984"/>
                <a:gd name="T12" fmla="*/ 343 w 1137"/>
                <a:gd name="T13" fmla="*/ 1942 h 1984"/>
                <a:gd name="T14" fmla="*/ 358 w 1137"/>
                <a:gd name="T15" fmla="*/ 1980 h 1984"/>
                <a:gd name="T16" fmla="*/ 953 w 1137"/>
                <a:gd name="T17" fmla="*/ 1587 h 1984"/>
                <a:gd name="T18" fmla="*/ 1107 w 1137"/>
                <a:gd name="T19" fmla="*/ 964 h 1984"/>
                <a:gd name="T20" fmla="*/ 752 w 1137"/>
                <a:gd name="T21" fmla="*/ 266 h 1984"/>
                <a:gd name="T22" fmla="*/ 415 w 1137"/>
                <a:gd name="T23" fmla="*/ 44 h 1984"/>
                <a:gd name="T24" fmla="*/ 215 w 1137"/>
                <a:gd name="T25" fmla="*/ 2 h 1984"/>
                <a:gd name="T26" fmla="*/ 119 w 1137"/>
                <a:gd name="T27" fmla="*/ 7 h 1984"/>
                <a:gd name="T28" fmla="*/ 14 w 1137"/>
                <a:gd name="T29" fmla="*/ 41 h 1984"/>
                <a:gd name="T30" fmla="*/ 20 w 1137"/>
                <a:gd name="T31" fmla="*/ 63 h 19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7" h="1984">
                  <a:moveTo>
                    <a:pt x="20" y="63"/>
                  </a:moveTo>
                  <a:cubicBezTo>
                    <a:pt x="80" y="48"/>
                    <a:pt x="154" y="49"/>
                    <a:pt x="215" y="53"/>
                  </a:cubicBezTo>
                  <a:cubicBezTo>
                    <a:pt x="278" y="57"/>
                    <a:pt x="341" y="76"/>
                    <a:pt x="400" y="98"/>
                  </a:cubicBezTo>
                  <a:cubicBezTo>
                    <a:pt x="528" y="148"/>
                    <a:pt x="641" y="238"/>
                    <a:pt x="735" y="336"/>
                  </a:cubicBezTo>
                  <a:cubicBezTo>
                    <a:pt x="900" y="510"/>
                    <a:pt x="1016" y="750"/>
                    <a:pt x="1044" y="988"/>
                  </a:cubicBezTo>
                  <a:cubicBezTo>
                    <a:pt x="1069" y="1190"/>
                    <a:pt x="1016" y="1389"/>
                    <a:pt x="897" y="1554"/>
                  </a:cubicBezTo>
                  <a:cubicBezTo>
                    <a:pt x="757" y="1747"/>
                    <a:pt x="548" y="1839"/>
                    <a:pt x="343" y="1942"/>
                  </a:cubicBezTo>
                  <a:cubicBezTo>
                    <a:pt x="321" y="1953"/>
                    <a:pt x="337" y="1984"/>
                    <a:pt x="358" y="1980"/>
                  </a:cubicBezTo>
                  <a:cubicBezTo>
                    <a:pt x="592" y="1933"/>
                    <a:pt x="812" y="1776"/>
                    <a:pt x="953" y="1587"/>
                  </a:cubicBezTo>
                  <a:cubicBezTo>
                    <a:pt x="1086" y="1410"/>
                    <a:pt x="1137" y="1182"/>
                    <a:pt x="1107" y="964"/>
                  </a:cubicBezTo>
                  <a:cubicBezTo>
                    <a:pt x="1071" y="703"/>
                    <a:pt x="938" y="452"/>
                    <a:pt x="752" y="266"/>
                  </a:cubicBezTo>
                  <a:cubicBezTo>
                    <a:pt x="656" y="170"/>
                    <a:pt x="542" y="93"/>
                    <a:pt x="415" y="44"/>
                  </a:cubicBezTo>
                  <a:cubicBezTo>
                    <a:pt x="351" y="19"/>
                    <a:pt x="283" y="6"/>
                    <a:pt x="215" y="2"/>
                  </a:cubicBezTo>
                  <a:cubicBezTo>
                    <a:pt x="183" y="0"/>
                    <a:pt x="150" y="2"/>
                    <a:pt x="119" y="7"/>
                  </a:cubicBezTo>
                  <a:cubicBezTo>
                    <a:pt x="78" y="13"/>
                    <a:pt x="52" y="27"/>
                    <a:pt x="14" y="41"/>
                  </a:cubicBezTo>
                  <a:cubicBezTo>
                    <a:pt x="0" y="46"/>
                    <a:pt x="6" y="66"/>
                    <a:pt x="20" y="6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7" name="Freeform 9"/>
            <p:cNvSpPr/>
            <p:nvPr/>
          </p:nvSpPr>
          <p:spPr bwMode="auto">
            <a:xfrm>
              <a:off x="7016751" y="4010026"/>
              <a:ext cx="1208088" cy="1095375"/>
            </a:xfrm>
            <a:custGeom>
              <a:avLst/>
              <a:gdLst>
                <a:gd name="T0" fmla="*/ 1056 w 1164"/>
                <a:gd name="T1" fmla="*/ 16 h 1055"/>
                <a:gd name="T2" fmla="*/ 1085 w 1164"/>
                <a:gd name="T3" fmla="*/ 64 h 1055"/>
                <a:gd name="T4" fmla="*/ 1110 w 1164"/>
                <a:gd name="T5" fmla="*/ 176 h 1055"/>
                <a:gd name="T6" fmla="*/ 1081 w 1164"/>
                <a:gd name="T7" fmla="*/ 362 h 1055"/>
                <a:gd name="T8" fmla="*/ 828 w 1164"/>
                <a:gd name="T9" fmla="*/ 714 h 1055"/>
                <a:gd name="T10" fmla="*/ 30 w 1164"/>
                <a:gd name="T11" fmla="*/ 996 h 1055"/>
                <a:gd name="T12" fmla="*/ 30 w 1164"/>
                <a:gd name="T13" fmla="*/ 1042 h 1055"/>
                <a:gd name="T14" fmla="*/ 893 w 1164"/>
                <a:gd name="T15" fmla="*/ 736 h 1055"/>
                <a:gd name="T16" fmla="*/ 1143 w 1164"/>
                <a:gd name="T17" fmla="*/ 346 h 1055"/>
                <a:gd name="T18" fmla="*/ 1154 w 1164"/>
                <a:gd name="T19" fmla="*/ 140 h 1055"/>
                <a:gd name="T20" fmla="*/ 1121 w 1164"/>
                <a:gd name="T21" fmla="*/ 43 h 1055"/>
                <a:gd name="T22" fmla="*/ 1066 w 1164"/>
                <a:gd name="T23" fmla="*/ 4 h 1055"/>
                <a:gd name="T24" fmla="*/ 1056 w 1164"/>
                <a:gd name="T25" fmla="*/ 16 h 1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64" h="1055">
                  <a:moveTo>
                    <a:pt x="1056" y="16"/>
                  </a:moveTo>
                  <a:cubicBezTo>
                    <a:pt x="1068" y="25"/>
                    <a:pt x="1078" y="52"/>
                    <a:pt x="1085" y="64"/>
                  </a:cubicBezTo>
                  <a:cubicBezTo>
                    <a:pt x="1104" y="97"/>
                    <a:pt x="1108" y="139"/>
                    <a:pt x="1110" y="176"/>
                  </a:cubicBezTo>
                  <a:cubicBezTo>
                    <a:pt x="1115" y="240"/>
                    <a:pt x="1103" y="302"/>
                    <a:pt x="1081" y="362"/>
                  </a:cubicBezTo>
                  <a:cubicBezTo>
                    <a:pt x="1032" y="501"/>
                    <a:pt x="939" y="620"/>
                    <a:pt x="828" y="714"/>
                  </a:cubicBezTo>
                  <a:cubicBezTo>
                    <a:pt x="609" y="901"/>
                    <a:pt x="312" y="981"/>
                    <a:pt x="30" y="996"/>
                  </a:cubicBezTo>
                  <a:cubicBezTo>
                    <a:pt x="0" y="998"/>
                    <a:pt x="0" y="1041"/>
                    <a:pt x="30" y="1042"/>
                  </a:cubicBezTo>
                  <a:cubicBezTo>
                    <a:pt x="339" y="1055"/>
                    <a:pt x="661" y="941"/>
                    <a:pt x="893" y="736"/>
                  </a:cubicBezTo>
                  <a:cubicBezTo>
                    <a:pt x="1011" y="632"/>
                    <a:pt x="1097" y="496"/>
                    <a:pt x="1143" y="346"/>
                  </a:cubicBezTo>
                  <a:cubicBezTo>
                    <a:pt x="1163" y="279"/>
                    <a:pt x="1164" y="208"/>
                    <a:pt x="1154" y="140"/>
                  </a:cubicBezTo>
                  <a:cubicBezTo>
                    <a:pt x="1150" y="106"/>
                    <a:pt x="1138" y="73"/>
                    <a:pt x="1121" y="43"/>
                  </a:cubicBezTo>
                  <a:cubicBezTo>
                    <a:pt x="1105" y="16"/>
                    <a:pt x="1089" y="17"/>
                    <a:pt x="1066" y="4"/>
                  </a:cubicBezTo>
                  <a:cubicBezTo>
                    <a:pt x="1058" y="0"/>
                    <a:pt x="1049" y="11"/>
                    <a:pt x="1056" y="1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8" name="Freeform 10"/>
            <p:cNvSpPr/>
            <p:nvPr/>
          </p:nvSpPr>
          <p:spPr bwMode="auto">
            <a:xfrm>
              <a:off x="4975226" y="4775201"/>
              <a:ext cx="1274763" cy="733425"/>
            </a:xfrm>
            <a:custGeom>
              <a:avLst/>
              <a:gdLst>
                <a:gd name="T0" fmla="*/ 28 w 1229"/>
                <a:gd name="T1" fmla="*/ 8 h 706"/>
                <a:gd name="T2" fmla="*/ 139 w 1229"/>
                <a:gd name="T3" fmla="*/ 371 h 706"/>
                <a:gd name="T4" fmla="*/ 420 w 1229"/>
                <a:gd name="T5" fmla="*/ 595 h 706"/>
                <a:gd name="T6" fmla="*/ 1199 w 1229"/>
                <a:gd name="T7" fmla="*/ 617 h 706"/>
                <a:gd name="T8" fmla="*/ 1186 w 1229"/>
                <a:gd name="T9" fmla="*/ 571 h 706"/>
                <a:gd name="T10" fmla="*/ 469 w 1229"/>
                <a:gd name="T11" fmla="*/ 549 h 706"/>
                <a:gd name="T12" fmla="*/ 191 w 1229"/>
                <a:gd name="T13" fmla="*/ 341 h 706"/>
                <a:gd name="T14" fmla="*/ 105 w 1229"/>
                <a:gd name="T15" fmla="*/ 187 h 706"/>
                <a:gd name="T16" fmla="*/ 43 w 1229"/>
                <a:gd name="T17" fmla="*/ 7 h 706"/>
                <a:gd name="T18" fmla="*/ 28 w 1229"/>
                <a:gd name="T19" fmla="*/ 8 h 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29" h="706">
                  <a:moveTo>
                    <a:pt x="28" y="8"/>
                  </a:moveTo>
                  <a:cubicBezTo>
                    <a:pt x="0" y="129"/>
                    <a:pt x="72" y="275"/>
                    <a:pt x="139" y="371"/>
                  </a:cubicBezTo>
                  <a:cubicBezTo>
                    <a:pt x="210" y="470"/>
                    <a:pt x="310" y="545"/>
                    <a:pt x="420" y="595"/>
                  </a:cubicBezTo>
                  <a:cubicBezTo>
                    <a:pt x="664" y="706"/>
                    <a:pt x="948" y="698"/>
                    <a:pt x="1199" y="617"/>
                  </a:cubicBezTo>
                  <a:cubicBezTo>
                    <a:pt x="1229" y="608"/>
                    <a:pt x="1217" y="563"/>
                    <a:pt x="1186" y="571"/>
                  </a:cubicBezTo>
                  <a:cubicBezTo>
                    <a:pt x="954" y="630"/>
                    <a:pt x="695" y="637"/>
                    <a:pt x="469" y="549"/>
                  </a:cubicBezTo>
                  <a:cubicBezTo>
                    <a:pt x="360" y="506"/>
                    <a:pt x="262" y="433"/>
                    <a:pt x="191" y="341"/>
                  </a:cubicBezTo>
                  <a:cubicBezTo>
                    <a:pt x="155" y="294"/>
                    <a:pt x="127" y="241"/>
                    <a:pt x="105" y="187"/>
                  </a:cubicBezTo>
                  <a:cubicBezTo>
                    <a:pt x="81" y="128"/>
                    <a:pt x="72" y="63"/>
                    <a:pt x="43" y="7"/>
                  </a:cubicBezTo>
                  <a:cubicBezTo>
                    <a:pt x="40" y="0"/>
                    <a:pt x="30" y="2"/>
                    <a:pt x="28" y="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9" name="Freeform 11"/>
            <p:cNvSpPr/>
            <p:nvPr/>
          </p:nvSpPr>
          <p:spPr bwMode="auto">
            <a:xfrm>
              <a:off x="6203951" y="5040313"/>
              <a:ext cx="1285875" cy="706438"/>
            </a:xfrm>
            <a:custGeom>
              <a:avLst/>
              <a:gdLst>
                <a:gd name="T0" fmla="*/ 9 w 1238"/>
                <a:gd name="T1" fmla="*/ 343 h 681"/>
                <a:gd name="T2" fmla="*/ 575 w 1238"/>
                <a:gd name="T3" fmla="*/ 605 h 681"/>
                <a:gd name="T4" fmla="*/ 1222 w 1238"/>
                <a:gd name="T5" fmla="*/ 529 h 681"/>
                <a:gd name="T6" fmla="*/ 1222 w 1238"/>
                <a:gd name="T7" fmla="*/ 485 h 681"/>
                <a:gd name="T8" fmla="*/ 968 w 1238"/>
                <a:gd name="T9" fmla="*/ 314 h 681"/>
                <a:gd name="T10" fmla="*/ 825 w 1238"/>
                <a:gd name="T11" fmla="*/ 32 h 681"/>
                <a:gd name="T12" fmla="*/ 776 w 1238"/>
                <a:gd name="T13" fmla="*/ 46 h 681"/>
                <a:gd name="T14" fmla="*/ 921 w 1238"/>
                <a:gd name="T15" fmla="*/ 340 h 681"/>
                <a:gd name="T16" fmla="*/ 1196 w 1238"/>
                <a:gd name="T17" fmla="*/ 529 h 681"/>
                <a:gd name="T18" fmla="*/ 1196 w 1238"/>
                <a:gd name="T19" fmla="*/ 485 h 681"/>
                <a:gd name="T20" fmla="*/ 23 w 1238"/>
                <a:gd name="T21" fmla="*/ 324 h 681"/>
                <a:gd name="T22" fmla="*/ 9 w 1238"/>
                <a:gd name="T23" fmla="*/ 343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38" h="681">
                  <a:moveTo>
                    <a:pt x="9" y="343"/>
                  </a:moveTo>
                  <a:cubicBezTo>
                    <a:pt x="152" y="493"/>
                    <a:pt x="376" y="569"/>
                    <a:pt x="575" y="605"/>
                  </a:cubicBezTo>
                  <a:cubicBezTo>
                    <a:pt x="792" y="644"/>
                    <a:pt x="1024" y="631"/>
                    <a:pt x="1222" y="529"/>
                  </a:cubicBezTo>
                  <a:cubicBezTo>
                    <a:pt x="1238" y="520"/>
                    <a:pt x="1238" y="494"/>
                    <a:pt x="1222" y="485"/>
                  </a:cubicBezTo>
                  <a:cubicBezTo>
                    <a:pt x="1131" y="437"/>
                    <a:pt x="1041" y="387"/>
                    <a:pt x="968" y="314"/>
                  </a:cubicBezTo>
                  <a:cubicBezTo>
                    <a:pt x="889" y="238"/>
                    <a:pt x="847" y="138"/>
                    <a:pt x="825" y="32"/>
                  </a:cubicBezTo>
                  <a:cubicBezTo>
                    <a:pt x="819" y="0"/>
                    <a:pt x="770" y="14"/>
                    <a:pt x="776" y="46"/>
                  </a:cubicBezTo>
                  <a:cubicBezTo>
                    <a:pt x="799" y="157"/>
                    <a:pt x="844" y="256"/>
                    <a:pt x="921" y="340"/>
                  </a:cubicBezTo>
                  <a:cubicBezTo>
                    <a:pt x="997" y="422"/>
                    <a:pt x="1098" y="479"/>
                    <a:pt x="1196" y="529"/>
                  </a:cubicBezTo>
                  <a:cubicBezTo>
                    <a:pt x="1196" y="514"/>
                    <a:pt x="1196" y="500"/>
                    <a:pt x="1196" y="485"/>
                  </a:cubicBezTo>
                  <a:cubicBezTo>
                    <a:pt x="821" y="681"/>
                    <a:pt x="352" y="551"/>
                    <a:pt x="23" y="324"/>
                  </a:cubicBezTo>
                  <a:cubicBezTo>
                    <a:pt x="12" y="316"/>
                    <a:pt x="0" y="333"/>
                    <a:pt x="9" y="34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3517901" y="1225551"/>
              <a:ext cx="5260975" cy="4090987"/>
              <a:chOff x="3517901" y="1225551"/>
              <a:chExt cx="5260975" cy="4090987"/>
            </a:xfrm>
            <a:grpFill/>
          </p:grpSpPr>
          <p:sp>
            <p:nvSpPr>
              <p:cNvPr id="11" name="Freeform 12"/>
              <p:cNvSpPr/>
              <p:nvPr/>
            </p:nvSpPr>
            <p:spPr bwMode="auto">
              <a:xfrm>
                <a:off x="7805738" y="2135188"/>
                <a:ext cx="109538" cy="38100"/>
              </a:xfrm>
              <a:custGeom>
                <a:avLst/>
                <a:gdLst>
                  <a:gd name="T0" fmla="*/ 6 w 106"/>
                  <a:gd name="T1" fmla="*/ 35 h 37"/>
                  <a:gd name="T2" fmla="*/ 45 w 106"/>
                  <a:gd name="T3" fmla="*/ 33 h 37"/>
                  <a:gd name="T4" fmla="*/ 97 w 106"/>
                  <a:gd name="T5" fmla="*/ 22 h 37"/>
                  <a:gd name="T6" fmla="*/ 97 w 106"/>
                  <a:gd name="T7" fmla="*/ 6 h 37"/>
                  <a:gd name="T8" fmla="*/ 52 w 106"/>
                  <a:gd name="T9" fmla="*/ 6 h 37"/>
                  <a:gd name="T10" fmla="*/ 4 w 106"/>
                  <a:gd name="T11" fmla="*/ 24 h 37"/>
                  <a:gd name="T12" fmla="*/ 6 w 106"/>
                  <a:gd name="T13" fmla="*/ 35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37">
                    <a:moveTo>
                      <a:pt x="6" y="35"/>
                    </a:moveTo>
                    <a:cubicBezTo>
                      <a:pt x="20" y="37"/>
                      <a:pt x="32" y="35"/>
                      <a:pt x="45" y="33"/>
                    </a:cubicBezTo>
                    <a:cubicBezTo>
                      <a:pt x="63" y="30"/>
                      <a:pt x="80" y="29"/>
                      <a:pt x="97" y="22"/>
                    </a:cubicBezTo>
                    <a:cubicBezTo>
                      <a:pt x="105" y="19"/>
                      <a:pt x="106" y="9"/>
                      <a:pt x="97" y="6"/>
                    </a:cubicBezTo>
                    <a:cubicBezTo>
                      <a:pt x="81" y="0"/>
                      <a:pt x="68" y="2"/>
                      <a:pt x="52" y="6"/>
                    </a:cubicBezTo>
                    <a:cubicBezTo>
                      <a:pt x="34" y="9"/>
                      <a:pt x="17" y="13"/>
                      <a:pt x="4" y="24"/>
                    </a:cubicBezTo>
                    <a:cubicBezTo>
                      <a:pt x="0" y="27"/>
                      <a:pt x="2" y="34"/>
                      <a:pt x="6" y="3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2" name="Freeform 13"/>
              <p:cNvSpPr/>
              <p:nvPr/>
            </p:nvSpPr>
            <p:spPr bwMode="auto">
              <a:xfrm>
                <a:off x="8018463" y="2144713"/>
                <a:ext cx="92075" cy="34925"/>
              </a:xfrm>
              <a:custGeom>
                <a:avLst/>
                <a:gdLst>
                  <a:gd name="T0" fmla="*/ 4 w 89"/>
                  <a:gd name="T1" fmla="*/ 9 h 35"/>
                  <a:gd name="T2" fmla="*/ 79 w 89"/>
                  <a:gd name="T3" fmla="*/ 34 h 35"/>
                  <a:gd name="T4" fmla="*/ 83 w 89"/>
                  <a:gd name="T5" fmla="*/ 20 h 35"/>
                  <a:gd name="T6" fmla="*/ 7 w 89"/>
                  <a:gd name="T7" fmla="*/ 0 h 35"/>
                  <a:gd name="T8" fmla="*/ 4 w 89"/>
                  <a:gd name="T9" fmla="*/ 9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35">
                    <a:moveTo>
                      <a:pt x="4" y="9"/>
                    </a:moveTo>
                    <a:cubicBezTo>
                      <a:pt x="28" y="23"/>
                      <a:pt x="52" y="31"/>
                      <a:pt x="79" y="34"/>
                    </a:cubicBezTo>
                    <a:cubicBezTo>
                      <a:pt x="87" y="35"/>
                      <a:pt x="89" y="24"/>
                      <a:pt x="83" y="20"/>
                    </a:cubicBezTo>
                    <a:cubicBezTo>
                      <a:pt x="59" y="6"/>
                      <a:pt x="34" y="3"/>
                      <a:pt x="7" y="0"/>
                    </a:cubicBezTo>
                    <a:cubicBezTo>
                      <a:pt x="2" y="0"/>
                      <a:pt x="0" y="7"/>
                      <a:pt x="4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3" name="Freeform 14"/>
              <p:cNvSpPr/>
              <p:nvPr/>
            </p:nvSpPr>
            <p:spPr bwMode="auto">
              <a:xfrm>
                <a:off x="8228013" y="2225676"/>
                <a:ext cx="107950" cy="61913"/>
              </a:xfrm>
              <a:custGeom>
                <a:avLst/>
                <a:gdLst>
                  <a:gd name="T0" fmla="*/ 6 w 105"/>
                  <a:gd name="T1" fmla="*/ 10 h 59"/>
                  <a:gd name="T2" fmla="*/ 91 w 105"/>
                  <a:gd name="T3" fmla="*/ 55 h 59"/>
                  <a:gd name="T4" fmla="*/ 99 w 105"/>
                  <a:gd name="T5" fmla="*/ 44 h 59"/>
                  <a:gd name="T6" fmla="*/ 9 w 105"/>
                  <a:gd name="T7" fmla="*/ 1 h 59"/>
                  <a:gd name="T8" fmla="*/ 6 w 105"/>
                  <a:gd name="T9" fmla="*/ 1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59">
                    <a:moveTo>
                      <a:pt x="6" y="10"/>
                    </a:moveTo>
                    <a:cubicBezTo>
                      <a:pt x="35" y="21"/>
                      <a:pt x="64" y="39"/>
                      <a:pt x="91" y="55"/>
                    </a:cubicBezTo>
                    <a:cubicBezTo>
                      <a:pt x="97" y="59"/>
                      <a:pt x="105" y="49"/>
                      <a:pt x="99" y="44"/>
                    </a:cubicBezTo>
                    <a:cubicBezTo>
                      <a:pt x="72" y="20"/>
                      <a:pt x="44" y="7"/>
                      <a:pt x="9" y="1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4" name="Freeform 15"/>
              <p:cNvSpPr/>
              <p:nvPr/>
            </p:nvSpPr>
            <p:spPr bwMode="auto">
              <a:xfrm>
                <a:off x="8421688" y="2389188"/>
                <a:ext cx="77788" cy="84138"/>
              </a:xfrm>
              <a:custGeom>
                <a:avLst/>
                <a:gdLst>
                  <a:gd name="T0" fmla="*/ 1 w 75"/>
                  <a:gd name="T1" fmla="*/ 1 h 81"/>
                  <a:gd name="T2" fmla="*/ 14 w 75"/>
                  <a:gd name="T3" fmla="*/ 20 h 81"/>
                  <a:gd name="T4" fmla="*/ 31 w 75"/>
                  <a:gd name="T5" fmla="*/ 42 h 81"/>
                  <a:gd name="T6" fmla="*/ 62 w 75"/>
                  <a:gd name="T7" fmla="*/ 77 h 81"/>
                  <a:gd name="T8" fmla="*/ 72 w 75"/>
                  <a:gd name="T9" fmla="*/ 71 h 81"/>
                  <a:gd name="T10" fmla="*/ 45 w 75"/>
                  <a:gd name="T11" fmla="*/ 35 h 81"/>
                  <a:gd name="T12" fmla="*/ 24 w 75"/>
                  <a:gd name="T13" fmla="*/ 16 h 81"/>
                  <a:gd name="T14" fmla="*/ 2 w 75"/>
                  <a:gd name="T15" fmla="*/ 0 h 81"/>
                  <a:gd name="T16" fmla="*/ 1 w 75"/>
                  <a:gd name="T17" fmla="*/ 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5" h="81">
                    <a:moveTo>
                      <a:pt x="1" y="1"/>
                    </a:moveTo>
                    <a:cubicBezTo>
                      <a:pt x="6" y="6"/>
                      <a:pt x="9" y="14"/>
                      <a:pt x="14" y="20"/>
                    </a:cubicBezTo>
                    <a:cubicBezTo>
                      <a:pt x="19" y="27"/>
                      <a:pt x="25" y="35"/>
                      <a:pt x="31" y="42"/>
                    </a:cubicBezTo>
                    <a:cubicBezTo>
                      <a:pt x="41" y="54"/>
                      <a:pt x="51" y="66"/>
                      <a:pt x="62" y="77"/>
                    </a:cubicBezTo>
                    <a:cubicBezTo>
                      <a:pt x="66" y="81"/>
                      <a:pt x="75" y="77"/>
                      <a:pt x="72" y="71"/>
                    </a:cubicBezTo>
                    <a:cubicBezTo>
                      <a:pt x="66" y="57"/>
                      <a:pt x="57" y="46"/>
                      <a:pt x="45" y="35"/>
                    </a:cubicBezTo>
                    <a:cubicBezTo>
                      <a:pt x="38" y="28"/>
                      <a:pt x="31" y="22"/>
                      <a:pt x="24" y="16"/>
                    </a:cubicBezTo>
                    <a:cubicBezTo>
                      <a:pt x="17" y="10"/>
                      <a:pt x="8" y="6"/>
                      <a:pt x="2" y="0"/>
                    </a:cubicBezTo>
                    <a:cubicBezTo>
                      <a:pt x="1" y="0"/>
                      <a:pt x="0" y="0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5" name="Freeform 16"/>
              <p:cNvSpPr/>
              <p:nvPr/>
            </p:nvSpPr>
            <p:spPr bwMode="auto">
              <a:xfrm>
                <a:off x="8572501" y="2570163"/>
                <a:ext cx="60325" cy="90488"/>
              </a:xfrm>
              <a:custGeom>
                <a:avLst/>
                <a:gdLst>
                  <a:gd name="T0" fmla="*/ 3 w 57"/>
                  <a:gd name="T1" fmla="*/ 10 h 88"/>
                  <a:gd name="T2" fmla="*/ 47 w 57"/>
                  <a:gd name="T3" fmla="*/ 83 h 88"/>
                  <a:gd name="T4" fmla="*/ 55 w 57"/>
                  <a:gd name="T5" fmla="*/ 77 h 88"/>
                  <a:gd name="T6" fmla="*/ 11 w 57"/>
                  <a:gd name="T7" fmla="*/ 5 h 88"/>
                  <a:gd name="T8" fmla="*/ 3 w 57"/>
                  <a:gd name="T9" fmla="*/ 1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88">
                    <a:moveTo>
                      <a:pt x="3" y="10"/>
                    </a:moveTo>
                    <a:cubicBezTo>
                      <a:pt x="17" y="35"/>
                      <a:pt x="27" y="63"/>
                      <a:pt x="47" y="83"/>
                    </a:cubicBezTo>
                    <a:cubicBezTo>
                      <a:pt x="51" y="88"/>
                      <a:pt x="57" y="82"/>
                      <a:pt x="55" y="77"/>
                    </a:cubicBezTo>
                    <a:cubicBezTo>
                      <a:pt x="44" y="51"/>
                      <a:pt x="28" y="27"/>
                      <a:pt x="11" y="5"/>
                    </a:cubicBezTo>
                    <a:cubicBezTo>
                      <a:pt x="8" y="0"/>
                      <a:pt x="0" y="4"/>
                      <a:pt x="3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6" name="Freeform 17"/>
              <p:cNvSpPr/>
              <p:nvPr/>
            </p:nvSpPr>
            <p:spPr bwMode="auto">
              <a:xfrm>
                <a:off x="8664576" y="2767013"/>
                <a:ext cx="42863" cy="88900"/>
              </a:xfrm>
              <a:custGeom>
                <a:avLst/>
                <a:gdLst>
                  <a:gd name="T0" fmla="*/ 3 w 41"/>
                  <a:gd name="T1" fmla="*/ 7 h 86"/>
                  <a:gd name="T2" fmla="*/ 30 w 41"/>
                  <a:gd name="T3" fmla="*/ 79 h 86"/>
                  <a:gd name="T4" fmla="*/ 40 w 41"/>
                  <a:gd name="T5" fmla="*/ 76 h 86"/>
                  <a:gd name="T6" fmla="*/ 9 w 41"/>
                  <a:gd name="T7" fmla="*/ 4 h 86"/>
                  <a:gd name="T8" fmla="*/ 3 w 41"/>
                  <a:gd name="T9" fmla="*/ 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86">
                    <a:moveTo>
                      <a:pt x="3" y="7"/>
                    </a:moveTo>
                    <a:cubicBezTo>
                      <a:pt x="16" y="29"/>
                      <a:pt x="21" y="56"/>
                      <a:pt x="30" y="79"/>
                    </a:cubicBezTo>
                    <a:cubicBezTo>
                      <a:pt x="32" y="86"/>
                      <a:pt x="41" y="83"/>
                      <a:pt x="40" y="76"/>
                    </a:cubicBezTo>
                    <a:cubicBezTo>
                      <a:pt x="36" y="48"/>
                      <a:pt x="25" y="27"/>
                      <a:pt x="9" y="4"/>
                    </a:cubicBezTo>
                    <a:cubicBezTo>
                      <a:pt x="7" y="0"/>
                      <a:pt x="0" y="3"/>
                      <a:pt x="3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7" name="Freeform 18"/>
              <p:cNvSpPr/>
              <p:nvPr/>
            </p:nvSpPr>
            <p:spPr bwMode="auto">
              <a:xfrm>
                <a:off x="8740776" y="2992438"/>
                <a:ext cx="26988" cy="107950"/>
              </a:xfrm>
              <a:custGeom>
                <a:avLst/>
                <a:gdLst>
                  <a:gd name="T0" fmla="*/ 2 w 27"/>
                  <a:gd name="T1" fmla="*/ 7 h 104"/>
                  <a:gd name="T2" fmla="*/ 17 w 27"/>
                  <a:gd name="T3" fmla="*/ 100 h 104"/>
                  <a:gd name="T4" fmla="*/ 23 w 27"/>
                  <a:gd name="T5" fmla="*/ 100 h 104"/>
                  <a:gd name="T6" fmla="*/ 9 w 27"/>
                  <a:gd name="T7" fmla="*/ 4 h 104"/>
                  <a:gd name="T8" fmla="*/ 2 w 27"/>
                  <a:gd name="T9" fmla="*/ 7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104">
                    <a:moveTo>
                      <a:pt x="2" y="7"/>
                    </a:moveTo>
                    <a:cubicBezTo>
                      <a:pt x="14" y="36"/>
                      <a:pt x="13" y="68"/>
                      <a:pt x="17" y="100"/>
                    </a:cubicBezTo>
                    <a:cubicBezTo>
                      <a:pt x="17" y="104"/>
                      <a:pt x="23" y="104"/>
                      <a:pt x="23" y="100"/>
                    </a:cubicBezTo>
                    <a:cubicBezTo>
                      <a:pt x="27" y="67"/>
                      <a:pt x="24" y="33"/>
                      <a:pt x="9" y="4"/>
                    </a:cubicBezTo>
                    <a:cubicBezTo>
                      <a:pt x="7" y="0"/>
                      <a:pt x="0" y="3"/>
                      <a:pt x="2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8" name="Freeform 19"/>
              <p:cNvSpPr/>
              <p:nvPr/>
            </p:nvSpPr>
            <p:spPr bwMode="auto">
              <a:xfrm>
                <a:off x="8753476" y="3206751"/>
                <a:ext cx="25400" cy="80963"/>
              </a:xfrm>
              <a:custGeom>
                <a:avLst/>
                <a:gdLst>
                  <a:gd name="T0" fmla="*/ 13 w 24"/>
                  <a:gd name="T1" fmla="*/ 2 h 78"/>
                  <a:gd name="T2" fmla="*/ 4 w 24"/>
                  <a:gd name="T3" fmla="*/ 32 h 78"/>
                  <a:gd name="T4" fmla="*/ 2 w 24"/>
                  <a:gd name="T5" fmla="*/ 46 h 78"/>
                  <a:gd name="T6" fmla="*/ 0 w 24"/>
                  <a:gd name="T7" fmla="*/ 66 h 78"/>
                  <a:gd name="T8" fmla="*/ 13 w 24"/>
                  <a:gd name="T9" fmla="*/ 71 h 78"/>
                  <a:gd name="T10" fmla="*/ 23 w 24"/>
                  <a:gd name="T11" fmla="*/ 39 h 78"/>
                  <a:gd name="T12" fmla="*/ 15 w 24"/>
                  <a:gd name="T13" fmla="*/ 2 h 78"/>
                  <a:gd name="T14" fmla="*/ 13 w 24"/>
                  <a:gd name="T15" fmla="*/ 2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78">
                    <a:moveTo>
                      <a:pt x="13" y="2"/>
                    </a:moveTo>
                    <a:cubicBezTo>
                      <a:pt x="9" y="12"/>
                      <a:pt x="6" y="21"/>
                      <a:pt x="4" y="32"/>
                    </a:cubicBezTo>
                    <a:cubicBezTo>
                      <a:pt x="3" y="37"/>
                      <a:pt x="2" y="41"/>
                      <a:pt x="2" y="46"/>
                    </a:cubicBezTo>
                    <a:cubicBezTo>
                      <a:pt x="1" y="53"/>
                      <a:pt x="1" y="59"/>
                      <a:pt x="0" y="66"/>
                    </a:cubicBezTo>
                    <a:cubicBezTo>
                      <a:pt x="0" y="72"/>
                      <a:pt x="9" y="78"/>
                      <a:pt x="13" y="71"/>
                    </a:cubicBezTo>
                    <a:cubicBezTo>
                      <a:pt x="18" y="60"/>
                      <a:pt x="21" y="52"/>
                      <a:pt x="23" y="39"/>
                    </a:cubicBezTo>
                    <a:cubicBezTo>
                      <a:pt x="24" y="25"/>
                      <a:pt x="20" y="15"/>
                      <a:pt x="15" y="2"/>
                    </a:cubicBezTo>
                    <a:cubicBezTo>
                      <a:pt x="15" y="0"/>
                      <a:pt x="13" y="1"/>
                      <a:pt x="13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9" name="Freeform 20"/>
              <p:cNvSpPr/>
              <p:nvPr/>
            </p:nvSpPr>
            <p:spPr bwMode="auto">
              <a:xfrm>
                <a:off x="8672513" y="3368676"/>
                <a:ext cx="61913" cy="100013"/>
              </a:xfrm>
              <a:custGeom>
                <a:avLst/>
                <a:gdLst>
                  <a:gd name="T0" fmla="*/ 46 w 61"/>
                  <a:gd name="T1" fmla="*/ 3 h 97"/>
                  <a:gd name="T2" fmla="*/ 6 w 61"/>
                  <a:gd name="T3" fmla="*/ 81 h 97"/>
                  <a:gd name="T4" fmla="*/ 20 w 61"/>
                  <a:gd name="T5" fmla="*/ 91 h 97"/>
                  <a:gd name="T6" fmla="*/ 52 w 61"/>
                  <a:gd name="T7" fmla="*/ 51 h 97"/>
                  <a:gd name="T8" fmla="*/ 53 w 61"/>
                  <a:gd name="T9" fmla="*/ 3 h 97"/>
                  <a:gd name="T10" fmla="*/ 46 w 61"/>
                  <a:gd name="T11" fmla="*/ 3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" h="97">
                    <a:moveTo>
                      <a:pt x="46" y="3"/>
                    </a:moveTo>
                    <a:cubicBezTo>
                      <a:pt x="33" y="29"/>
                      <a:pt x="23" y="57"/>
                      <a:pt x="6" y="81"/>
                    </a:cubicBezTo>
                    <a:cubicBezTo>
                      <a:pt x="0" y="89"/>
                      <a:pt x="13" y="97"/>
                      <a:pt x="20" y="91"/>
                    </a:cubicBezTo>
                    <a:cubicBezTo>
                      <a:pt x="34" y="80"/>
                      <a:pt x="45" y="69"/>
                      <a:pt x="52" y="51"/>
                    </a:cubicBezTo>
                    <a:cubicBezTo>
                      <a:pt x="58" y="35"/>
                      <a:pt x="61" y="20"/>
                      <a:pt x="53" y="3"/>
                    </a:cubicBezTo>
                    <a:cubicBezTo>
                      <a:pt x="52" y="0"/>
                      <a:pt x="47" y="1"/>
                      <a:pt x="46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0" name="Freeform 21"/>
              <p:cNvSpPr/>
              <p:nvPr/>
            </p:nvSpPr>
            <p:spPr bwMode="auto">
              <a:xfrm>
                <a:off x="8559801" y="3544888"/>
                <a:ext cx="68263" cy="84138"/>
              </a:xfrm>
              <a:custGeom>
                <a:avLst/>
                <a:gdLst>
                  <a:gd name="T0" fmla="*/ 51 w 66"/>
                  <a:gd name="T1" fmla="*/ 4 h 81"/>
                  <a:gd name="T2" fmla="*/ 24 w 66"/>
                  <a:gd name="T3" fmla="*/ 33 h 81"/>
                  <a:gd name="T4" fmla="*/ 14 w 66"/>
                  <a:gd name="T5" fmla="*/ 46 h 81"/>
                  <a:gd name="T6" fmla="*/ 5 w 66"/>
                  <a:gd name="T7" fmla="*/ 62 h 81"/>
                  <a:gd name="T8" fmla="*/ 18 w 66"/>
                  <a:gd name="T9" fmla="*/ 75 h 81"/>
                  <a:gd name="T10" fmla="*/ 32 w 66"/>
                  <a:gd name="T11" fmla="*/ 65 h 81"/>
                  <a:gd name="T12" fmla="*/ 45 w 66"/>
                  <a:gd name="T13" fmla="*/ 49 h 81"/>
                  <a:gd name="T14" fmla="*/ 63 w 66"/>
                  <a:gd name="T15" fmla="*/ 11 h 81"/>
                  <a:gd name="T16" fmla="*/ 51 w 66"/>
                  <a:gd name="T17" fmla="*/ 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6" h="81">
                    <a:moveTo>
                      <a:pt x="51" y="4"/>
                    </a:moveTo>
                    <a:cubicBezTo>
                      <a:pt x="41" y="13"/>
                      <a:pt x="32" y="22"/>
                      <a:pt x="24" y="33"/>
                    </a:cubicBezTo>
                    <a:cubicBezTo>
                      <a:pt x="21" y="37"/>
                      <a:pt x="17" y="41"/>
                      <a:pt x="14" y="46"/>
                    </a:cubicBezTo>
                    <a:cubicBezTo>
                      <a:pt x="10" y="51"/>
                      <a:pt x="9" y="57"/>
                      <a:pt x="5" y="62"/>
                    </a:cubicBezTo>
                    <a:cubicBezTo>
                      <a:pt x="0" y="70"/>
                      <a:pt x="10" y="81"/>
                      <a:pt x="18" y="75"/>
                    </a:cubicBezTo>
                    <a:cubicBezTo>
                      <a:pt x="22" y="72"/>
                      <a:pt x="29" y="69"/>
                      <a:pt x="32" y="65"/>
                    </a:cubicBezTo>
                    <a:cubicBezTo>
                      <a:pt x="37" y="60"/>
                      <a:pt x="41" y="55"/>
                      <a:pt x="45" y="49"/>
                    </a:cubicBezTo>
                    <a:cubicBezTo>
                      <a:pt x="53" y="37"/>
                      <a:pt x="59" y="25"/>
                      <a:pt x="63" y="11"/>
                    </a:cubicBezTo>
                    <a:cubicBezTo>
                      <a:pt x="66" y="4"/>
                      <a:pt x="56" y="0"/>
                      <a:pt x="51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1" name="Freeform 22"/>
              <p:cNvSpPr/>
              <p:nvPr/>
            </p:nvSpPr>
            <p:spPr bwMode="auto">
              <a:xfrm>
                <a:off x="8374063" y="3732213"/>
                <a:ext cx="80963" cy="65088"/>
              </a:xfrm>
              <a:custGeom>
                <a:avLst/>
                <a:gdLst>
                  <a:gd name="T0" fmla="*/ 66 w 79"/>
                  <a:gd name="T1" fmla="*/ 3 h 62"/>
                  <a:gd name="T2" fmla="*/ 35 w 79"/>
                  <a:gd name="T3" fmla="*/ 23 h 62"/>
                  <a:gd name="T4" fmla="*/ 6 w 79"/>
                  <a:gd name="T5" fmla="*/ 48 h 62"/>
                  <a:gd name="T6" fmla="*/ 14 w 79"/>
                  <a:gd name="T7" fmla="*/ 58 h 62"/>
                  <a:gd name="T8" fmla="*/ 45 w 79"/>
                  <a:gd name="T9" fmla="*/ 38 h 62"/>
                  <a:gd name="T10" fmla="*/ 73 w 79"/>
                  <a:gd name="T11" fmla="*/ 13 h 62"/>
                  <a:gd name="T12" fmla="*/ 66 w 79"/>
                  <a:gd name="T13" fmla="*/ 3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9" h="62">
                    <a:moveTo>
                      <a:pt x="66" y="3"/>
                    </a:moveTo>
                    <a:cubicBezTo>
                      <a:pt x="55" y="9"/>
                      <a:pt x="45" y="15"/>
                      <a:pt x="35" y="23"/>
                    </a:cubicBezTo>
                    <a:cubicBezTo>
                      <a:pt x="25" y="31"/>
                      <a:pt x="16" y="39"/>
                      <a:pt x="6" y="48"/>
                    </a:cubicBezTo>
                    <a:cubicBezTo>
                      <a:pt x="0" y="53"/>
                      <a:pt x="8" y="62"/>
                      <a:pt x="14" y="58"/>
                    </a:cubicBezTo>
                    <a:cubicBezTo>
                      <a:pt x="25" y="52"/>
                      <a:pt x="35" y="46"/>
                      <a:pt x="45" y="38"/>
                    </a:cubicBezTo>
                    <a:cubicBezTo>
                      <a:pt x="55" y="30"/>
                      <a:pt x="64" y="21"/>
                      <a:pt x="73" y="13"/>
                    </a:cubicBezTo>
                    <a:cubicBezTo>
                      <a:pt x="79" y="9"/>
                      <a:pt x="72" y="0"/>
                      <a:pt x="66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2" name="Freeform 23"/>
              <p:cNvSpPr/>
              <p:nvPr/>
            </p:nvSpPr>
            <p:spPr bwMode="auto">
              <a:xfrm>
                <a:off x="7953376" y="3932238"/>
                <a:ext cx="93663" cy="30163"/>
              </a:xfrm>
              <a:custGeom>
                <a:avLst/>
                <a:gdLst>
                  <a:gd name="T0" fmla="*/ 82 w 91"/>
                  <a:gd name="T1" fmla="*/ 1 h 30"/>
                  <a:gd name="T2" fmla="*/ 42 w 91"/>
                  <a:gd name="T3" fmla="*/ 5 h 30"/>
                  <a:gd name="T4" fmla="*/ 9 w 91"/>
                  <a:gd name="T5" fmla="*/ 11 h 30"/>
                  <a:gd name="T6" fmla="*/ 9 w 91"/>
                  <a:gd name="T7" fmla="*/ 28 h 30"/>
                  <a:gd name="T8" fmla="*/ 45 w 91"/>
                  <a:gd name="T9" fmla="*/ 27 h 30"/>
                  <a:gd name="T10" fmla="*/ 86 w 91"/>
                  <a:gd name="T11" fmla="*/ 9 h 30"/>
                  <a:gd name="T12" fmla="*/ 82 w 91"/>
                  <a:gd name="T13" fmla="*/ 1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1" h="30">
                    <a:moveTo>
                      <a:pt x="82" y="1"/>
                    </a:moveTo>
                    <a:cubicBezTo>
                      <a:pt x="69" y="3"/>
                      <a:pt x="55" y="3"/>
                      <a:pt x="42" y="5"/>
                    </a:cubicBezTo>
                    <a:cubicBezTo>
                      <a:pt x="31" y="6"/>
                      <a:pt x="20" y="9"/>
                      <a:pt x="9" y="11"/>
                    </a:cubicBezTo>
                    <a:cubicBezTo>
                      <a:pt x="0" y="13"/>
                      <a:pt x="0" y="27"/>
                      <a:pt x="9" y="28"/>
                    </a:cubicBezTo>
                    <a:cubicBezTo>
                      <a:pt x="22" y="30"/>
                      <a:pt x="32" y="30"/>
                      <a:pt x="45" y="27"/>
                    </a:cubicBezTo>
                    <a:cubicBezTo>
                      <a:pt x="60" y="23"/>
                      <a:pt x="72" y="15"/>
                      <a:pt x="86" y="9"/>
                    </a:cubicBezTo>
                    <a:cubicBezTo>
                      <a:pt x="91" y="7"/>
                      <a:pt x="87" y="0"/>
                      <a:pt x="82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3" name="Freeform 24"/>
              <p:cNvSpPr/>
              <p:nvPr/>
            </p:nvSpPr>
            <p:spPr bwMode="auto">
              <a:xfrm>
                <a:off x="7991476" y="3992563"/>
                <a:ext cx="65088" cy="77788"/>
              </a:xfrm>
              <a:custGeom>
                <a:avLst/>
                <a:gdLst>
                  <a:gd name="T0" fmla="*/ 2 w 63"/>
                  <a:gd name="T1" fmla="*/ 6 h 74"/>
                  <a:gd name="T2" fmla="*/ 12 w 63"/>
                  <a:gd name="T3" fmla="*/ 18 h 74"/>
                  <a:gd name="T4" fmla="*/ 24 w 63"/>
                  <a:gd name="T5" fmla="*/ 34 h 74"/>
                  <a:gd name="T6" fmla="*/ 36 w 63"/>
                  <a:gd name="T7" fmla="*/ 51 h 74"/>
                  <a:gd name="T8" fmla="*/ 47 w 63"/>
                  <a:gd name="T9" fmla="*/ 66 h 74"/>
                  <a:gd name="T10" fmla="*/ 61 w 63"/>
                  <a:gd name="T11" fmla="*/ 60 h 74"/>
                  <a:gd name="T12" fmla="*/ 37 w 63"/>
                  <a:gd name="T13" fmla="*/ 16 h 74"/>
                  <a:gd name="T14" fmla="*/ 18 w 63"/>
                  <a:gd name="T15" fmla="*/ 3 h 74"/>
                  <a:gd name="T16" fmla="*/ 3 w 63"/>
                  <a:gd name="T17" fmla="*/ 2 h 74"/>
                  <a:gd name="T18" fmla="*/ 2 w 63"/>
                  <a:gd name="T19" fmla="*/ 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74">
                    <a:moveTo>
                      <a:pt x="2" y="6"/>
                    </a:moveTo>
                    <a:cubicBezTo>
                      <a:pt x="6" y="7"/>
                      <a:pt x="10" y="15"/>
                      <a:pt x="12" y="18"/>
                    </a:cubicBezTo>
                    <a:cubicBezTo>
                      <a:pt x="15" y="24"/>
                      <a:pt x="20" y="29"/>
                      <a:pt x="24" y="34"/>
                    </a:cubicBezTo>
                    <a:cubicBezTo>
                      <a:pt x="29" y="39"/>
                      <a:pt x="32" y="45"/>
                      <a:pt x="36" y="51"/>
                    </a:cubicBezTo>
                    <a:cubicBezTo>
                      <a:pt x="39" y="56"/>
                      <a:pt x="44" y="60"/>
                      <a:pt x="47" y="66"/>
                    </a:cubicBezTo>
                    <a:cubicBezTo>
                      <a:pt x="51" y="74"/>
                      <a:pt x="63" y="68"/>
                      <a:pt x="61" y="60"/>
                    </a:cubicBezTo>
                    <a:cubicBezTo>
                      <a:pt x="57" y="43"/>
                      <a:pt x="50" y="29"/>
                      <a:pt x="37" y="16"/>
                    </a:cubicBezTo>
                    <a:cubicBezTo>
                      <a:pt x="32" y="10"/>
                      <a:pt x="26" y="6"/>
                      <a:pt x="18" y="3"/>
                    </a:cubicBezTo>
                    <a:cubicBezTo>
                      <a:pt x="13" y="0"/>
                      <a:pt x="8" y="1"/>
                      <a:pt x="3" y="2"/>
                    </a:cubicBezTo>
                    <a:cubicBezTo>
                      <a:pt x="0" y="2"/>
                      <a:pt x="0" y="6"/>
                      <a:pt x="2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4" name="Freeform 25"/>
              <p:cNvSpPr/>
              <p:nvPr/>
            </p:nvSpPr>
            <p:spPr bwMode="auto">
              <a:xfrm>
                <a:off x="8085138" y="4160838"/>
                <a:ext cx="26988" cy="95250"/>
              </a:xfrm>
              <a:custGeom>
                <a:avLst/>
                <a:gdLst>
                  <a:gd name="T0" fmla="*/ 0 w 26"/>
                  <a:gd name="T1" fmla="*/ 8 h 91"/>
                  <a:gd name="T2" fmla="*/ 6 w 26"/>
                  <a:gd name="T3" fmla="*/ 83 h 91"/>
                  <a:gd name="T4" fmla="*/ 22 w 26"/>
                  <a:gd name="T5" fmla="*/ 83 h 91"/>
                  <a:gd name="T6" fmla="*/ 13 w 26"/>
                  <a:gd name="T7" fmla="*/ 5 h 91"/>
                  <a:gd name="T8" fmla="*/ 0 w 26"/>
                  <a:gd name="T9" fmla="*/ 8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91">
                    <a:moveTo>
                      <a:pt x="0" y="8"/>
                    </a:moveTo>
                    <a:cubicBezTo>
                      <a:pt x="1" y="33"/>
                      <a:pt x="2" y="59"/>
                      <a:pt x="6" y="83"/>
                    </a:cubicBezTo>
                    <a:cubicBezTo>
                      <a:pt x="8" y="91"/>
                      <a:pt x="20" y="91"/>
                      <a:pt x="22" y="83"/>
                    </a:cubicBezTo>
                    <a:cubicBezTo>
                      <a:pt x="26" y="58"/>
                      <a:pt x="26" y="27"/>
                      <a:pt x="13" y="5"/>
                    </a:cubicBezTo>
                    <a:cubicBezTo>
                      <a:pt x="9" y="0"/>
                      <a:pt x="0" y="2"/>
                      <a:pt x="0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5" name="Freeform 26"/>
              <p:cNvSpPr/>
              <p:nvPr/>
            </p:nvSpPr>
            <p:spPr bwMode="auto">
              <a:xfrm>
                <a:off x="8034338" y="4348163"/>
                <a:ext cx="44450" cy="106363"/>
              </a:xfrm>
              <a:custGeom>
                <a:avLst/>
                <a:gdLst>
                  <a:gd name="T0" fmla="*/ 8 w 43"/>
                  <a:gd name="T1" fmla="*/ 99 h 102"/>
                  <a:gd name="T2" fmla="*/ 32 w 43"/>
                  <a:gd name="T3" fmla="*/ 61 h 102"/>
                  <a:gd name="T4" fmla="*/ 42 w 43"/>
                  <a:gd name="T5" fmla="*/ 9 h 102"/>
                  <a:gd name="T6" fmla="*/ 27 w 43"/>
                  <a:gd name="T7" fmla="*/ 7 h 102"/>
                  <a:gd name="T8" fmla="*/ 13 w 43"/>
                  <a:gd name="T9" fmla="*/ 50 h 102"/>
                  <a:gd name="T10" fmla="*/ 1 w 43"/>
                  <a:gd name="T11" fmla="*/ 95 h 102"/>
                  <a:gd name="T12" fmla="*/ 8 w 43"/>
                  <a:gd name="T13" fmla="*/ 99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102">
                    <a:moveTo>
                      <a:pt x="8" y="99"/>
                    </a:moveTo>
                    <a:cubicBezTo>
                      <a:pt x="19" y="87"/>
                      <a:pt x="26" y="76"/>
                      <a:pt x="32" y="61"/>
                    </a:cubicBezTo>
                    <a:cubicBezTo>
                      <a:pt x="38" y="44"/>
                      <a:pt x="40" y="27"/>
                      <a:pt x="42" y="9"/>
                    </a:cubicBezTo>
                    <a:cubicBezTo>
                      <a:pt x="43" y="0"/>
                      <a:pt x="30" y="0"/>
                      <a:pt x="27" y="7"/>
                    </a:cubicBezTo>
                    <a:cubicBezTo>
                      <a:pt x="21" y="22"/>
                      <a:pt x="16" y="35"/>
                      <a:pt x="13" y="50"/>
                    </a:cubicBezTo>
                    <a:cubicBezTo>
                      <a:pt x="9" y="64"/>
                      <a:pt x="7" y="81"/>
                      <a:pt x="1" y="95"/>
                    </a:cubicBezTo>
                    <a:cubicBezTo>
                      <a:pt x="0" y="99"/>
                      <a:pt x="6" y="102"/>
                      <a:pt x="8" y="9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6" name="Freeform 27"/>
              <p:cNvSpPr/>
              <p:nvPr/>
            </p:nvSpPr>
            <p:spPr bwMode="auto">
              <a:xfrm>
                <a:off x="7883526" y="4581526"/>
                <a:ext cx="80963" cy="74613"/>
              </a:xfrm>
              <a:custGeom>
                <a:avLst/>
                <a:gdLst>
                  <a:gd name="T0" fmla="*/ 7 w 78"/>
                  <a:gd name="T1" fmla="*/ 69 h 72"/>
                  <a:gd name="T2" fmla="*/ 45 w 78"/>
                  <a:gd name="T3" fmla="*/ 47 h 72"/>
                  <a:gd name="T4" fmla="*/ 75 w 78"/>
                  <a:gd name="T5" fmla="*/ 11 h 72"/>
                  <a:gd name="T6" fmla="*/ 67 w 78"/>
                  <a:gd name="T7" fmla="*/ 5 h 72"/>
                  <a:gd name="T8" fmla="*/ 37 w 78"/>
                  <a:gd name="T9" fmla="*/ 33 h 72"/>
                  <a:gd name="T10" fmla="*/ 4 w 78"/>
                  <a:gd name="T11" fmla="*/ 63 h 72"/>
                  <a:gd name="T12" fmla="*/ 7 w 78"/>
                  <a:gd name="T13" fmla="*/ 69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72">
                    <a:moveTo>
                      <a:pt x="7" y="69"/>
                    </a:moveTo>
                    <a:cubicBezTo>
                      <a:pt x="20" y="62"/>
                      <a:pt x="33" y="56"/>
                      <a:pt x="45" y="47"/>
                    </a:cubicBezTo>
                    <a:cubicBezTo>
                      <a:pt x="57" y="37"/>
                      <a:pt x="68" y="26"/>
                      <a:pt x="75" y="11"/>
                    </a:cubicBezTo>
                    <a:cubicBezTo>
                      <a:pt x="78" y="6"/>
                      <a:pt x="71" y="0"/>
                      <a:pt x="67" y="5"/>
                    </a:cubicBezTo>
                    <a:cubicBezTo>
                      <a:pt x="57" y="15"/>
                      <a:pt x="47" y="24"/>
                      <a:pt x="37" y="33"/>
                    </a:cubicBezTo>
                    <a:cubicBezTo>
                      <a:pt x="26" y="43"/>
                      <a:pt x="15" y="55"/>
                      <a:pt x="4" y="63"/>
                    </a:cubicBezTo>
                    <a:cubicBezTo>
                      <a:pt x="0" y="66"/>
                      <a:pt x="3" y="72"/>
                      <a:pt x="7" y="6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7" name="Freeform 28"/>
              <p:cNvSpPr/>
              <p:nvPr/>
            </p:nvSpPr>
            <p:spPr bwMode="auto">
              <a:xfrm>
                <a:off x="7666038" y="4762501"/>
                <a:ext cx="120650" cy="58738"/>
              </a:xfrm>
              <a:custGeom>
                <a:avLst/>
                <a:gdLst>
                  <a:gd name="T0" fmla="*/ 6 w 117"/>
                  <a:gd name="T1" fmla="*/ 56 h 56"/>
                  <a:gd name="T2" fmla="*/ 111 w 117"/>
                  <a:gd name="T3" fmla="*/ 13 h 56"/>
                  <a:gd name="T4" fmla="*/ 105 w 117"/>
                  <a:gd name="T5" fmla="*/ 2 h 56"/>
                  <a:gd name="T6" fmla="*/ 5 w 117"/>
                  <a:gd name="T7" fmla="*/ 48 h 56"/>
                  <a:gd name="T8" fmla="*/ 6 w 117"/>
                  <a:gd name="T9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56">
                    <a:moveTo>
                      <a:pt x="6" y="56"/>
                    </a:moveTo>
                    <a:cubicBezTo>
                      <a:pt x="44" y="51"/>
                      <a:pt x="81" y="37"/>
                      <a:pt x="111" y="13"/>
                    </a:cubicBezTo>
                    <a:cubicBezTo>
                      <a:pt x="117" y="9"/>
                      <a:pt x="111" y="0"/>
                      <a:pt x="105" y="2"/>
                    </a:cubicBezTo>
                    <a:cubicBezTo>
                      <a:pt x="70" y="12"/>
                      <a:pt x="40" y="36"/>
                      <a:pt x="5" y="48"/>
                    </a:cubicBezTo>
                    <a:cubicBezTo>
                      <a:pt x="0" y="49"/>
                      <a:pt x="1" y="56"/>
                      <a:pt x="6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8" name="Freeform 29"/>
              <p:cNvSpPr/>
              <p:nvPr/>
            </p:nvSpPr>
            <p:spPr bwMode="auto">
              <a:xfrm>
                <a:off x="7434263" y="4868863"/>
                <a:ext cx="123825" cy="47625"/>
              </a:xfrm>
              <a:custGeom>
                <a:avLst/>
                <a:gdLst>
                  <a:gd name="T0" fmla="*/ 4 w 120"/>
                  <a:gd name="T1" fmla="*/ 46 h 46"/>
                  <a:gd name="T2" fmla="*/ 117 w 120"/>
                  <a:gd name="T3" fmla="*/ 10 h 46"/>
                  <a:gd name="T4" fmla="*/ 112 w 120"/>
                  <a:gd name="T5" fmla="*/ 2 h 46"/>
                  <a:gd name="T6" fmla="*/ 3 w 120"/>
                  <a:gd name="T7" fmla="*/ 39 h 46"/>
                  <a:gd name="T8" fmla="*/ 4 w 120"/>
                  <a:gd name="T9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46">
                    <a:moveTo>
                      <a:pt x="4" y="46"/>
                    </a:moveTo>
                    <a:cubicBezTo>
                      <a:pt x="43" y="44"/>
                      <a:pt x="86" y="36"/>
                      <a:pt x="117" y="10"/>
                    </a:cubicBezTo>
                    <a:cubicBezTo>
                      <a:pt x="120" y="7"/>
                      <a:pt x="116" y="0"/>
                      <a:pt x="112" y="2"/>
                    </a:cubicBezTo>
                    <a:cubicBezTo>
                      <a:pt x="75" y="14"/>
                      <a:pt x="40" y="27"/>
                      <a:pt x="3" y="39"/>
                    </a:cubicBezTo>
                    <a:cubicBezTo>
                      <a:pt x="0" y="40"/>
                      <a:pt x="0" y="46"/>
                      <a:pt x="4" y="4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9" name="Freeform 30"/>
              <p:cNvSpPr/>
              <p:nvPr/>
            </p:nvSpPr>
            <p:spPr bwMode="auto">
              <a:xfrm>
                <a:off x="7192963" y="4932363"/>
                <a:ext cx="153988" cy="38100"/>
              </a:xfrm>
              <a:custGeom>
                <a:avLst/>
                <a:gdLst>
                  <a:gd name="T0" fmla="*/ 6 w 148"/>
                  <a:gd name="T1" fmla="*/ 36 h 37"/>
                  <a:gd name="T2" fmla="*/ 137 w 148"/>
                  <a:gd name="T3" fmla="*/ 20 h 37"/>
                  <a:gd name="T4" fmla="*/ 133 w 148"/>
                  <a:gd name="T5" fmla="*/ 3 h 37"/>
                  <a:gd name="T6" fmla="*/ 3 w 148"/>
                  <a:gd name="T7" fmla="*/ 31 h 37"/>
                  <a:gd name="T8" fmla="*/ 6 w 148"/>
                  <a:gd name="T9" fmla="*/ 3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8" h="37">
                    <a:moveTo>
                      <a:pt x="6" y="36"/>
                    </a:moveTo>
                    <a:cubicBezTo>
                      <a:pt x="51" y="28"/>
                      <a:pt x="94" y="36"/>
                      <a:pt x="137" y="20"/>
                    </a:cubicBezTo>
                    <a:cubicBezTo>
                      <a:pt x="148" y="16"/>
                      <a:pt x="144" y="0"/>
                      <a:pt x="133" y="3"/>
                    </a:cubicBezTo>
                    <a:cubicBezTo>
                      <a:pt x="88" y="13"/>
                      <a:pt x="46" y="13"/>
                      <a:pt x="3" y="31"/>
                    </a:cubicBezTo>
                    <a:cubicBezTo>
                      <a:pt x="0" y="32"/>
                      <a:pt x="2" y="37"/>
                      <a:pt x="6" y="3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0" name="Freeform 31"/>
              <p:cNvSpPr/>
              <p:nvPr/>
            </p:nvSpPr>
            <p:spPr bwMode="auto">
              <a:xfrm>
                <a:off x="6989763" y="4945063"/>
                <a:ext cx="88900" cy="22225"/>
              </a:xfrm>
              <a:custGeom>
                <a:avLst/>
                <a:gdLst>
                  <a:gd name="T0" fmla="*/ 4 w 86"/>
                  <a:gd name="T1" fmla="*/ 18 h 22"/>
                  <a:gd name="T2" fmla="*/ 80 w 86"/>
                  <a:gd name="T3" fmla="*/ 10 h 22"/>
                  <a:gd name="T4" fmla="*/ 77 w 86"/>
                  <a:gd name="T5" fmla="*/ 1 h 22"/>
                  <a:gd name="T6" fmla="*/ 4 w 86"/>
                  <a:gd name="T7" fmla="*/ 8 h 22"/>
                  <a:gd name="T8" fmla="*/ 4 w 86"/>
                  <a:gd name="T9" fmla="*/ 18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22">
                    <a:moveTo>
                      <a:pt x="4" y="18"/>
                    </a:moveTo>
                    <a:cubicBezTo>
                      <a:pt x="30" y="22"/>
                      <a:pt x="56" y="21"/>
                      <a:pt x="80" y="10"/>
                    </a:cubicBezTo>
                    <a:cubicBezTo>
                      <a:pt x="86" y="8"/>
                      <a:pt x="82" y="0"/>
                      <a:pt x="77" y="1"/>
                    </a:cubicBezTo>
                    <a:cubicBezTo>
                      <a:pt x="53" y="5"/>
                      <a:pt x="28" y="5"/>
                      <a:pt x="4" y="8"/>
                    </a:cubicBezTo>
                    <a:cubicBezTo>
                      <a:pt x="0" y="9"/>
                      <a:pt x="0" y="17"/>
                      <a:pt x="4" y="1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1" name="Freeform 32"/>
              <p:cNvSpPr/>
              <p:nvPr/>
            </p:nvSpPr>
            <p:spPr bwMode="auto">
              <a:xfrm>
                <a:off x="6748463" y="4924426"/>
                <a:ext cx="80963" cy="31750"/>
              </a:xfrm>
              <a:custGeom>
                <a:avLst/>
                <a:gdLst>
                  <a:gd name="T0" fmla="*/ 6 w 79"/>
                  <a:gd name="T1" fmla="*/ 17 h 31"/>
                  <a:gd name="T2" fmla="*/ 37 w 79"/>
                  <a:gd name="T3" fmla="*/ 24 h 31"/>
                  <a:gd name="T4" fmla="*/ 72 w 79"/>
                  <a:gd name="T5" fmla="*/ 31 h 31"/>
                  <a:gd name="T6" fmla="*/ 75 w 79"/>
                  <a:gd name="T7" fmla="*/ 21 h 31"/>
                  <a:gd name="T8" fmla="*/ 6 w 79"/>
                  <a:gd name="T9" fmla="*/ 6 h 31"/>
                  <a:gd name="T10" fmla="*/ 6 w 79"/>
                  <a:gd name="T11" fmla="*/ 17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31">
                    <a:moveTo>
                      <a:pt x="6" y="17"/>
                    </a:moveTo>
                    <a:cubicBezTo>
                      <a:pt x="16" y="20"/>
                      <a:pt x="27" y="22"/>
                      <a:pt x="37" y="24"/>
                    </a:cubicBezTo>
                    <a:cubicBezTo>
                      <a:pt x="49" y="27"/>
                      <a:pt x="60" y="31"/>
                      <a:pt x="72" y="31"/>
                    </a:cubicBezTo>
                    <a:cubicBezTo>
                      <a:pt x="78" y="31"/>
                      <a:pt x="79" y="24"/>
                      <a:pt x="75" y="21"/>
                    </a:cubicBezTo>
                    <a:cubicBezTo>
                      <a:pt x="56" y="8"/>
                      <a:pt x="28" y="0"/>
                      <a:pt x="6" y="6"/>
                    </a:cubicBezTo>
                    <a:cubicBezTo>
                      <a:pt x="0" y="8"/>
                      <a:pt x="1" y="15"/>
                      <a:pt x="6" y="1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2" name="Freeform 33"/>
              <p:cNvSpPr/>
              <p:nvPr/>
            </p:nvSpPr>
            <p:spPr bwMode="auto">
              <a:xfrm>
                <a:off x="6559551" y="4949826"/>
                <a:ext cx="68263" cy="61913"/>
              </a:xfrm>
              <a:custGeom>
                <a:avLst/>
                <a:gdLst>
                  <a:gd name="T0" fmla="*/ 11 w 67"/>
                  <a:gd name="T1" fmla="*/ 56 h 59"/>
                  <a:gd name="T2" fmla="*/ 39 w 67"/>
                  <a:gd name="T3" fmla="*/ 37 h 59"/>
                  <a:gd name="T4" fmla="*/ 63 w 67"/>
                  <a:gd name="T5" fmla="*/ 12 h 59"/>
                  <a:gd name="T6" fmla="*/ 55 w 67"/>
                  <a:gd name="T7" fmla="*/ 4 h 59"/>
                  <a:gd name="T8" fmla="*/ 31 w 67"/>
                  <a:gd name="T9" fmla="*/ 25 h 59"/>
                  <a:gd name="T10" fmla="*/ 4 w 67"/>
                  <a:gd name="T11" fmla="*/ 48 h 59"/>
                  <a:gd name="T12" fmla="*/ 11 w 67"/>
                  <a:gd name="T13" fmla="*/ 56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7" h="59">
                    <a:moveTo>
                      <a:pt x="11" y="56"/>
                    </a:moveTo>
                    <a:cubicBezTo>
                      <a:pt x="21" y="50"/>
                      <a:pt x="30" y="44"/>
                      <a:pt x="39" y="37"/>
                    </a:cubicBezTo>
                    <a:cubicBezTo>
                      <a:pt x="48" y="29"/>
                      <a:pt x="55" y="21"/>
                      <a:pt x="63" y="12"/>
                    </a:cubicBezTo>
                    <a:cubicBezTo>
                      <a:pt x="67" y="7"/>
                      <a:pt x="60" y="0"/>
                      <a:pt x="55" y="4"/>
                    </a:cubicBezTo>
                    <a:cubicBezTo>
                      <a:pt x="47" y="11"/>
                      <a:pt x="39" y="17"/>
                      <a:pt x="31" y="25"/>
                    </a:cubicBezTo>
                    <a:cubicBezTo>
                      <a:pt x="22" y="33"/>
                      <a:pt x="14" y="41"/>
                      <a:pt x="4" y="48"/>
                    </a:cubicBezTo>
                    <a:cubicBezTo>
                      <a:pt x="0" y="52"/>
                      <a:pt x="6" y="59"/>
                      <a:pt x="11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3" name="Freeform 34"/>
              <p:cNvSpPr/>
              <p:nvPr/>
            </p:nvSpPr>
            <p:spPr bwMode="auto">
              <a:xfrm>
                <a:off x="6375401" y="5078413"/>
                <a:ext cx="80963" cy="49213"/>
              </a:xfrm>
              <a:custGeom>
                <a:avLst/>
                <a:gdLst>
                  <a:gd name="T0" fmla="*/ 5 w 78"/>
                  <a:gd name="T1" fmla="*/ 46 h 46"/>
                  <a:gd name="T2" fmla="*/ 41 w 78"/>
                  <a:gd name="T3" fmla="*/ 34 h 46"/>
                  <a:gd name="T4" fmla="*/ 73 w 78"/>
                  <a:gd name="T5" fmla="*/ 11 h 46"/>
                  <a:gd name="T6" fmla="*/ 67 w 78"/>
                  <a:gd name="T7" fmla="*/ 2 h 46"/>
                  <a:gd name="T8" fmla="*/ 33 w 78"/>
                  <a:gd name="T9" fmla="*/ 21 h 46"/>
                  <a:gd name="T10" fmla="*/ 3 w 78"/>
                  <a:gd name="T11" fmla="*/ 41 h 46"/>
                  <a:gd name="T12" fmla="*/ 5 w 78"/>
                  <a:gd name="T13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46">
                    <a:moveTo>
                      <a:pt x="5" y="46"/>
                    </a:moveTo>
                    <a:cubicBezTo>
                      <a:pt x="17" y="42"/>
                      <a:pt x="29" y="41"/>
                      <a:pt x="41" y="34"/>
                    </a:cubicBezTo>
                    <a:cubicBezTo>
                      <a:pt x="53" y="28"/>
                      <a:pt x="63" y="20"/>
                      <a:pt x="73" y="11"/>
                    </a:cubicBezTo>
                    <a:cubicBezTo>
                      <a:pt x="78" y="6"/>
                      <a:pt x="72" y="0"/>
                      <a:pt x="67" y="2"/>
                    </a:cubicBezTo>
                    <a:cubicBezTo>
                      <a:pt x="55" y="8"/>
                      <a:pt x="44" y="14"/>
                      <a:pt x="33" y="21"/>
                    </a:cubicBezTo>
                    <a:cubicBezTo>
                      <a:pt x="23" y="28"/>
                      <a:pt x="14" y="37"/>
                      <a:pt x="3" y="41"/>
                    </a:cubicBezTo>
                    <a:cubicBezTo>
                      <a:pt x="0" y="42"/>
                      <a:pt x="2" y="46"/>
                      <a:pt x="5" y="4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4" name="Freeform 35"/>
              <p:cNvSpPr/>
              <p:nvPr/>
            </p:nvSpPr>
            <p:spPr bwMode="auto">
              <a:xfrm>
                <a:off x="6167438" y="5192713"/>
                <a:ext cx="114300" cy="50800"/>
              </a:xfrm>
              <a:custGeom>
                <a:avLst/>
                <a:gdLst>
                  <a:gd name="T0" fmla="*/ 10 w 110"/>
                  <a:gd name="T1" fmla="*/ 48 h 50"/>
                  <a:gd name="T2" fmla="*/ 105 w 110"/>
                  <a:gd name="T3" fmla="*/ 11 h 50"/>
                  <a:gd name="T4" fmla="*/ 102 w 110"/>
                  <a:gd name="T5" fmla="*/ 2 h 50"/>
                  <a:gd name="T6" fmla="*/ 7 w 110"/>
                  <a:gd name="T7" fmla="*/ 37 h 50"/>
                  <a:gd name="T8" fmla="*/ 10 w 110"/>
                  <a:gd name="T9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50">
                    <a:moveTo>
                      <a:pt x="10" y="48"/>
                    </a:moveTo>
                    <a:cubicBezTo>
                      <a:pt x="45" y="42"/>
                      <a:pt x="75" y="29"/>
                      <a:pt x="105" y="11"/>
                    </a:cubicBezTo>
                    <a:cubicBezTo>
                      <a:pt x="110" y="8"/>
                      <a:pt x="107" y="0"/>
                      <a:pt x="102" y="2"/>
                    </a:cubicBezTo>
                    <a:cubicBezTo>
                      <a:pt x="71" y="15"/>
                      <a:pt x="40" y="30"/>
                      <a:pt x="7" y="37"/>
                    </a:cubicBezTo>
                    <a:cubicBezTo>
                      <a:pt x="0" y="39"/>
                      <a:pt x="3" y="50"/>
                      <a:pt x="10" y="4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5" name="Freeform 36"/>
              <p:cNvSpPr/>
              <p:nvPr/>
            </p:nvSpPr>
            <p:spPr bwMode="auto">
              <a:xfrm>
                <a:off x="5929313" y="5272088"/>
                <a:ext cx="131763" cy="36513"/>
              </a:xfrm>
              <a:custGeom>
                <a:avLst/>
                <a:gdLst>
                  <a:gd name="T0" fmla="*/ 7 w 128"/>
                  <a:gd name="T1" fmla="*/ 30 h 35"/>
                  <a:gd name="T2" fmla="*/ 120 w 128"/>
                  <a:gd name="T3" fmla="*/ 16 h 35"/>
                  <a:gd name="T4" fmla="*/ 114 w 128"/>
                  <a:gd name="T5" fmla="*/ 2 h 35"/>
                  <a:gd name="T6" fmla="*/ 7 w 128"/>
                  <a:gd name="T7" fmla="*/ 18 h 35"/>
                  <a:gd name="T8" fmla="*/ 7 w 128"/>
                  <a:gd name="T9" fmla="*/ 3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35">
                    <a:moveTo>
                      <a:pt x="7" y="30"/>
                    </a:moveTo>
                    <a:cubicBezTo>
                      <a:pt x="47" y="33"/>
                      <a:pt x="84" y="35"/>
                      <a:pt x="120" y="16"/>
                    </a:cubicBezTo>
                    <a:cubicBezTo>
                      <a:pt x="128" y="11"/>
                      <a:pt x="122" y="0"/>
                      <a:pt x="114" y="2"/>
                    </a:cubicBezTo>
                    <a:cubicBezTo>
                      <a:pt x="79" y="10"/>
                      <a:pt x="43" y="15"/>
                      <a:pt x="7" y="18"/>
                    </a:cubicBezTo>
                    <a:cubicBezTo>
                      <a:pt x="0" y="18"/>
                      <a:pt x="0" y="29"/>
                      <a:pt x="7" y="3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6" name="Freeform 37"/>
              <p:cNvSpPr/>
              <p:nvPr/>
            </p:nvSpPr>
            <p:spPr bwMode="auto">
              <a:xfrm>
                <a:off x="5719763" y="5281613"/>
                <a:ext cx="104775" cy="34925"/>
              </a:xfrm>
              <a:custGeom>
                <a:avLst/>
                <a:gdLst>
                  <a:gd name="T0" fmla="*/ 3 w 101"/>
                  <a:gd name="T1" fmla="*/ 11 h 33"/>
                  <a:gd name="T2" fmla="*/ 94 w 101"/>
                  <a:gd name="T3" fmla="*/ 29 h 33"/>
                  <a:gd name="T4" fmla="*/ 94 w 101"/>
                  <a:gd name="T5" fmla="*/ 15 h 33"/>
                  <a:gd name="T6" fmla="*/ 6 w 101"/>
                  <a:gd name="T7" fmla="*/ 3 h 33"/>
                  <a:gd name="T8" fmla="*/ 3 w 101"/>
                  <a:gd name="T9" fmla="*/ 1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33">
                    <a:moveTo>
                      <a:pt x="3" y="11"/>
                    </a:moveTo>
                    <a:cubicBezTo>
                      <a:pt x="29" y="28"/>
                      <a:pt x="65" y="33"/>
                      <a:pt x="94" y="29"/>
                    </a:cubicBezTo>
                    <a:cubicBezTo>
                      <a:pt x="101" y="28"/>
                      <a:pt x="101" y="16"/>
                      <a:pt x="94" y="15"/>
                    </a:cubicBezTo>
                    <a:cubicBezTo>
                      <a:pt x="66" y="10"/>
                      <a:pt x="34" y="0"/>
                      <a:pt x="6" y="3"/>
                    </a:cubicBezTo>
                    <a:cubicBezTo>
                      <a:pt x="1" y="3"/>
                      <a:pt x="0" y="9"/>
                      <a:pt x="3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7" name="Freeform 38"/>
              <p:cNvSpPr/>
              <p:nvPr/>
            </p:nvSpPr>
            <p:spPr bwMode="auto">
              <a:xfrm>
                <a:off x="5516563" y="5238751"/>
                <a:ext cx="103188" cy="33338"/>
              </a:xfrm>
              <a:custGeom>
                <a:avLst/>
                <a:gdLst>
                  <a:gd name="T0" fmla="*/ 5 w 100"/>
                  <a:gd name="T1" fmla="*/ 9 h 32"/>
                  <a:gd name="T2" fmla="*/ 92 w 100"/>
                  <a:gd name="T3" fmla="*/ 31 h 32"/>
                  <a:gd name="T4" fmla="*/ 94 w 100"/>
                  <a:gd name="T5" fmla="*/ 22 h 32"/>
                  <a:gd name="T6" fmla="*/ 7 w 100"/>
                  <a:gd name="T7" fmla="*/ 1 h 32"/>
                  <a:gd name="T8" fmla="*/ 5 w 100"/>
                  <a:gd name="T9" fmla="*/ 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32">
                    <a:moveTo>
                      <a:pt x="5" y="9"/>
                    </a:moveTo>
                    <a:cubicBezTo>
                      <a:pt x="34" y="18"/>
                      <a:pt x="62" y="26"/>
                      <a:pt x="92" y="31"/>
                    </a:cubicBezTo>
                    <a:cubicBezTo>
                      <a:pt x="98" y="32"/>
                      <a:pt x="100" y="24"/>
                      <a:pt x="94" y="22"/>
                    </a:cubicBezTo>
                    <a:cubicBezTo>
                      <a:pt x="66" y="13"/>
                      <a:pt x="37" y="6"/>
                      <a:pt x="7" y="1"/>
                    </a:cubicBezTo>
                    <a:cubicBezTo>
                      <a:pt x="2" y="0"/>
                      <a:pt x="0" y="7"/>
                      <a:pt x="5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8" name="Freeform 39"/>
              <p:cNvSpPr/>
              <p:nvPr/>
            </p:nvSpPr>
            <p:spPr bwMode="auto">
              <a:xfrm>
                <a:off x="5327651" y="5132388"/>
                <a:ext cx="85725" cy="60325"/>
              </a:xfrm>
              <a:custGeom>
                <a:avLst/>
                <a:gdLst>
                  <a:gd name="T0" fmla="*/ 2 w 82"/>
                  <a:gd name="T1" fmla="*/ 8 h 58"/>
                  <a:gd name="T2" fmla="*/ 71 w 82"/>
                  <a:gd name="T3" fmla="*/ 57 h 58"/>
                  <a:gd name="T4" fmla="*/ 74 w 82"/>
                  <a:gd name="T5" fmla="*/ 44 h 58"/>
                  <a:gd name="T6" fmla="*/ 11 w 82"/>
                  <a:gd name="T7" fmla="*/ 3 h 58"/>
                  <a:gd name="T8" fmla="*/ 2 w 82"/>
                  <a:gd name="T9" fmla="*/ 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58">
                    <a:moveTo>
                      <a:pt x="2" y="8"/>
                    </a:moveTo>
                    <a:cubicBezTo>
                      <a:pt x="14" y="38"/>
                      <a:pt x="41" y="52"/>
                      <a:pt x="71" y="57"/>
                    </a:cubicBezTo>
                    <a:cubicBezTo>
                      <a:pt x="79" y="58"/>
                      <a:pt x="82" y="47"/>
                      <a:pt x="74" y="44"/>
                    </a:cubicBezTo>
                    <a:cubicBezTo>
                      <a:pt x="51" y="35"/>
                      <a:pt x="30" y="19"/>
                      <a:pt x="11" y="3"/>
                    </a:cubicBezTo>
                    <a:cubicBezTo>
                      <a:pt x="8" y="0"/>
                      <a:pt x="0" y="3"/>
                      <a:pt x="2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9" name="Freeform 40"/>
              <p:cNvSpPr/>
              <p:nvPr/>
            </p:nvSpPr>
            <p:spPr bwMode="auto">
              <a:xfrm>
                <a:off x="5167313" y="4940301"/>
                <a:ext cx="87313" cy="103188"/>
              </a:xfrm>
              <a:custGeom>
                <a:avLst/>
                <a:gdLst>
                  <a:gd name="T0" fmla="*/ 4 w 83"/>
                  <a:gd name="T1" fmla="*/ 13 h 98"/>
                  <a:gd name="T2" fmla="*/ 72 w 83"/>
                  <a:gd name="T3" fmla="*/ 94 h 98"/>
                  <a:gd name="T4" fmla="*/ 80 w 83"/>
                  <a:gd name="T5" fmla="*/ 87 h 98"/>
                  <a:gd name="T6" fmla="*/ 13 w 83"/>
                  <a:gd name="T7" fmla="*/ 4 h 98"/>
                  <a:gd name="T8" fmla="*/ 4 w 83"/>
                  <a:gd name="T9" fmla="*/ 13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98">
                    <a:moveTo>
                      <a:pt x="4" y="13"/>
                    </a:moveTo>
                    <a:cubicBezTo>
                      <a:pt x="23" y="41"/>
                      <a:pt x="44" y="74"/>
                      <a:pt x="72" y="94"/>
                    </a:cubicBezTo>
                    <a:cubicBezTo>
                      <a:pt x="76" y="98"/>
                      <a:pt x="83" y="91"/>
                      <a:pt x="80" y="87"/>
                    </a:cubicBezTo>
                    <a:cubicBezTo>
                      <a:pt x="61" y="58"/>
                      <a:pt x="41" y="25"/>
                      <a:pt x="13" y="4"/>
                    </a:cubicBezTo>
                    <a:cubicBezTo>
                      <a:pt x="8" y="0"/>
                      <a:pt x="0" y="8"/>
                      <a:pt x="4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0" name="Freeform 41"/>
              <p:cNvSpPr/>
              <p:nvPr/>
            </p:nvSpPr>
            <p:spPr bwMode="auto">
              <a:xfrm>
                <a:off x="5113338" y="4803776"/>
                <a:ext cx="50800" cy="74613"/>
              </a:xfrm>
              <a:custGeom>
                <a:avLst/>
                <a:gdLst>
                  <a:gd name="T0" fmla="*/ 2 w 49"/>
                  <a:gd name="T1" fmla="*/ 6 h 71"/>
                  <a:gd name="T2" fmla="*/ 15 w 49"/>
                  <a:gd name="T3" fmla="*/ 35 h 71"/>
                  <a:gd name="T4" fmla="*/ 35 w 49"/>
                  <a:gd name="T5" fmla="*/ 65 h 71"/>
                  <a:gd name="T6" fmla="*/ 45 w 49"/>
                  <a:gd name="T7" fmla="*/ 59 h 71"/>
                  <a:gd name="T8" fmla="*/ 26 w 49"/>
                  <a:gd name="T9" fmla="*/ 28 h 71"/>
                  <a:gd name="T10" fmla="*/ 5 w 49"/>
                  <a:gd name="T11" fmla="*/ 3 h 71"/>
                  <a:gd name="T12" fmla="*/ 2 w 49"/>
                  <a:gd name="T13" fmla="*/ 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71">
                    <a:moveTo>
                      <a:pt x="2" y="6"/>
                    </a:moveTo>
                    <a:cubicBezTo>
                      <a:pt x="6" y="15"/>
                      <a:pt x="10" y="25"/>
                      <a:pt x="15" y="35"/>
                    </a:cubicBezTo>
                    <a:cubicBezTo>
                      <a:pt x="21" y="46"/>
                      <a:pt x="27" y="55"/>
                      <a:pt x="35" y="65"/>
                    </a:cubicBezTo>
                    <a:cubicBezTo>
                      <a:pt x="39" y="71"/>
                      <a:pt x="49" y="66"/>
                      <a:pt x="45" y="59"/>
                    </a:cubicBezTo>
                    <a:cubicBezTo>
                      <a:pt x="39" y="49"/>
                      <a:pt x="33" y="38"/>
                      <a:pt x="26" y="28"/>
                    </a:cubicBezTo>
                    <a:cubicBezTo>
                      <a:pt x="20" y="19"/>
                      <a:pt x="13" y="11"/>
                      <a:pt x="5" y="3"/>
                    </a:cubicBezTo>
                    <a:cubicBezTo>
                      <a:pt x="4" y="0"/>
                      <a:pt x="0" y="3"/>
                      <a:pt x="2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1" name="Freeform 42"/>
              <p:cNvSpPr/>
              <p:nvPr/>
            </p:nvSpPr>
            <p:spPr bwMode="auto">
              <a:xfrm>
                <a:off x="5035551" y="4613276"/>
                <a:ext cx="60325" cy="101600"/>
              </a:xfrm>
              <a:custGeom>
                <a:avLst/>
                <a:gdLst>
                  <a:gd name="T0" fmla="*/ 2 w 58"/>
                  <a:gd name="T1" fmla="*/ 8 h 97"/>
                  <a:gd name="T2" fmla="*/ 45 w 58"/>
                  <a:gd name="T3" fmla="*/ 91 h 97"/>
                  <a:gd name="T4" fmla="*/ 56 w 58"/>
                  <a:gd name="T5" fmla="*/ 84 h 97"/>
                  <a:gd name="T6" fmla="*/ 11 w 58"/>
                  <a:gd name="T7" fmla="*/ 4 h 97"/>
                  <a:gd name="T8" fmla="*/ 2 w 58"/>
                  <a:gd name="T9" fmla="*/ 8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7">
                    <a:moveTo>
                      <a:pt x="2" y="8"/>
                    </a:moveTo>
                    <a:cubicBezTo>
                      <a:pt x="10" y="37"/>
                      <a:pt x="25" y="67"/>
                      <a:pt x="45" y="91"/>
                    </a:cubicBezTo>
                    <a:cubicBezTo>
                      <a:pt x="50" y="97"/>
                      <a:pt x="58" y="91"/>
                      <a:pt x="56" y="84"/>
                    </a:cubicBezTo>
                    <a:cubicBezTo>
                      <a:pt x="49" y="54"/>
                      <a:pt x="29" y="28"/>
                      <a:pt x="11" y="4"/>
                    </a:cubicBezTo>
                    <a:cubicBezTo>
                      <a:pt x="7" y="0"/>
                      <a:pt x="0" y="2"/>
                      <a:pt x="2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2" name="Freeform 43"/>
              <p:cNvSpPr/>
              <p:nvPr/>
            </p:nvSpPr>
            <p:spPr bwMode="auto">
              <a:xfrm>
                <a:off x="4221163" y="4760913"/>
                <a:ext cx="82550" cy="20638"/>
              </a:xfrm>
              <a:custGeom>
                <a:avLst/>
                <a:gdLst>
                  <a:gd name="T0" fmla="*/ 2 w 79"/>
                  <a:gd name="T1" fmla="*/ 4 h 19"/>
                  <a:gd name="T2" fmla="*/ 74 w 79"/>
                  <a:gd name="T3" fmla="*/ 19 h 19"/>
                  <a:gd name="T4" fmla="*/ 76 w 79"/>
                  <a:gd name="T5" fmla="*/ 14 h 19"/>
                  <a:gd name="T6" fmla="*/ 3 w 79"/>
                  <a:gd name="T7" fmla="*/ 0 h 19"/>
                  <a:gd name="T8" fmla="*/ 2 w 79"/>
                  <a:gd name="T9" fmla="*/ 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19">
                    <a:moveTo>
                      <a:pt x="2" y="4"/>
                    </a:moveTo>
                    <a:cubicBezTo>
                      <a:pt x="26" y="11"/>
                      <a:pt x="50" y="14"/>
                      <a:pt x="74" y="19"/>
                    </a:cubicBezTo>
                    <a:cubicBezTo>
                      <a:pt x="77" y="19"/>
                      <a:pt x="79" y="15"/>
                      <a:pt x="76" y="14"/>
                    </a:cubicBezTo>
                    <a:cubicBezTo>
                      <a:pt x="52" y="8"/>
                      <a:pt x="27" y="7"/>
                      <a:pt x="3" y="0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3" name="Freeform 44"/>
              <p:cNvSpPr/>
              <p:nvPr/>
            </p:nvSpPr>
            <p:spPr bwMode="auto">
              <a:xfrm>
                <a:off x="4384676" y="4772026"/>
                <a:ext cx="106363" cy="17463"/>
              </a:xfrm>
              <a:custGeom>
                <a:avLst/>
                <a:gdLst>
                  <a:gd name="T0" fmla="*/ 5 w 102"/>
                  <a:gd name="T1" fmla="*/ 16 h 17"/>
                  <a:gd name="T2" fmla="*/ 98 w 102"/>
                  <a:gd name="T3" fmla="*/ 10 h 17"/>
                  <a:gd name="T4" fmla="*/ 98 w 102"/>
                  <a:gd name="T5" fmla="*/ 3 h 17"/>
                  <a:gd name="T6" fmla="*/ 3 w 102"/>
                  <a:gd name="T7" fmla="*/ 11 h 17"/>
                  <a:gd name="T8" fmla="*/ 5 w 102"/>
                  <a:gd name="T9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7">
                    <a:moveTo>
                      <a:pt x="5" y="16"/>
                    </a:moveTo>
                    <a:cubicBezTo>
                      <a:pt x="35" y="11"/>
                      <a:pt x="67" y="13"/>
                      <a:pt x="98" y="10"/>
                    </a:cubicBezTo>
                    <a:cubicBezTo>
                      <a:pt x="102" y="10"/>
                      <a:pt x="102" y="3"/>
                      <a:pt x="98" y="3"/>
                    </a:cubicBezTo>
                    <a:cubicBezTo>
                      <a:pt x="66" y="0"/>
                      <a:pt x="34" y="2"/>
                      <a:pt x="3" y="11"/>
                    </a:cubicBezTo>
                    <a:cubicBezTo>
                      <a:pt x="0" y="12"/>
                      <a:pt x="1" y="17"/>
                      <a:pt x="5" y="1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4" name="Freeform 45"/>
              <p:cNvSpPr/>
              <p:nvPr/>
            </p:nvSpPr>
            <p:spPr bwMode="auto">
              <a:xfrm>
                <a:off x="4584701" y="4762501"/>
                <a:ext cx="90488" cy="34925"/>
              </a:xfrm>
              <a:custGeom>
                <a:avLst/>
                <a:gdLst>
                  <a:gd name="T0" fmla="*/ 4 w 87"/>
                  <a:gd name="T1" fmla="*/ 20 h 33"/>
                  <a:gd name="T2" fmla="*/ 83 w 87"/>
                  <a:gd name="T3" fmla="*/ 12 h 33"/>
                  <a:gd name="T4" fmla="*/ 77 w 87"/>
                  <a:gd name="T5" fmla="*/ 2 h 33"/>
                  <a:gd name="T6" fmla="*/ 6 w 87"/>
                  <a:gd name="T7" fmla="*/ 10 h 33"/>
                  <a:gd name="T8" fmla="*/ 4 w 87"/>
                  <a:gd name="T9" fmla="*/ 2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33">
                    <a:moveTo>
                      <a:pt x="4" y="20"/>
                    </a:moveTo>
                    <a:cubicBezTo>
                      <a:pt x="29" y="33"/>
                      <a:pt x="61" y="33"/>
                      <a:pt x="83" y="12"/>
                    </a:cubicBezTo>
                    <a:cubicBezTo>
                      <a:pt x="87" y="9"/>
                      <a:pt x="83" y="0"/>
                      <a:pt x="77" y="2"/>
                    </a:cubicBezTo>
                    <a:cubicBezTo>
                      <a:pt x="55" y="11"/>
                      <a:pt x="30" y="13"/>
                      <a:pt x="6" y="10"/>
                    </a:cubicBezTo>
                    <a:cubicBezTo>
                      <a:pt x="1" y="10"/>
                      <a:pt x="0" y="17"/>
                      <a:pt x="4" y="2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5" name="Freeform 46"/>
              <p:cNvSpPr/>
              <p:nvPr/>
            </p:nvSpPr>
            <p:spPr bwMode="auto">
              <a:xfrm>
                <a:off x="4751388" y="4727576"/>
                <a:ext cx="88900" cy="25400"/>
              </a:xfrm>
              <a:custGeom>
                <a:avLst/>
                <a:gdLst>
                  <a:gd name="T0" fmla="*/ 5 w 86"/>
                  <a:gd name="T1" fmla="*/ 24 h 25"/>
                  <a:gd name="T2" fmla="*/ 79 w 86"/>
                  <a:gd name="T3" fmla="*/ 11 h 25"/>
                  <a:gd name="T4" fmla="*/ 76 w 86"/>
                  <a:gd name="T5" fmla="*/ 1 h 25"/>
                  <a:gd name="T6" fmla="*/ 41 w 86"/>
                  <a:gd name="T7" fmla="*/ 8 h 25"/>
                  <a:gd name="T8" fmla="*/ 5 w 86"/>
                  <a:gd name="T9" fmla="*/ 17 h 25"/>
                  <a:gd name="T10" fmla="*/ 5 w 86"/>
                  <a:gd name="T11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6" h="25">
                    <a:moveTo>
                      <a:pt x="5" y="24"/>
                    </a:moveTo>
                    <a:cubicBezTo>
                      <a:pt x="32" y="25"/>
                      <a:pt x="54" y="20"/>
                      <a:pt x="79" y="11"/>
                    </a:cubicBezTo>
                    <a:cubicBezTo>
                      <a:pt x="86" y="9"/>
                      <a:pt x="83" y="0"/>
                      <a:pt x="76" y="1"/>
                    </a:cubicBezTo>
                    <a:cubicBezTo>
                      <a:pt x="64" y="3"/>
                      <a:pt x="53" y="5"/>
                      <a:pt x="41" y="8"/>
                    </a:cubicBezTo>
                    <a:cubicBezTo>
                      <a:pt x="30" y="11"/>
                      <a:pt x="17" y="16"/>
                      <a:pt x="5" y="17"/>
                    </a:cubicBezTo>
                    <a:cubicBezTo>
                      <a:pt x="0" y="17"/>
                      <a:pt x="0" y="24"/>
                      <a:pt x="5" y="2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6" name="Freeform 47"/>
              <p:cNvSpPr/>
              <p:nvPr/>
            </p:nvSpPr>
            <p:spPr bwMode="auto">
              <a:xfrm>
                <a:off x="4892676" y="4657726"/>
                <a:ext cx="92075" cy="52388"/>
              </a:xfrm>
              <a:custGeom>
                <a:avLst/>
                <a:gdLst>
                  <a:gd name="T0" fmla="*/ 9 w 89"/>
                  <a:gd name="T1" fmla="*/ 48 h 50"/>
                  <a:gd name="T2" fmla="*/ 43 w 89"/>
                  <a:gd name="T3" fmla="*/ 32 h 50"/>
                  <a:gd name="T4" fmla="*/ 81 w 89"/>
                  <a:gd name="T5" fmla="*/ 15 h 50"/>
                  <a:gd name="T6" fmla="*/ 77 w 89"/>
                  <a:gd name="T7" fmla="*/ 1 h 50"/>
                  <a:gd name="T8" fmla="*/ 38 w 89"/>
                  <a:gd name="T9" fmla="*/ 14 h 50"/>
                  <a:gd name="T10" fmla="*/ 4 w 89"/>
                  <a:gd name="T11" fmla="*/ 41 h 50"/>
                  <a:gd name="T12" fmla="*/ 9 w 89"/>
                  <a:gd name="T13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9" h="50">
                    <a:moveTo>
                      <a:pt x="9" y="48"/>
                    </a:moveTo>
                    <a:cubicBezTo>
                      <a:pt x="20" y="42"/>
                      <a:pt x="32" y="37"/>
                      <a:pt x="43" y="32"/>
                    </a:cubicBezTo>
                    <a:cubicBezTo>
                      <a:pt x="55" y="26"/>
                      <a:pt x="68" y="20"/>
                      <a:pt x="81" y="15"/>
                    </a:cubicBezTo>
                    <a:cubicBezTo>
                      <a:pt x="89" y="11"/>
                      <a:pt x="86" y="0"/>
                      <a:pt x="77" y="1"/>
                    </a:cubicBezTo>
                    <a:cubicBezTo>
                      <a:pt x="62" y="4"/>
                      <a:pt x="51" y="7"/>
                      <a:pt x="38" y="14"/>
                    </a:cubicBezTo>
                    <a:cubicBezTo>
                      <a:pt x="25" y="22"/>
                      <a:pt x="15" y="32"/>
                      <a:pt x="4" y="41"/>
                    </a:cubicBezTo>
                    <a:cubicBezTo>
                      <a:pt x="0" y="44"/>
                      <a:pt x="5" y="50"/>
                      <a:pt x="9" y="4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7" name="Freeform 48"/>
              <p:cNvSpPr/>
              <p:nvPr/>
            </p:nvSpPr>
            <p:spPr bwMode="auto">
              <a:xfrm>
                <a:off x="4024313" y="4714876"/>
                <a:ext cx="93663" cy="31750"/>
              </a:xfrm>
              <a:custGeom>
                <a:avLst/>
                <a:gdLst>
                  <a:gd name="T0" fmla="*/ 3 w 91"/>
                  <a:gd name="T1" fmla="*/ 6 h 31"/>
                  <a:gd name="T2" fmla="*/ 83 w 91"/>
                  <a:gd name="T3" fmla="*/ 30 h 31"/>
                  <a:gd name="T4" fmla="*/ 85 w 91"/>
                  <a:gd name="T5" fmla="*/ 21 h 31"/>
                  <a:gd name="T6" fmla="*/ 5 w 91"/>
                  <a:gd name="T7" fmla="*/ 1 h 31"/>
                  <a:gd name="T8" fmla="*/ 3 w 91"/>
                  <a:gd name="T9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" h="31">
                    <a:moveTo>
                      <a:pt x="3" y="6"/>
                    </a:moveTo>
                    <a:cubicBezTo>
                      <a:pt x="29" y="18"/>
                      <a:pt x="55" y="25"/>
                      <a:pt x="83" y="30"/>
                    </a:cubicBezTo>
                    <a:cubicBezTo>
                      <a:pt x="89" y="31"/>
                      <a:pt x="91" y="23"/>
                      <a:pt x="85" y="21"/>
                    </a:cubicBezTo>
                    <a:cubicBezTo>
                      <a:pt x="59" y="12"/>
                      <a:pt x="33" y="6"/>
                      <a:pt x="5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8" name="Freeform 49"/>
              <p:cNvSpPr/>
              <p:nvPr/>
            </p:nvSpPr>
            <p:spPr bwMode="auto">
              <a:xfrm>
                <a:off x="3851276" y="4625976"/>
                <a:ext cx="98425" cy="63500"/>
              </a:xfrm>
              <a:custGeom>
                <a:avLst/>
                <a:gdLst>
                  <a:gd name="T0" fmla="*/ 2 w 94"/>
                  <a:gd name="T1" fmla="*/ 4 h 61"/>
                  <a:gd name="T2" fmla="*/ 82 w 94"/>
                  <a:gd name="T3" fmla="*/ 60 h 61"/>
                  <a:gd name="T4" fmla="*/ 88 w 94"/>
                  <a:gd name="T5" fmla="*/ 49 h 61"/>
                  <a:gd name="T6" fmla="*/ 5 w 94"/>
                  <a:gd name="T7" fmla="*/ 1 h 61"/>
                  <a:gd name="T8" fmla="*/ 2 w 94"/>
                  <a:gd name="T9" fmla="*/ 4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61">
                    <a:moveTo>
                      <a:pt x="2" y="4"/>
                    </a:moveTo>
                    <a:cubicBezTo>
                      <a:pt x="26" y="27"/>
                      <a:pt x="50" y="51"/>
                      <a:pt x="82" y="60"/>
                    </a:cubicBezTo>
                    <a:cubicBezTo>
                      <a:pt x="88" y="61"/>
                      <a:pt x="94" y="53"/>
                      <a:pt x="88" y="49"/>
                    </a:cubicBezTo>
                    <a:cubicBezTo>
                      <a:pt x="64" y="28"/>
                      <a:pt x="35" y="13"/>
                      <a:pt x="5" y="1"/>
                    </a:cubicBezTo>
                    <a:cubicBezTo>
                      <a:pt x="3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9" name="Freeform 50"/>
              <p:cNvSpPr/>
              <p:nvPr/>
            </p:nvSpPr>
            <p:spPr bwMode="auto">
              <a:xfrm>
                <a:off x="3706813" y="4486276"/>
                <a:ext cx="82550" cy="73025"/>
              </a:xfrm>
              <a:custGeom>
                <a:avLst/>
                <a:gdLst>
                  <a:gd name="T0" fmla="*/ 2 w 79"/>
                  <a:gd name="T1" fmla="*/ 9 h 71"/>
                  <a:gd name="T2" fmla="*/ 68 w 79"/>
                  <a:gd name="T3" fmla="*/ 69 h 71"/>
                  <a:gd name="T4" fmla="*/ 75 w 79"/>
                  <a:gd name="T5" fmla="*/ 61 h 71"/>
                  <a:gd name="T6" fmla="*/ 9 w 79"/>
                  <a:gd name="T7" fmla="*/ 4 h 71"/>
                  <a:gd name="T8" fmla="*/ 2 w 79"/>
                  <a:gd name="T9" fmla="*/ 9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71">
                    <a:moveTo>
                      <a:pt x="2" y="9"/>
                    </a:moveTo>
                    <a:cubicBezTo>
                      <a:pt x="15" y="34"/>
                      <a:pt x="42" y="57"/>
                      <a:pt x="68" y="69"/>
                    </a:cubicBezTo>
                    <a:cubicBezTo>
                      <a:pt x="73" y="71"/>
                      <a:pt x="79" y="65"/>
                      <a:pt x="75" y="61"/>
                    </a:cubicBezTo>
                    <a:cubicBezTo>
                      <a:pt x="53" y="40"/>
                      <a:pt x="28" y="25"/>
                      <a:pt x="9" y="4"/>
                    </a:cubicBezTo>
                    <a:cubicBezTo>
                      <a:pt x="5" y="0"/>
                      <a:pt x="0" y="5"/>
                      <a:pt x="2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0" name="Freeform 51"/>
              <p:cNvSpPr/>
              <p:nvPr/>
            </p:nvSpPr>
            <p:spPr bwMode="auto">
              <a:xfrm>
                <a:off x="3595688" y="4313238"/>
                <a:ext cx="57150" cy="82550"/>
              </a:xfrm>
              <a:custGeom>
                <a:avLst/>
                <a:gdLst>
                  <a:gd name="T0" fmla="*/ 1 w 56"/>
                  <a:gd name="T1" fmla="*/ 6 h 79"/>
                  <a:gd name="T2" fmla="*/ 45 w 56"/>
                  <a:gd name="T3" fmla="*/ 75 h 79"/>
                  <a:gd name="T4" fmla="*/ 52 w 56"/>
                  <a:gd name="T5" fmla="*/ 68 h 79"/>
                  <a:gd name="T6" fmla="*/ 9 w 56"/>
                  <a:gd name="T7" fmla="*/ 4 h 79"/>
                  <a:gd name="T8" fmla="*/ 1 w 56"/>
                  <a:gd name="T9" fmla="*/ 6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79">
                    <a:moveTo>
                      <a:pt x="1" y="6"/>
                    </a:moveTo>
                    <a:cubicBezTo>
                      <a:pt x="5" y="35"/>
                      <a:pt x="24" y="56"/>
                      <a:pt x="45" y="75"/>
                    </a:cubicBezTo>
                    <a:cubicBezTo>
                      <a:pt x="50" y="79"/>
                      <a:pt x="56" y="73"/>
                      <a:pt x="52" y="68"/>
                    </a:cubicBezTo>
                    <a:cubicBezTo>
                      <a:pt x="35" y="48"/>
                      <a:pt x="22" y="26"/>
                      <a:pt x="9" y="4"/>
                    </a:cubicBezTo>
                    <a:cubicBezTo>
                      <a:pt x="7" y="0"/>
                      <a:pt x="0" y="2"/>
                      <a:pt x="1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1" name="Freeform 52"/>
              <p:cNvSpPr/>
              <p:nvPr/>
            </p:nvSpPr>
            <p:spPr bwMode="auto">
              <a:xfrm>
                <a:off x="3533776" y="4113213"/>
                <a:ext cx="42863" cy="101600"/>
              </a:xfrm>
              <a:custGeom>
                <a:avLst/>
                <a:gdLst>
                  <a:gd name="T0" fmla="*/ 2 w 42"/>
                  <a:gd name="T1" fmla="*/ 5 h 99"/>
                  <a:gd name="T2" fmla="*/ 31 w 42"/>
                  <a:gd name="T3" fmla="*/ 94 h 99"/>
                  <a:gd name="T4" fmla="*/ 39 w 42"/>
                  <a:gd name="T5" fmla="*/ 89 h 99"/>
                  <a:gd name="T6" fmla="*/ 10 w 42"/>
                  <a:gd name="T7" fmla="*/ 5 h 99"/>
                  <a:gd name="T8" fmla="*/ 2 w 42"/>
                  <a:gd name="T9" fmla="*/ 5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99">
                    <a:moveTo>
                      <a:pt x="2" y="5"/>
                    </a:moveTo>
                    <a:cubicBezTo>
                      <a:pt x="0" y="37"/>
                      <a:pt x="13" y="68"/>
                      <a:pt x="31" y="94"/>
                    </a:cubicBezTo>
                    <a:cubicBezTo>
                      <a:pt x="35" y="99"/>
                      <a:pt x="42" y="94"/>
                      <a:pt x="39" y="89"/>
                    </a:cubicBezTo>
                    <a:cubicBezTo>
                      <a:pt x="24" y="64"/>
                      <a:pt x="14" y="34"/>
                      <a:pt x="10" y="5"/>
                    </a:cubicBezTo>
                    <a:cubicBezTo>
                      <a:pt x="9" y="0"/>
                      <a:pt x="3" y="0"/>
                      <a:pt x="2" y="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2" name="Freeform 53"/>
              <p:cNvSpPr/>
              <p:nvPr/>
            </p:nvSpPr>
            <p:spPr bwMode="auto">
              <a:xfrm>
                <a:off x="3517901" y="3932238"/>
                <a:ext cx="20638" cy="79375"/>
              </a:xfrm>
              <a:custGeom>
                <a:avLst/>
                <a:gdLst>
                  <a:gd name="T0" fmla="*/ 4 w 19"/>
                  <a:gd name="T1" fmla="*/ 4 h 76"/>
                  <a:gd name="T2" fmla="*/ 10 w 19"/>
                  <a:gd name="T3" fmla="*/ 71 h 76"/>
                  <a:gd name="T4" fmla="*/ 18 w 19"/>
                  <a:gd name="T5" fmla="*/ 68 h 76"/>
                  <a:gd name="T6" fmla="*/ 10 w 19"/>
                  <a:gd name="T7" fmla="*/ 4 h 76"/>
                  <a:gd name="T8" fmla="*/ 4 w 19"/>
                  <a:gd name="T9" fmla="*/ 4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76">
                    <a:moveTo>
                      <a:pt x="4" y="4"/>
                    </a:moveTo>
                    <a:cubicBezTo>
                      <a:pt x="2" y="27"/>
                      <a:pt x="0" y="50"/>
                      <a:pt x="10" y="71"/>
                    </a:cubicBezTo>
                    <a:cubicBezTo>
                      <a:pt x="13" y="76"/>
                      <a:pt x="19" y="72"/>
                      <a:pt x="18" y="68"/>
                    </a:cubicBezTo>
                    <a:cubicBezTo>
                      <a:pt x="15" y="47"/>
                      <a:pt x="12" y="25"/>
                      <a:pt x="10" y="4"/>
                    </a:cubicBezTo>
                    <a:cubicBezTo>
                      <a:pt x="10" y="0"/>
                      <a:pt x="4" y="0"/>
                      <a:pt x="4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3" name="Freeform 54"/>
              <p:cNvSpPr/>
              <p:nvPr/>
            </p:nvSpPr>
            <p:spPr bwMode="auto">
              <a:xfrm>
                <a:off x="3522663" y="3695701"/>
                <a:ext cx="47625" cy="131763"/>
              </a:xfrm>
              <a:custGeom>
                <a:avLst/>
                <a:gdLst>
                  <a:gd name="T0" fmla="*/ 4 w 46"/>
                  <a:gd name="T1" fmla="*/ 125 h 127"/>
                  <a:gd name="T2" fmla="*/ 43 w 46"/>
                  <a:gd name="T3" fmla="*/ 12 h 127"/>
                  <a:gd name="T4" fmla="*/ 33 w 46"/>
                  <a:gd name="T5" fmla="*/ 6 h 127"/>
                  <a:gd name="T6" fmla="*/ 0 w 46"/>
                  <a:gd name="T7" fmla="*/ 124 h 127"/>
                  <a:gd name="T8" fmla="*/ 4 w 46"/>
                  <a:gd name="T9" fmla="*/ 125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127">
                    <a:moveTo>
                      <a:pt x="4" y="125"/>
                    </a:moveTo>
                    <a:cubicBezTo>
                      <a:pt x="17" y="88"/>
                      <a:pt x="25" y="47"/>
                      <a:pt x="43" y="12"/>
                    </a:cubicBezTo>
                    <a:cubicBezTo>
                      <a:pt x="46" y="5"/>
                      <a:pt x="37" y="0"/>
                      <a:pt x="33" y="6"/>
                    </a:cubicBezTo>
                    <a:cubicBezTo>
                      <a:pt x="10" y="43"/>
                      <a:pt x="6" y="82"/>
                      <a:pt x="0" y="124"/>
                    </a:cubicBezTo>
                    <a:cubicBezTo>
                      <a:pt x="0" y="126"/>
                      <a:pt x="3" y="127"/>
                      <a:pt x="4" y="1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4" name="Freeform 55"/>
              <p:cNvSpPr/>
              <p:nvPr/>
            </p:nvSpPr>
            <p:spPr bwMode="auto">
              <a:xfrm>
                <a:off x="3586163" y="3575051"/>
                <a:ext cx="50800" cy="66675"/>
              </a:xfrm>
              <a:custGeom>
                <a:avLst/>
                <a:gdLst>
                  <a:gd name="T0" fmla="*/ 9 w 48"/>
                  <a:gd name="T1" fmla="*/ 61 h 64"/>
                  <a:gd name="T2" fmla="*/ 21 w 48"/>
                  <a:gd name="T3" fmla="*/ 53 h 64"/>
                  <a:gd name="T4" fmla="*/ 31 w 48"/>
                  <a:gd name="T5" fmla="*/ 40 h 64"/>
                  <a:gd name="T6" fmla="*/ 47 w 48"/>
                  <a:gd name="T7" fmla="*/ 9 h 64"/>
                  <a:gd name="T8" fmla="*/ 39 w 48"/>
                  <a:gd name="T9" fmla="*/ 3 h 64"/>
                  <a:gd name="T10" fmla="*/ 18 w 48"/>
                  <a:gd name="T11" fmla="*/ 29 h 64"/>
                  <a:gd name="T12" fmla="*/ 11 w 48"/>
                  <a:gd name="T13" fmla="*/ 41 h 64"/>
                  <a:gd name="T14" fmla="*/ 3 w 48"/>
                  <a:gd name="T15" fmla="*/ 57 h 64"/>
                  <a:gd name="T16" fmla="*/ 9 w 48"/>
                  <a:gd name="T17" fmla="*/ 61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" h="64">
                    <a:moveTo>
                      <a:pt x="9" y="61"/>
                    </a:moveTo>
                    <a:cubicBezTo>
                      <a:pt x="13" y="58"/>
                      <a:pt x="17" y="56"/>
                      <a:pt x="21" y="53"/>
                    </a:cubicBezTo>
                    <a:cubicBezTo>
                      <a:pt x="25" y="49"/>
                      <a:pt x="28" y="45"/>
                      <a:pt x="31" y="40"/>
                    </a:cubicBezTo>
                    <a:cubicBezTo>
                      <a:pt x="39" y="31"/>
                      <a:pt x="44" y="21"/>
                      <a:pt x="47" y="9"/>
                    </a:cubicBezTo>
                    <a:cubicBezTo>
                      <a:pt x="48" y="5"/>
                      <a:pt x="43" y="0"/>
                      <a:pt x="39" y="3"/>
                    </a:cubicBezTo>
                    <a:cubicBezTo>
                      <a:pt x="30" y="11"/>
                      <a:pt x="24" y="19"/>
                      <a:pt x="18" y="29"/>
                    </a:cubicBezTo>
                    <a:cubicBezTo>
                      <a:pt x="15" y="33"/>
                      <a:pt x="13" y="37"/>
                      <a:pt x="11" y="41"/>
                    </a:cubicBezTo>
                    <a:cubicBezTo>
                      <a:pt x="8" y="46"/>
                      <a:pt x="6" y="52"/>
                      <a:pt x="3" y="57"/>
                    </a:cubicBezTo>
                    <a:cubicBezTo>
                      <a:pt x="0" y="60"/>
                      <a:pt x="5" y="64"/>
                      <a:pt x="9" y="6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5" name="Freeform 56"/>
              <p:cNvSpPr/>
              <p:nvPr/>
            </p:nvSpPr>
            <p:spPr bwMode="auto">
              <a:xfrm>
                <a:off x="3698876" y="3435351"/>
                <a:ext cx="66675" cy="74613"/>
              </a:xfrm>
              <a:custGeom>
                <a:avLst/>
                <a:gdLst>
                  <a:gd name="T0" fmla="*/ 11 w 64"/>
                  <a:gd name="T1" fmla="*/ 66 h 71"/>
                  <a:gd name="T2" fmla="*/ 60 w 64"/>
                  <a:gd name="T3" fmla="*/ 9 h 71"/>
                  <a:gd name="T4" fmla="*/ 56 w 64"/>
                  <a:gd name="T5" fmla="*/ 1 h 71"/>
                  <a:gd name="T6" fmla="*/ 2 w 64"/>
                  <a:gd name="T7" fmla="*/ 62 h 71"/>
                  <a:gd name="T8" fmla="*/ 11 w 64"/>
                  <a:gd name="T9" fmla="*/ 6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71">
                    <a:moveTo>
                      <a:pt x="11" y="66"/>
                    </a:moveTo>
                    <a:cubicBezTo>
                      <a:pt x="22" y="42"/>
                      <a:pt x="41" y="26"/>
                      <a:pt x="60" y="9"/>
                    </a:cubicBezTo>
                    <a:cubicBezTo>
                      <a:pt x="64" y="6"/>
                      <a:pt x="60" y="0"/>
                      <a:pt x="56" y="1"/>
                    </a:cubicBezTo>
                    <a:cubicBezTo>
                      <a:pt x="26" y="8"/>
                      <a:pt x="8" y="34"/>
                      <a:pt x="2" y="62"/>
                    </a:cubicBezTo>
                    <a:cubicBezTo>
                      <a:pt x="0" y="67"/>
                      <a:pt x="8" y="71"/>
                      <a:pt x="11" y="6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6" name="Freeform 57"/>
              <p:cNvSpPr/>
              <p:nvPr/>
            </p:nvSpPr>
            <p:spPr bwMode="auto">
              <a:xfrm>
                <a:off x="3798888" y="3357563"/>
                <a:ext cx="57150" cy="34925"/>
              </a:xfrm>
              <a:custGeom>
                <a:avLst/>
                <a:gdLst>
                  <a:gd name="T0" fmla="*/ 5 w 56"/>
                  <a:gd name="T1" fmla="*/ 33 h 34"/>
                  <a:gd name="T2" fmla="*/ 16 w 56"/>
                  <a:gd name="T3" fmla="*/ 32 h 34"/>
                  <a:gd name="T4" fmla="*/ 29 w 56"/>
                  <a:gd name="T5" fmla="*/ 28 h 34"/>
                  <a:gd name="T6" fmla="*/ 51 w 56"/>
                  <a:gd name="T7" fmla="*/ 13 h 34"/>
                  <a:gd name="T8" fmla="*/ 46 w 56"/>
                  <a:gd name="T9" fmla="*/ 2 h 34"/>
                  <a:gd name="T10" fmla="*/ 22 w 56"/>
                  <a:gd name="T11" fmla="*/ 11 h 34"/>
                  <a:gd name="T12" fmla="*/ 10 w 56"/>
                  <a:gd name="T13" fmla="*/ 19 h 34"/>
                  <a:gd name="T14" fmla="*/ 3 w 56"/>
                  <a:gd name="T15" fmla="*/ 27 h 34"/>
                  <a:gd name="T16" fmla="*/ 5 w 56"/>
                  <a:gd name="T17" fmla="*/ 3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6" h="34">
                    <a:moveTo>
                      <a:pt x="5" y="33"/>
                    </a:moveTo>
                    <a:cubicBezTo>
                      <a:pt x="9" y="32"/>
                      <a:pt x="12" y="33"/>
                      <a:pt x="16" y="32"/>
                    </a:cubicBezTo>
                    <a:cubicBezTo>
                      <a:pt x="20" y="31"/>
                      <a:pt x="24" y="29"/>
                      <a:pt x="29" y="28"/>
                    </a:cubicBezTo>
                    <a:cubicBezTo>
                      <a:pt x="38" y="24"/>
                      <a:pt x="43" y="19"/>
                      <a:pt x="51" y="13"/>
                    </a:cubicBezTo>
                    <a:cubicBezTo>
                      <a:pt x="56" y="10"/>
                      <a:pt x="53" y="0"/>
                      <a:pt x="46" y="2"/>
                    </a:cubicBezTo>
                    <a:cubicBezTo>
                      <a:pt x="37" y="5"/>
                      <a:pt x="30" y="7"/>
                      <a:pt x="22" y="11"/>
                    </a:cubicBezTo>
                    <a:cubicBezTo>
                      <a:pt x="18" y="14"/>
                      <a:pt x="14" y="16"/>
                      <a:pt x="10" y="19"/>
                    </a:cubicBezTo>
                    <a:cubicBezTo>
                      <a:pt x="7" y="21"/>
                      <a:pt x="5" y="25"/>
                      <a:pt x="3" y="27"/>
                    </a:cubicBezTo>
                    <a:cubicBezTo>
                      <a:pt x="0" y="29"/>
                      <a:pt x="1" y="34"/>
                      <a:pt x="5" y="3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7" name="Freeform 58"/>
              <p:cNvSpPr/>
              <p:nvPr/>
            </p:nvSpPr>
            <p:spPr bwMode="auto">
              <a:xfrm>
                <a:off x="3725863" y="3227388"/>
                <a:ext cx="76200" cy="69850"/>
              </a:xfrm>
              <a:custGeom>
                <a:avLst/>
                <a:gdLst>
                  <a:gd name="T0" fmla="*/ 69 w 74"/>
                  <a:gd name="T1" fmla="*/ 58 h 68"/>
                  <a:gd name="T2" fmla="*/ 42 w 74"/>
                  <a:gd name="T3" fmla="*/ 36 h 68"/>
                  <a:gd name="T4" fmla="*/ 14 w 74"/>
                  <a:gd name="T5" fmla="*/ 6 h 68"/>
                  <a:gd name="T6" fmla="*/ 3 w 74"/>
                  <a:gd name="T7" fmla="*/ 15 h 68"/>
                  <a:gd name="T8" fmla="*/ 66 w 74"/>
                  <a:gd name="T9" fmla="*/ 66 h 68"/>
                  <a:gd name="T10" fmla="*/ 69 w 74"/>
                  <a:gd name="T11" fmla="*/ 5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4" h="68">
                    <a:moveTo>
                      <a:pt x="69" y="58"/>
                    </a:moveTo>
                    <a:cubicBezTo>
                      <a:pt x="59" y="53"/>
                      <a:pt x="50" y="44"/>
                      <a:pt x="42" y="36"/>
                    </a:cubicBezTo>
                    <a:cubicBezTo>
                      <a:pt x="32" y="26"/>
                      <a:pt x="23" y="16"/>
                      <a:pt x="14" y="6"/>
                    </a:cubicBezTo>
                    <a:cubicBezTo>
                      <a:pt x="9" y="0"/>
                      <a:pt x="0" y="8"/>
                      <a:pt x="3" y="15"/>
                    </a:cubicBezTo>
                    <a:cubicBezTo>
                      <a:pt x="17" y="41"/>
                      <a:pt x="38" y="58"/>
                      <a:pt x="66" y="66"/>
                    </a:cubicBezTo>
                    <a:cubicBezTo>
                      <a:pt x="71" y="68"/>
                      <a:pt x="74" y="60"/>
                      <a:pt x="69" y="5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8" name="Freeform 59"/>
              <p:cNvSpPr/>
              <p:nvPr/>
            </p:nvSpPr>
            <p:spPr bwMode="auto">
              <a:xfrm>
                <a:off x="3622676" y="3065463"/>
                <a:ext cx="60325" cy="96838"/>
              </a:xfrm>
              <a:custGeom>
                <a:avLst/>
                <a:gdLst>
                  <a:gd name="T0" fmla="*/ 54 w 58"/>
                  <a:gd name="T1" fmla="*/ 85 h 94"/>
                  <a:gd name="T2" fmla="*/ 12 w 58"/>
                  <a:gd name="T3" fmla="*/ 6 h 94"/>
                  <a:gd name="T4" fmla="*/ 2 w 58"/>
                  <a:gd name="T5" fmla="*/ 9 h 94"/>
                  <a:gd name="T6" fmla="*/ 47 w 58"/>
                  <a:gd name="T7" fmla="*/ 91 h 94"/>
                  <a:gd name="T8" fmla="*/ 54 w 58"/>
                  <a:gd name="T9" fmla="*/ 85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4">
                    <a:moveTo>
                      <a:pt x="54" y="85"/>
                    </a:moveTo>
                    <a:cubicBezTo>
                      <a:pt x="37" y="61"/>
                      <a:pt x="23" y="35"/>
                      <a:pt x="12" y="6"/>
                    </a:cubicBezTo>
                    <a:cubicBezTo>
                      <a:pt x="10" y="0"/>
                      <a:pt x="0" y="2"/>
                      <a:pt x="2" y="9"/>
                    </a:cubicBezTo>
                    <a:cubicBezTo>
                      <a:pt x="7" y="41"/>
                      <a:pt x="22" y="71"/>
                      <a:pt x="47" y="91"/>
                    </a:cubicBezTo>
                    <a:cubicBezTo>
                      <a:pt x="51" y="94"/>
                      <a:pt x="58" y="90"/>
                      <a:pt x="54" y="8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9" name="Freeform 60"/>
              <p:cNvSpPr/>
              <p:nvPr/>
            </p:nvSpPr>
            <p:spPr bwMode="auto">
              <a:xfrm>
                <a:off x="3565526" y="2909888"/>
                <a:ext cx="22225" cy="68263"/>
              </a:xfrm>
              <a:custGeom>
                <a:avLst/>
                <a:gdLst>
                  <a:gd name="T0" fmla="*/ 22 w 22"/>
                  <a:gd name="T1" fmla="*/ 62 h 66"/>
                  <a:gd name="T2" fmla="*/ 9 w 22"/>
                  <a:gd name="T3" fmla="*/ 4 h 66"/>
                  <a:gd name="T4" fmla="*/ 1 w 22"/>
                  <a:gd name="T5" fmla="*/ 6 h 66"/>
                  <a:gd name="T6" fmla="*/ 18 w 22"/>
                  <a:gd name="T7" fmla="*/ 64 h 66"/>
                  <a:gd name="T8" fmla="*/ 22 w 22"/>
                  <a:gd name="T9" fmla="*/ 62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66">
                    <a:moveTo>
                      <a:pt x="22" y="62"/>
                    </a:moveTo>
                    <a:cubicBezTo>
                      <a:pt x="17" y="43"/>
                      <a:pt x="16" y="23"/>
                      <a:pt x="9" y="4"/>
                    </a:cubicBezTo>
                    <a:cubicBezTo>
                      <a:pt x="7" y="0"/>
                      <a:pt x="0" y="1"/>
                      <a:pt x="1" y="6"/>
                    </a:cubicBezTo>
                    <a:cubicBezTo>
                      <a:pt x="6" y="25"/>
                      <a:pt x="6" y="47"/>
                      <a:pt x="18" y="64"/>
                    </a:cubicBezTo>
                    <a:cubicBezTo>
                      <a:pt x="19" y="66"/>
                      <a:pt x="22" y="65"/>
                      <a:pt x="22" y="6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0" name="Freeform 61"/>
              <p:cNvSpPr/>
              <p:nvPr/>
            </p:nvSpPr>
            <p:spPr bwMode="auto">
              <a:xfrm>
                <a:off x="3538538" y="2741613"/>
                <a:ext cx="28575" cy="100013"/>
              </a:xfrm>
              <a:custGeom>
                <a:avLst/>
                <a:gdLst>
                  <a:gd name="T0" fmla="*/ 22 w 27"/>
                  <a:gd name="T1" fmla="*/ 89 h 96"/>
                  <a:gd name="T2" fmla="*/ 15 w 27"/>
                  <a:gd name="T3" fmla="*/ 8 h 96"/>
                  <a:gd name="T4" fmla="*/ 2 w 27"/>
                  <a:gd name="T5" fmla="*/ 8 h 96"/>
                  <a:gd name="T6" fmla="*/ 9 w 27"/>
                  <a:gd name="T7" fmla="*/ 89 h 96"/>
                  <a:gd name="T8" fmla="*/ 22 w 27"/>
                  <a:gd name="T9" fmla="*/ 89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96">
                    <a:moveTo>
                      <a:pt x="22" y="89"/>
                    </a:moveTo>
                    <a:cubicBezTo>
                      <a:pt x="27" y="62"/>
                      <a:pt x="18" y="35"/>
                      <a:pt x="15" y="8"/>
                    </a:cubicBezTo>
                    <a:cubicBezTo>
                      <a:pt x="14" y="0"/>
                      <a:pt x="3" y="0"/>
                      <a:pt x="2" y="8"/>
                    </a:cubicBezTo>
                    <a:cubicBezTo>
                      <a:pt x="0" y="35"/>
                      <a:pt x="4" y="62"/>
                      <a:pt x="9" y="89"/>
                    </a:cubicBezTo>
                    <a:cubicBezTo>
                      <a:pt x="10" y="96"/>
                      <a:pt x="21" y="96"/>
                      <a:pt x="22" y="8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1" name="Freeform 62"/>
              <p:cNvSpPr/>
              <p:nvPr/>
            </p:nvSpPr>
            <p:spPr bwMode="auto">
              <a:xfrm>
                <a:off x="3546476" y="2592388"/>
                <a:ext cx="22225" cy="73025"/>
              </a:xfrm>
              <a:custGeom>
                <a:avLst/>
                <a:gdLst>
                  <a:gd name="T0" fmla="*/ 13 w 22"/>
                  <a:gd name="T1" fmla="*/ 66 h 70"/>
                  <a:gd name="T2" fmla="*/ 21 w 22"/>
                  <a:gd name="T3" fmla="*/ 8 h 70"/>
                  <a:gd name="T4" fmla="*/ 11 w 22"/>
                  <a:gd name="T5" fmla="*/ 6 h 70"/>
                  <a:gd name="T6" fmla="*/ 5 w 22"/>
                  <a:gd name="T7" fmla="*/ 66 h 70"/>
                  <a:gd name="T8" fmla="*/ 13 w 22"/>
                  <a:gd name="T9" fmla="*/ 66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70">
                    <a:moveTo>
                      <a:pt x="13" y="66"/>
                    </a:moveTo>
                    <a:cubicBezTo>
                      <a:pt x="17" y="47"/>
                      <a:pt x="16" y="27"/>
                      <a:pt x="21" y="8"/>
                    </a:cubicBezTo>
                    <a:cubicBezTo>
                      <a:pt x="22" y="2"/>
                      <a:pt x="13" y="0"/>
                      <a:pt x="11" y="6"/>
                    </a:cubicBezTo>
                    <a:cubicBezTo>
                      <a:pt x="4" y="26"/>
                      <a:pt x="0" y="45"/>
                      <a:pt x="5" y="66"/>
                    </a:cubicBezTo>
                    <a:cubicBezTo>
                      <a:pt x="6" y="70"/>
                      <a:pt x="12" y="70"/>
                      <a:pt x="13" y="6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2" name="Freeform 63"/>
              <p:cNvSpPr/>
              <p:nvPr/>
            </p:nvSpPr>
            <p:spPr bwMode="auto">
              <a:xfrm>
                <a:off x="3595688" y="2397126"/>
                <a:ext cx="49213" cy="103188"/>
              </a:xfrm>
              <a:custGeom>
                <a:avLst/>
                <a:gdLst>
                  <a:gd name="T0" fmla="*/ 7 w 47"/>
                  <a:gd name="T1" fmla="*/ 96 h 99"/>
                  <a:gd name="T2" fmla="*/ 45 w 47"/>
                  <a:gd name="T3" fmla="*/ 8 h 99"/>
                  <a:gd name="T4" fmla="*/ 36 w 47"/>
                  <a:gd name="T5" fmla="*/ 5 h 99"/>
                  <a:gd name="T6" fmla="*/ 0 w 47"/>
                  <a:gd name="T7" fmla="*/ 94 h 99"/>
                  <a:gd name="T8" fmla="*/ 7 w 47"/>
                  <a:gd name="T9" fmla="*/ 96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99">
                    <a:moveTo>
                      <a:pt x="7" y="96"/>
                    </a:moveTo>
                    <a:cubicBezTo>
                      <a:pt x="20" y="67"/>
                      <a:pt x="33" y="38"/>
                      <a:pt x="45" y="8"/>
                    </a:cubicBezTo>
                    <a:cubicBezTo>
                      <a:pt x="47" y="3"/>
                      <a:pt x="39" y="0"/>
                      <a:pt x="36" y="5"/>
                    </a:cubicBezTo>
                    <a:cubicBezTo>
                      <a:pt x="19" y="33"/>
                      <a:pt x="4" y="61"/>
                      <a:pt x="0" y="94"/>
                    </a:cubicBezTo>
                    <a:cubicBezTo>
                      <a:pt x="0" y="97"/>
                      <a:pt x="6" y="99"/>
                      <a:pt x="7" y="9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3" name="Freeform 64"/>
              <p:cNvSpPr/>
              <p:nvPr/>
            </p:nvSpPr>
            <p:spPr bwMode="auto">
              <a:xfrm>
                <a:off x="3670301" y="2254251"/>
                <a:ext cx="57150" cy="80963"/>
              </a:xfrm>
              <a:custGeom>
                <a:avLst/>
                <a:gdLst>
                  <a:gd name="T0" fmla="*/ 8 w 55"/>
                  <a:gd name="T1" fmla="*/ 74 h 78"/>
                  <a:gd name="T2" fmla="*/ 27 w 55"/>
                  <a:gd name="T3" fmla="*/ 44 h 78"/>
                  <a:gd name="T4" fmla="*/ 52 w 55"/>
                  <a:gd name="T5" fmla="*/ 10 h 78"/>
                  <a:gd name="T6" fmla="*/ 45 w 55"/>
                  <a:gd name="T7" fmla="*/ 3 h 78"/>
                  <a:gd name="T8" fmla="*/ 16 w 55"/>
                  <a:gd name="T9" fmla="*/ 33 h 78"/>
                  <a:gd name="T10" fmla="*/ 1 w 55"/>
                  <a:gd name="T11" fmla="*/ 72 h 78"/>
                  <a:gd name="T12" fmla="*/ 8 w 55"/>
                  <a:gd name="T13" fmla="*/ 7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" h="78">
                    <a:moveTo>
                      <a:pt x="8" y="74"/>
                    </a:moveTo>
                    <a:cubicBezTo>
                      <a:pt x="12" y="63"/>
                      <a:pt x="21" y="53"/>
                      <a:pt x="27" y="44"/>
                    </a:cubicBezTo>
                    <a:cubicBezTo>
                      <a:pt x="35" y="32"/>
                      <a:pt x="45" y="22"/>
                      <a:pt x="52" y="10"/>
                    </a:cubicBezTo>
                    <a:cubicBezTo>
                      <a:pt x="55" y="6"/>
                      <a:pt x="50" y="0"/>
                      <a:pt x="45" y="3"/>
                    </a:cubicBezTo>
                    <a:cubicBezTo>
                      <a:pt x="34" y="11"/>
                      <a:pt x="25" y="21"/>
                      <a:pt x="16" y="33"/>
                    </a:cubicBezTo>
                    <a:cubicBezTo>
                      <a:pt x="7" y="45"/>
                      <a:pt x="5" y="57"/>
                      <a:pt x="1" y="72"/>
                    </a:cubicBezTo>
                    <a:cubicBezTo>
                      <a:pt x="0" y="76"/>
                      <a:pt x="6" y="78"/>
                      <a:pt x="8" y="7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4" name="Freeform 65"/>
              <p:cNvSpPr/>
              <p:nvPr/>
            </p:nvSpPr>
            <p:spPr bwMode="auto">
              <a:xfrm>
                <a:off x="3754438" y="2087563"/>
                <a:ext cx="73025" cy="87313"/>
              </a:xfrm>
              <a:custGeom>
                <a:avLst/>
                <a:gdLst>
                  <a:gd name="T0" fmla="*/ 6 w 71"/>
                  <a:gd name="T1" fmla="*/ 84 h 85"/>
                  <a:gd name="T2" fmla="*/ 66 w 71"/>
                  <a:gd name="T3" fmla="*/ 14 h 85"/>
                  <a:gd name="T4" fmla="*/ 58 w 71"/>
                  <a:gd name="T5" fmla="*/ 5 h 85"/>
                  <a:gd name="T6" fmla="*/ 1 w 71"/>
                  <a:gd name="T7" fmla="*/ 81 h 85"/>
                  <a:gd name="T8" fmla="*/ 6 w 71"/>
                  <a:gd name="T9" fmla="*/ 84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85">
                    <a:moveTo>
                      <a:pt x="6" y="84"/>
                    </a:moveTo>
                    <a:cubicBezTo>
                      <a:pt x="31" y="64"/>
                      <a:pt x="46" y="37"/>
                      <a:pt x="66" y="14"/>
                    </a:cubicBezTo>
                    <a:cubicBezTo>
                      <a:pt x="71" y="8"/>
                      <a:pt x="64" y="0"/>
                      <a:pt x="58" y="5"/>
                    </a:cubicBezTo>
                    <a:cubicBezTo>
                      <a:pt x="33" y="26"/>
                      <a:pt x="11" y="49"/>
                      <a:pt x="1" y="81"/>
                    </a:cubicBezTo>
                    <a:cubicBezTo>
                      <a:pt x="0" y="84"/>
                      <a:pt x="4" y="85"/>
                      <a:pt x="6" y="8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5" name="Freeform 66"/>
              <p:cNvSpPr/>
              <p:nvPr/>
            </p:nvSpPr>
            <p:spPr bwMode="auto">
              <a:xfrm>
                <a:off x="3865563" y="1936751"/>
                <a:ext cx="80963" cy="104775"/>
              </a:xfrm>
              <a:custGeom>
                <a:avLst/>
                <a:gdLst>
                  <a:gd name="T0" fmla="*/ 8 w 79"/>
                  <a:gd name="T1" fmla="*/ 98 h 101"/>
                  <a:gd name="T2" fmla="*/ 74 w 79"/>
                  <a:gd name="T3" fmla="*/ 12 h 101"/>
                  <a:gd name="T4" fmla="*/ 67 w 79"/>
                  <a:gd name="T5" fmla="*/ 5 h 101"/>
                  <a:gd name="T6" fmla="*/ 31 w 79"/>
                  <a:gd name="T7" fmla="*/ 43 h 101"/>
                  <a:gd name="T8" fmla="*/ 2 w 79"/>
                  <a:gd name="T9" fmla="*/ 94 h 101"/>
                  <a:gd name="T10" fmla="*/ 8 w 79"/>
                  <a:gd name="T11" fmla="*/ 98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01">
                    <a:moveTo>
                      <a:pt x="8" y="98"/>
                    </a:moveTo>
                    <a:cubicBezTo>
                      <a:pt x="34" y="72"/>
                      <a:pt x="51" y="41"/>
                      <a:pt x="74" y="12"/>
                    </a:cubicBezTo>
                    <a:cubicBezTo>
                      <a:pt x="79" y="7"/>
                      <a:pt x="72" y="0"/>
                      <a:pt x="67" y="5"/>
                    </a:cubicBezTo>
                    <a:cubicBezTo>
                      <a:pt x="53" y="17"/>
                      <a:pt x="41" y="28"/>
                      <a:pt x="31" y="43"/>
                    </a:cubicBezTo>
                    <a:cubicBezTo>
                      <a:pt x="20" y="59"/>
                      <a:pt x="12" y="76"/>
                      <a:pt x="2" y="94"/>
                    </a:cubicBezTo>
                    <a:cubicBezTo>
                      <a:pt x="0" y="97"/>
                      <a:pt x="5" y="101"/>
                      <a:pt x="8" y="9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6" name="Freeform 67"/>
              <p:cNvSpPr/>
              <p:nvPr/>
            </p:nvSpPr>
            <p:spPr bwMode="auto">
              <a:xfrm>
                <a:off x="3984626" y="1827213"/>
                <a:ext cx="87313" cy="65088"/>
              </a:xfrm>
              <a:custGeom>
                <a:avLst/>
                <a:gdLst>
                  <a:gd name="T0" fmla="*/ 8 w 85"/>
                  <a:gd name="T1" fmla="*/ 61 h 63"/>
                  <a:gd name="T2" fmla="*/ 23 w 85"/>
                  <a:gd name="T3" fmla="*/ 57 h 63"/>
                  <a:gd name="T4" fmla="*/ 40 w 85"/>
                  <a:gd name="T5" fmla="*/ 47 h 63"/>
                  <a:gd name="T6" fmla="*/ 76 w 85"/>
                  <a:gd name="T7" fmla="*/ 21 h 63"/>
                  <a:gd name="T8" fmla="*/ 67 w 85"/>
                  <a:gd name="T9" fmla="*/ 6 h 63"/>
                  <a:gd name="T10" fmla="*/ 34 w 85"/>
                  <a:gd name="T11" fmla="*/ 26 h 63"/>
                  <a:gd name="T12" fmla="*/ 18 w 85"/>
                  <a:gd name="T13" fmla="*/ 38 h 63"/>
                  <a:gd name="T14" fmla="*/ 3 w 85"/>
                  <a:gd name="T15" fmla="*/ 53 h 63"/>
                  <a:gd name="T16" fmla="*/ 8 w 85"/>
                  <a:gd name="T17" fmla="*/ 61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63">
                    <a:moveTo>
                      <a:pt x="8" y="61"/>
                    </a:moveTo>
                    <a:cubicBezTo>
                      <a:pt x="13" y="59"/>
                      <a:pt x="18" y="59"/>
                      <a:pt x="23" y="57"/>
                    </a:cubicBezTo>
                    <a:cubicBezTo>
                      <a:pt x="29" y="54"/>
                      <a:pt x="35" y="50"/>
                      <a:pt x="40" y="47"/>
                    </a:cubicBezTo>
                    <a:cubicBezTo>
                      <a:pt x="53" y="39"/>
                      <a:pt x="64" y="30"/>
                      <a:pt x="76" y="21"/>
                    </a:cubicBezTo>
                    <a:cubicBezTo>
                      <a:pt x="85" y="14"/>
                      <a:pt x="77" y="0"/>
                      <a:pt x="67" y="6"/>
                    </a:cubicBezTo>
                    <a:cubicBezTo>
                      <a:pt x="56" y="12"/>
                      <a:pt x="44" y="18"/>
                      <a:pt x="34" y="26"/>
                    </a:cubicBezTo>
                    <a:cubicBezTo>
                      <a:pt x="28" y="30"/>
                      <a:pt x="23" y="34"/>
                      <a:pt x="18" y="38"/>
                    </a:cubicBezTo>
                    <a:cubicBezTo>
                      <a:pt x="11" y="42"/>
                      <a:pt x="8" y="48"/>
                      <a:pt x="3" y="53"/>
                    </a:cubicBezTo>
                    <a:cubicBezTo>
                      <a:pt x="0" y="57"/>
                      <a:pt x="3" y="63"/>
                      <a:pt x="8" y="6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7" name="Freeform 68"/>
              <p:cNvSpPr/>
              <p:nvPr/>
            </p:nvSpPr>
            <p:spPr bwMode="auto">
              <a:xfrm>
                <a:off x="4127501" y="1725613"/>
                <a:ext cx="109538" cy="76200"/>
              </a:xfrm>
              <a:custGeom>
                <a:avLst/>
                <a:gdLst>
                  <a:gd name="T0" fmla="*/ 9 w 105"/>
                  <a:gd name="T1" fmla="*/ 71 h 74"/>
                  <a:gd name="T2" fmla="*/ 96 w 105"/>
                  <a:gd name="T3" fmla="*/ 16 h 74"/>
                  <a:gd name="T4" fmla="*/ 89 w 105"/>
                  <a:gd name="T5" fmla="*/ 4 h 74"/>
                  <a:gd name="T6" fmla="*/ 2 w 105"/>
                  <a:gd name="T7" fmla="*/ 66 h 74"/>
                  <a:gd name="T8" fmla="*/ 9 w 105"/>
                  <a:gd name="T9" fmla="*/ 71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74">
                    <a:moveTo>
                      <a:pt x="9" y="71"/>
                    </a:moveTo>
                    <a:cubicBezTo>
                      <a:pt x="33" y="47"/>
                      <a:pt x="67" y="33"/>
                      <a:pt x="96" y="16"/>
                    </a:cubicBezTo>
                    <a:cubicBezTo>
                      <a:pt x="105" y="12"/>
                      <a:pt x="97" y="0"/>
                      <a:pt x="89" y="4"/>
                    </a:cubicBezTo>
                    <a:cubicBezTo>
                      <a:pt x="55" y="19"/>
                      <a:pt x="22" y="32"/>
                      <a:pt x="2" y="66"/>
                    </a:cubicBezTo>
                    <a:cubicBezTo>
                      <a:pt x="0" y="70"/>
                      <a:pt x="5" y="74"/>
                      <a:pt x="9" y="7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8" name="Freeform 69"/>
              <p:cNvSpPr/>
              <p:nvPr/>
            </p:nvSpPr>
            <p:spPr bwMode="auto">
              <a:xfrm>
                <a:off x="4300538" y="1655763"/>
                <a:ext cx="87313" cy="47625"/>
              </a:xfrm>
              <a:custGeom>
                <a:avLst/>
                <a:gdLst>
                  <a:gd name="T0" fmla="*/ 7 w 84"/>
                  <a:gd name="T1" fmla="*/ 46 h 47"/>
                  <a:gd name="T2" fmla="*/ 80 w 84"/>
                  <a:gd name="T3" fmla="*/ 9 h 47"/>
                  <a:gd name="T4" fmla="*/ 77 w 84"/>
                  <a:gd name="T5" fmla="*/ 3 h 47"/>
                  <a:gd name="T6" fmla="*/ 5 w 84"/>
                  <a:gd name="T7" fmla="*/ 38 h 47"/>
                  <a:gd name="T8" fmla="*/ 7 w 84"/>
                  <a:gd name="T9" fmla="*/ 4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47">
                    <a:moveTo>
                      <a:pt x="7" y="46"/>
                    </a:moveTo>
                    <a:cubicBezTo>
                      <a:pt x="36" y="41"/>
                      <a:pt x="58" y="26"/>
                      <a:pt x="80" y="9"/>
                    </a:cubicBezTo>
                    <a:cubicBezTo>
                      <a:pt x="84" y="6"/>
                      <a:pt x="81" y="0"/>
                      <a:pt x="77" y="3"/>
                    </a:cubicBezTo>
                    <a:cubicBezTo>
                      <a:pt x="54" y="16"/>
                      <a:pt x="30" y="29"/>
                      <a:pt x="5" y="38"/>
                    </a:cubicBezTo>
                    <a:cubicBezTo>
                      <a:pt x="0" y="40"/>
                      <a:pt x="2" y="47"/>
                      <a:pt x="7" y="4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9" name="Freeform 70"/>
              <p:cNvSpPr/>
              <p:nvPr/>
            </p:nvSpPr>
            <p:spPr bwMode="auto">
              <a:xfrm>
                <a:off x="4451351" y="1609726"/>
                <a:ext cx="103188" cy="31750"/>
              </a:xfrm>
              <a:custGeom>
                <a:avLst/>
                <a:gdLst>
                  <a:gd name="T0" fmla="*/ 4 w 100"/>
                  <a:gd name="T1" fmla="*/ 25 h 31"/>
                  <a:gd name="T2" fmla="*/ 95 w 100"/>
                  <a:gd name="T3" fmla="*/ 11 h 31"/>
                  <a:gd name="T4" fmla="*/ 92 w 100"/>
                  <a:gd name="T5" fmla="*/ 1 h 31"/>
                  <a:gd name="T6" fmla="*/ 4 w 100"/>
                  <a:gd name="T7" fmla="*/ 17 h 31"/>
                  <a:gd name="T8" fmla="*/ 4 w 100"/>
                  <a:gd name="T9" fmla="*/ 2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31">
                    <a:moveTo>
                      <a:pt x="4" y="25"/>
                    </a:moveTo>
                    <a:cubicBezTo>
                      <a:pt x="34" y="31"/>
                      <a:pt x="67" y="23"/>
                      <a:pt x="95" y="11"/>
                    </a:cubicBezTo>
                    <a:cubicBezTo>
                      <a:pt x="100" y="9"/>
                      <a:pt x="97" y="0"/>
                      <a:pt x="92" y="1"/>
                    </a:cubicBezTo>
                    <a:cubicBezTo>
                      <a:pt x="63" y="3"/>
                      <a:pt x="32" y="9"/>
                      <a:pt x="4" y="17"/>
                    </a:cubicBezTo>
                    <a:cubicBezTo>
                      <a:pt x="0" y="18"/>
                      <a:pt x="0" y="24"/>
                      <a:pt x="4" y="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0" name="Freeform 71"/>
              <p:cNvSpPr/>
              <p:nvPr/>
            </p:nvSpPr>
            <p:spPr bwMode="auto">
              <a:xfrm>
                <a:off x="4638676" y="1628776"/>
                <a:ext cx="109538" cy="19050"/>
              </a:xfrm>
              <a:custGeom>
                <a:avLst/>
                <a:gdLst>
                  <a:gd name="T0" fmla="*/ 4 w 105"/>
                  <a:gd name="T1" fmla="*/ 13 h 18"/>
                  <a:gd name="T2" fmla="*/ 99 w 105"/>
                  <a:gd name="T3" fmla="*/ 14 h 18"/>
                  <a:gd name="T4" fmla="*/ 99 w 105"/>
                  <a:gd name="T5" fmla="*/ 4 h 18"/>
                  <a:gd name="T6" fmla="*/ 4 w 105"/>
                  <a:gd name="T7" fmla="*/ 5 h 18"/>
                  <a:gd name="T8" fmla="*/ 4 w 105"/>
                  <a:gd name="T9" fmla="*/ 13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18">
                    <a:moveTo>
                      <a:pt x="4" y="13"/>
                    </a:moveTo>
                    <a:cubicBezTo>
                      <a:pt x="35" y="18"/>
                      <a:pt x="67" y="17"/>
                      <a:pt x="99" y="14"/>
                    </a:cubicBezTo>
                    <a:cubicBezTo>
                      <a:pt x="105" y="13"/>
                      <a:pt x="105" y="5"/>
                      <a:pt x="99" y="4"/>
                    </a:cubicBezTo>
                    <a:cubicBezTo>
                      <a:pt x="67" y="1"/>
                      <a:pt x="35" y="0"/>
                      <a:pt x="4" y="5"/>
                    </a:cubicBezTo>
                    <a:cubicBezTo>
                      <a:pt x="0" y="6"/>
                      <a:pt x="0" y="12"/>
                      <a:pt x="4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1" name="Freeform 72"/>
              <p:cNvSpPr/>
              <p:nvPr/>
            </p:nvSpPr>
            <p:spPr bwMode="auto">
              <a:xfrm>
                <a:off x="4851401" y="1643063"/>
                <a:ext cx="68263" cy="30163"/>
              </a:xfrm>
              <a:custGeom>
                <a:avLst/>
                <a:gdLst>
                  <a:gd name="T0" fmla="*/ 2 w 65"/>
                  <a:gd name="T1" fmla="*/ 4 h 28"/>
                  <a:gd name="T2" fmla="*/ 59 w 65"/>
                  <a:gd name="T3" fmla="*/ 27 h 28"/>
                  <a:gd name="T4" fmla="*/ 62 w 65"/>
                  <a:gd name="T5" fmla="*/ 21 h 28"/>
                  <a:gd name="T6" fmla="*/ 3 w 65"/>
                  <a:gd name="T7" fmla="*/ 1 h 28"/>
                  <a:gd name="T8" fmla="*/ 2 w 65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28">
                    <a:moveTo>
                      <a:pt x="2" y="4"/>
                    </a:moveTo>
                    <a:cubicBezTo>
                      <a:pt x="19" y="15"/>
                      <a:pt x="40" y="22"/>
                      <a:pt x="59" y="27"/>
                    </a:cubicBezTo>
                    <a:cubicBezTo>
                      <a:pt x="63" y="28"/>
                      <a:pt x="65" y="23"/>
                      <a:pt x="62" y="21"/>
                    </a:cubicBezTo>
                    <a:cubicBezTo>
                      <a:pt x="43" y="13"/>
                      <a:pt x="23" y="7"/>
                      <a:pt x="3" y="1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2" name="Freeform 73"/>
              <p:cNvSpPr/>
              <p:nvPr/>
            </p:nvSpPr>
            <p:spPr bwMode="auto">
              <a:xfrm>
                <a:off x="5008563" y="1714501"/>
                <a:ext cx="71438" cy="33338"/>
              </a:xfrm>
              <a:custGeom>
                <a:avLst/>
                <a:gdLst>
                  <a:gd name="T0" fmla="*/ 3 w 68"/>
                  <a:gd name="T1" fmla="*/ 10 h 33"/>
                  <a:gd name="T2" fmla="*/ 59 w 68"/>
                  <a:gd name="T3" fmla="*/ 32 h 33"/>
                  <a:gd name="T4" fmla="*/ 64 w 68"/>
                  <a:gd name="T5" fmla="*/ 26 h 33"/>
                  <a:gd name="T6" fmla="*/ 3 w 68"/>
                  <a:gd name="T7" fmla="*/ 4 h 33"/>
                  <a:gd name="T8" fmla="*/ 3 w 68"/>
                  <a:gd name="T9" fmla="*/ 1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33">
                    <a:moveTo>
                      <a:pt x="3" y="10"/>
                    </a:moveTo>
                    <a:cubicBezTo>
                      <a:pt x="23" y="14"/>
                      <a:pt x="40" y="23"/>
                      <a:pt x="59" y="32"/>
                    </a:cubicBezTo>
                    <a:cubicBezTo>
                      <a:pt x="63" y="33"/>
                      <a:pt x="68" y="29"/>
                      <a:pt x="64" y="26"/>
                    </a:cubicBezTo>
                    <a:cubicBezTo>
                      <a:pt x="46" y="10"/>
                      <a:pt x="26" y="0"/>
                      <a:pt x="3" y="4"/>
                    </a:cubicBezTo>
                    <a:cubicBezTo>
                      <a:pt x="0" y="4"/>
                      <a:pt x="0" y="9"/>
                      <a:pt x="3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3" name="Freeform 74"/>
              <p:cNvSpPr/>
              <p:nvPr/>
            </p:nvSpPr>
            <p:spPr bwMode="auto">
              <a:xfrm>
                <a:off x="5149851" y="1784351"/>
                <a:ext cx="85725" cy="47625"/>
              </a:xfrm>
              <a:custGeom>
                <a:avLst/>
                <a:gdLst>
                  <a:gd name="T0" fmla="*/ 3 w 83"/>
                  <a:gd name="T1" fmla="*/ 6 h 46"/>
                  <a:gd name="T2" fmla="*/ 75 w 83"/>
                  <a:gd name="T3" fmla="*/ 43 h 46"/>
                  <a:gd name="T4" fmla="*/ 79 w 83"/>
                  <a:gd name="T5" fmla="*/ 37 h 46"/>
                  <a:gd name="T6" fmla="*/ 6 w 83"/>
                  <a:gd name="T7" fmla="*/ 1 h 46"/>
                  <a:gd name="T8" fmla="*/ 3 w 83"/>
                  <a:gd name="T9" fmla="*/ 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46">
                    <a:moveTo>
                      <a:pt x="3" y="6"/>
                    </a:moveTo>
                    <a:cubicBezTo>
                      <a:pt x="28" y="18"/>
                      <a:pt x="52" y="30"/>
                      <a:pt x="75" y="43"/>
                    </a:cubicBezTo>
                    <a:cubicBezTo>
                      <a:pt x="80" y="46"/>
                      <a:pt x="83" y="39"/>
                      <a:pt x="79" y="37"/>
                    </a:cubicBezTo>
                    <a:cubicBezTo>
                      <a:pt x="57" y="20"/>
                      <a:pt x="33" y="7"/>
                      <a:pt x="6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4" name="Freeform 75"/>
              <p:cNvSpPr/>
              <p:nvPr/>
            </p:nvSpPr>
            <p:spPr bwMode="auto">
              <a:xfrm>
                <a:off x="5305426" y="1847851"/>
                <a:ext cx="66675" cy="61913"/>
              </a:xfrm>
              <a:custGeom>
                <a:avLst/>
                <a:gdLst>
                  <a:gd name="T0" fmla="*/ 5 w 65"/>
                  <a:gd name="T1" fmla="*/ 12 h 59"/>
                  <a:gd name="T2" fmla="*/ 55 w 65"/>
                  <a:gd name="T3" fmla="*/ 55 h 59"/>
                  <a:gd name="T4" fmla="*/ 62 w 65"/>
                  <a:gd name="T5" fmla="*/ 49 h 59"/>
                  <a:gd name="T6" fmla="*/ 42 w 65"/>
                  <a:gd name="T7" fmla="*/ 23 h 59"/>
                  <a:gd name="T8" fmla="*/ 10 w 65"/>
                  <a:gd name="T9" fmla="*/ 4 h 59"/>
                  <a:gd name="T10" fmla="*/ 5 w 65"/>
                  <a:gd name="T11" fmla="*/ 1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5" h="59">
                    <a:moveTo>
                      <a:pt x="5" y="12"/>
                    </a:moveTo>
                    <a:cubicBezTo>
                      <a:pt x="23" y="25"/>
                      <a:pt x="42" y="37"/>
                      <a:pt x="55" y="55"/>
                    </a:cubicBezTo>
                    <a:cubicBezTo>
                      <a:pt x="58" y="59"/>
                      <a:pt x="65" y="53"/>
                      <a:pt x="62" y="49"/>
                    </a:cubicBezTo>
                    <a:cubicBezTo>
                      <a:pt x="57" y="39"/>
                      <a:pt x="50" y="31"/>
                      <a:pt x="42" y="23"/>
                    </a:cubicBezTo>
                    <a:cubicBezTo>
                      <a:pt x="33" y="15"/>
                      <a:pt x="21" y="9"/>
                      <a:pt x="10" y="4"/>
                    </a:cubicBezTo>
                    <a:cubicBezTo>
                      <a:pt x="5" y="0"/>
                      <a:pt x="0" y="8"/>
                      <a:pt x="5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5" name="Freeform 76"/>
              <p:cNvSpPr/>
              <p:nvPr/>
            </p:nvSpPr>
            <p:spPr bwMode="auto">
              <a:xfrm>
                <a:off x="5380038" y="1765301"/>
                <a:ext cx="30163" cy="87313"/>
              </a:xfrm>
              <a:custGeom>
                <a:avLst/>
                <a:gdLst>
                  <a:gd name="T0" fmla="*/ 10 w 28"/>
                  <a:gd name="T1" fmla="*/ 81 h 84"/>
                  <a:gd name="T2" fmla="*/ 27 w 28"/>
                  <a:gd name="T3" fmla="*/ 10 h 84"/>
                  <a:gd name="T4" fmla="*/ 17 w 28"/>
                  <a:gd name="T5" fmla="*/ 6 h 84"/>
                  <a:gd name="T6" fmla="*/ 4 w 28"/>
                  <a:gd name="T7" fmla="*/ 81 h 84"/>
                  <a:gd name="T8" fmla="*/ 10 w 28"/>
                  <a:gd name="T9" fmla="*/ 81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84">
                    <a:moveTo>
                      <a:pt x="10" y="81"/>
                    </a:moveTo>
                    <a:cubicBezTo>
                      <a:pt x="15" y="57"/>
                      <a:pt x="22" y="34"/>
                      <a:pt x="27" y="10"/>
                    </a:cubicBezTo>
                    <a:cubicBezTo>
                      <a:pt x="28" y="4"/>
                      <a:pt x="20" y="0"/>
                      <a:pt x="17" y="6"/>
                    </a:cubicBezTo>
                    <a:cubicBezTo>
                      <a:pt x="6" y="29"/>
                      <a:pt x="0" y="55"/>
                      <a:pt x="4" y="81"/>
                    </a:cubicBezTo>
                    <a:cubicBezTo>
                      <a:pt x="5" y="84"/>
                      <a:pt x="10" y="84"/>
                      <a:pt x="10" y="8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6" name="Freeform 77"/>
              <p:cNvSpPr/>
              <p:nvPr/>
            </p:nvSpPr>
            <p:spPr bwMode="auto">
              <a:xfrm>
                <a:off x="5451476" y="1625601"/>
                <a:ext cx="39688" cy="63500"/>
              </a:xfrm>
              <a:custGeom>
                <a:avLst/>
                <a:gdLst>
                  <a:gd name="T0" fmla="*/ 7 w 39"/>
                  <a:gd name="T1" fmla="*/ 58 h 62"/>
                  <a:gd name="T2" fmla="*/ 38 w 39"/>
                  <a:gd name="T3" fmla="*/ 7 h 62"/>
                  <a:gd name="T4" fmla="*/ 29 w 39"/>
                  <a:gd name="T5" fmla="*/ 3 h 62"/>
                  <a:gd name="T6" fmla="*/ 13 w 39"/>
                  <a:gd name="T7" fmla="*/ 25 h 62"/>
                  <a:gd name="T8" fmla="*/ 1 w 39"/>
                  <a:gd name="T9" fmla="*/ 56 h 62"/>
                  <a:gd name="T10" fmla="*/ 7 w 39"/>
                  <a:gd name="T11" fmla="*/ 58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" h="62">
                    <a:moveTo>
                      <a:pt x="7" y="58"/>
                    </a:moveTo>
                    <a:cubicBezTo>
                      <a:pt x="16" y="40"/>
                      <a:pt x="30" y="26"/>
                      <a:pt x="38" y="7"/>
                    </a:cubicBezTo>
                    <a:cubicBezTo>
                      <a:pt x="39" y="2"/>
                      <a:pt x="32" y="0"/>
                      <a:pt x="29" y="3"/>
                    </a:cubicBezTo>
                    <a:cubicBezTo>
                      <a:pt x="24" y="11"/>
                      <a:pt x="18" y="18"/>
                      <a:pt x="13" y="25"/>
                    </a:cubicBezTo>
                    <a:cubicBezTo>
                      <a:pt x="7" y="34"/>
                      <a:pt x="4" y="45"/>
                      <a:pt x="1" y="56"/>
                    </a:cubicBezTo>
                    <a:cubicBezTo>
                      <a:pt x="0" y="59"/>
                      <a:pt x="5" y="62"/>
                      <a:pt x="7" y="5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7" name="Freeform 78"/>
              <p:cNvSpPr/>
              <p:nvPr/>
            </p:nvSpPr>
            <p:spPr bwMode="auto">
              <a:xfrm>
                <a:off x="5540376" y="1449388"/>
                <a:ext cx="88900" cy="112713"/>
              </a:xfrm>
              <a:custGeom>
                <a:avLst/>
                <a:gdLst>
                  <a:gd name="T0" fmla="*/ 8 w 86"/>
                  <a:gd name="T1" fmla="*/ 105 h 108"/>
                  <a:gd name="T2" fmla="*/ 81 w 86"/>
                  <a:gd name="T3" fmla="*/ 12 h 108"/>
                  <a:gd name="T4" fmla="*/ 75 w 86"/>
                  <a:gd name="T5" fmla="*/ 4 h 108"/>
                  <a:gd name="T6" fmla="*/ 1 w 86"/>
                  <a:gd name="T7" fmla="*/ 101 h 108"/>
                  <a:gd name="T8" fmla="*/ 8 w 86"/>
                  <a:gd name="T9" fmla="*/ 105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108">
                    <a:moveTo>
                      <a:pt x="8" y="105"/>
                    </a:moveTo>
                    <a:cubicBezTo>
                      <a:pt x="34" y="75"/>
                      <a:pt x="53" y="41"/>
                      <a:pt x="81" y="12"/>
                    </a:cubicBezTo>
                    <a:cubicBezTo>
                      <a:pt x="86" y="8"/>
                      <a:pt x="80" y="0"/>
                      <a:pt x="75" y="4"/>
                    </a:cubicBezTo>
                    <a:cubicBezTo>
                      <a:pt x="39" y="25"/>
                      <a:pt x="16" y="63"/>
                      <a:pt x="1" y="101"/>
                    </a:cubicBezTo>
                    <a:cubicBezTo>
                      <a:pt x="0" y="105"/>
                      <a:pt x="5" y="108"/>
                      <a:pt x="8" y="10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8" name="Freeform 79"/>
              <p:cNvSpPr/>
              <p:nvPr/>
            </p:nvSpPr>
            <p:spPr bwMode="auto">
              <a:xfrm>
                <a:off x="5675313" y="1382713"/>
                <a:ext cx="88900" cy="57150"/>
              </a:xfrm>
              <a:custGeom>
                <a:avLst/>
                <a:gdLst>
                  <a:gd name="T0" fmla="*/ 7 w 86"/>
                  <a:gd name="T1" fmla="*/ 53 h 55"/>
                  <a:gd name="T2" fmla="*/ 79 w 86"/>
                  <a:gd name="T3" fmla="*/ 13 h 55"/>
                  <a:gd name="T4" fmla="*/ 76 w 86"/>
                  <a:gd name="T5" fmla="*/ 2 h 55"/>
                  <a:gd name="T6" fmla="*/ 3 w 86"/>
                  <a:gd name="T7" fmla="*/ 48 h 55"/>
                  <a:gd name="T8" fmla="*/ 7 w 86"/>
                  <a:gd name="T9" fmla="*/ 53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55">
                    <a:moveTo>
                      <a:pt x="7" y="53"/>
                    </a:moveTo>
                    <a:cubicBezTo>
                      <a:pt x="32" y="43"/>
                      <a:pt x="53" y="22"/>
                      <a:pt x="79" y="13"/>
                    </a:cubicBezTo>
                    <a:cubicBezTo>
                      <a:pt x="86" y="10"/>
                      <a:pt x="83" y="0"/>
                      <a:pt x="76" y="2"/>
                    </a:cubicBezTo>
                    <a:cubicBezTo>
                      <a:pt x="46" y="8"/>
                      <a:pt x="24" y="27"/>
                      <a:pt x="3" y="48"/>
                    </a:cubicBezTo>
                    <a:cubicBezTo>
                      <a:pt x="0" y="51"/>
                      <a:pt x="4" y="55"/>
                      <a:pt x="7" y="5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9" name="Freeform 80"/>
              <p:cNvSpPr/>
              <p:nvPr/>
            </p:nvSpPr>
            <p:spPr bwMode="auto">
              <a:xfrm>
                <a:off x="5895976" y="1304926"/>
                <a:ext cx="57150" cy="28575"/>
              </a:xfrm>
              <a:custGeom>
                <a:avLst/>
                <a:gdLst>
                  <a:gd name="T0" fmla="*/ 4 w 56"/>
                  <a:gd name="T1" fmla="*/ 26 h 27"/>
                  <a:gd name="T2" fmla="*/ 55 w 56"/>
                  <a:gd name="T3" fmla="*/ 4 h 27"/>
                  <a:gd name="T4" fmla="*/ 53 w 56"/>
                  <a:gd name="T5" fmla="*/ 2 h 27"/>
                  <a:gd name="T6" fmla="*/ 2 w 56"/>
                  <a:gd name="T7" fmla="*/ 23 h 27"/>
                  <a:gd name="T8" fmla="*/ 4 w 56"/>
                  <a:gd name="T9" fmla="*/ 2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7">
                    <a:moveTo>
                      <a:pt x="4" y="26"/>
                    </a:moveTo>
                    <a:cubicBezTo>
                      <a:pt x="21" y="18"/>
                      <a:pt x="41" y="18"/>
                      <a:pt x="55" y="4"/>
                    </a:cubicBezTo>
                    <a:cubicBezTo>
                      <a:pt x="56" y="2"/>
                      <a:pt x="54" y="0"/>
                      <a:pt x="53" y="2"/>
                    </a:cubicBezTo>
                    <a:cubicBezTo>
                      <a:pt x="38" y="14"/>
                      <a:pt x="19" y="15"/>
                      <a:pt x="2" y="23"/>
                    </a:cubicBezTo>
                    <a:cubicBezTo>
                      <a:pt x="0" y="24"/>
                      <a:pt x="2" y="27"/>
                      <a:pt x="4" y="2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0" name="Freeform 81"/>
              <p:cNvSpPr/>
              <p:nvPr/>
            </p:nvSpPr>
            <p:spPr bwMode="auto">
              <a:xfrm>
                <a:off x="6059488" y="1247776"/>
                <a:ext cx="125413" cy="41275"/>
              </a:xfrm>
              <a:custGeom>
                <a:avLst/>
                <a:gdLst>
                  <a:gd name="T0" fmla="*/ 6 w 121"/>
                  <a:gd name="T1" fmla="*/ 38 h 40"/>
                  <a:gd name="T2" fmla="*/ 115 w 121"/>
                  <a:gd name="T3" fmla="*/ 13 h 40"/>
                  <a:gd name="T4" fmla="*/ 113 w 121"/>
                  <a:gd name="T5" fmla="*/ 0 h 40"/>
                  <a:gd name="T6" fmla="*/ 3 w 121"/>
                  <a:gd name="T7" fmla="*/ 34 h 40"/>
                  <a:gd name="T8" fmla="*/ 6 w 121"/>
                  <a:gd name="T9" fmla="*/ 38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" h="40">
                    <a:moveTo>
                      <a:pt x="6" y="38"/>
                    </a:moveTo>
                    <a:cubicBezTo>
                      <a:pt x="40" y="23"/>
                      <a:pt x="79" y="25"/>
                      <a:pt x="115" y="13"/>
                    </a:cubicBezTo>
                    <a:cubicBezTo>
                      <a:pt x="121" y="11"/>
                      <a:pt x="121" y="0"/>
                      <a:pt x="113" y="0"/>
                    </a:cubicBezTo>
                    <a:cubicBezTo>
                      <a:pt x="72" y="3"/>
                      <a:pt x="37" y="11"/>
                      <a:pt x="3" y="34"/>
                    </a:cubicBezTo>
                    <a:cubicBezTo>
                      <a:pt x="0" y="36"/>
                      <a:pt x="3" y="40"/>
                      <a:pt x="6" y="3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1" name="Freeform 82"/>
              <p:cNvSpPr/>
              <p:nvPr/>
            </p:nvSpPr>
            <p:spPr bwMode="auto">
              <a:xfrm>
                <a:off x="6319838" y="1225551"/>
                <a:ext cx="120650" cy="30163"/>
              </a:xfrm>
              <a:custGeom>
                <a:avLst/>
                <a:gdLst>
                  <a:gd name="T0" fmla="*/ 8 w 116"/>
                  <a:gd name="T1" fmla="*/ 25 h 28"/>
                  <a:gd name="T2" fmla="*/ 108 w 116"/>
                  <a:gd name="T3" fmla="*/ 27 h 28"/>
                  <a:gd name="T4" fmla="*/ 110 w 116"/>
                  <a:gd name="T5" fmla="*/ 15 h 28"/>
                  <a:gd name="T6" fmla="*/ 4 w 116"/>
                  <a:gd name="T7" fmla="*/ 17 h 28"/>
                  <a:gd name="T8" fmla="*/ 8 w 116"/>
                  <a:gd name="T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28">
                    <a:moveTo>
                      <a:pt x="8" y="25"/>
                    </a:moveTo>
                    <a:cubicBezTo>
                      <a:pt x="41" y="16"/>
                      <a:pt x="74" y="23"/>
                      <a:pt x="108" y="27"/>
                    </a:cubicBezTo>
                    <a:cubicBezTo>
                      <a:pt x="115" y="28"/>
                      <a:pt x="116" y="17"/>
                      <a:pt x="110" y="15"/>
                    </a:cubicBezTo>
                    <a:cubicBezTo>
                      <a:pt x="72" y="4"/>
                      <a:pt x="40" y="0"/>
                      <a:pt x="4" y="17"/>
                    </a:cubicBezTo>
                    <a:cubicBezTo>
                      <a:pt x="0" y="19"/>
                      <a:pt x="3" y="26"/>
                      <a:pt x="8" y="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2" name="Freeform 83"/>
              <p:cNvSpPr/>
              <p:nvPr/>
            </p:nvSpPr>
            <p:spPr bwMode="auto">
              <a:xfrm>
                <a:off x="6584951" y="1241426"/>
                <a:ext cx="109538" cy="19050"/>
              </a:xfrm>
              <a:custGeom>
                <a:avLst/>
                <a:gdLst>
                  <a:gd name="T0" fmla="*/ 5 w 106"/>
                  <a:gd name="T1" fmla="*/ 9 h 18"/>
                  <a:gd name="T2" fmla="*/ 98 w 106"/>
                  <a:gd name="T3" fmla="*/ 17 h 18"/>
                  <a:gd name="T4" fmla="*/ 100 w 106"/>
                  <a:gd name="T5" fmla="*/ 9 h 18"/>
                  <a:gd name="T6" fmla="*/ 5 w 106"/>
                  <a:gd name="T7" fmla="*/ 2 h 18"/>
                  <a:gd name="T8" fmla="*/ 5 w 106"/>
                  <a:gd name="T9" fmla="*/ 9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" h="18">
                    <a:moveTo>
                      <a:pt x="5" y="9"/>
                    </a:moveTo>
                    <a:cubicBezTo>
                      <a:pt x="35" y="11"/>
                      <a:pt x="68" y="12"/>
                      <a:pt x="98" y="17"/>
                    </a:cubicBezTo>
                    <a:cubicBezTo>
                      <a:pt x="103" y="18"/>
                      <a:pt x="106" y="10"/>
                      <a:pt x="100" y="9"/>
                    </a:cubicBezTo>
                    <a:cubicBezTo>
                      <a:pt x="68" y="0"/>
                      <a:pt x="38" y="1"/>
                      <a:pt x="5" y="2"/>
                    </a:cubicBezTo>
                    <a:cubicBezTo>
                      <a:pt x="0" y="2"/>
                      <a:pt x="0" y="9"/>
                      <a:pt x="5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3" name="Freeform 84"/>
              <p:cNvSpPr/>
              <p:nvPr/>
            </p:nvSpPr>
            <p:spPr bwMode="auto">
              <a:xfrm>
                <a:off x="6799263" y="1285876"/>
                <a:ext cx="117475" cy="47625"/>
              </a:xfrm>
              <a:custGeom>
                <a:avLst/>
                <a:gdLst>
                  <a:gd name="T0" fmla="*/ 5 w 112"/>
                  <a:gd name="T1" fmla="*/ 11 h 45"/>
                  <a:gd name="T2" fmla="*/ 100 w 112"/>
                  <a:gd name="T3" fmla="*/ 42 h 45"/>
                  <a:gd name="T4" fmla="*/ 105 w 112"/>
                  <a:gd name="T5" fmla="*/ 29 h 45"/>
                  <a:gd name="T6" fmla="*/ 8 w 112"/>
                  <a:gd name="T7" fmla="*/ 1 h 45"/>
                  <a:gd name="T8" fmla="*/ 5 w 112"/>
                  <a:gd name="T9" fmla="*/ 11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2" h="45">
                    <a:moveTo>
                      <a:pt x="5" y="11"/>
                    </a:moveTo>
                    <a:cubicBezTo>
                      <a:pt x="35" y="25"/>
                      <a:pt x="69" y="29"/>
                      <a:pt x="100" y="42"/>
                    </a:cubicBezTo>
                    <a:cubicBezTo>
                      <a:pt x="107" y="45"/>
                      <a:pt x="112" y="33"/>
                      <a:pt x="105" y="29"/>
                    </a:cubicBezTo>
                    <a:cubicBezTo>
                      <a:pt x="76" y="13"/>
                      <a:pt x="41" y="2"/>
                      <a:pt x="8" y="1"/>
                    </a:cubicBezTo>
                    <a:cubicBezTo>
                      <a:pt x="2" y="0"/>
                      <a:pt x="0" y="9"/>
                      <a:pt x="5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4" name="Freeform 85"/>
              <p:cNvSpPr/>
              <p:nvPr/>
            </p:nvSpPr>
            <p:spPr bwMode="auto">
              <a:xfrm>
                <a:off x="6962776" y="1343026"/>
                <a:ext cx="122238" cy="44450"/>
              </a:xfrm>
              <a:custGeom>
                <a:avLst/>
                <a:gdLst>
                  <a:gd name="T0" fmla="*/ 3 w 117"/>
                  <a:gd name="T1" fmla="*/ 4 h 43"/>
                  <a:gd name="T2" fmla="*/ 109 w 117"/>
                  <a:gd name="T3" fmla="*/ 41 h 43"/>
                  <a:gd name="T4" fmla="*/ 113 w 117"/>
                  <a:gd name="T5" fmla="*/ 35 h 43"/>
                  <a:gd name="T6" fmla="*/ 3 w 117"/>
                  <a:gd name="T7" fmla="*/ 0 h 43"/>
                  <a:gd name="T8" fmla="*/ 3 w 117"/>
                  <a:gd name="T9" fmla="*/ 4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43">
                    <a:moveTo>
                      <a:pt x="3" y="4"/>
                    </a:moveTo>
                    <a:cubicBezTo>
                      <a:pt x="41" y="6"/>
                      <a:pt x="76" y="23"/>
                      <a:pt x="109" y="41"/>
                    </a:cubicBezTo>
                    <a:cubicBezTo>
                      <a:pt x="113" y="43"/>
                      <a:pt x="117" y="37"/>
                      <a:pt x="113" y="35"/>
                    </a:cubicBezTo>
                    <a:cubicBezTo>
                      <a:pt x="79" y="13"/>
                      <a:pt x="43" y="0"/>
                      <a:pt x="3" y="0"/>
                    </a:cubicBezTo>
                    <a:cubicBezTo>
                      <a:pt x="0" y="0"/>
                      <a:pt x="0" y="4"/>
                      <a:pt x="3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5" name="Freeform 86"/>
              <p:cNvSpPr/>
              <p:nvPr/>
            </p:nvSpPr>
            <p:spPr bwMode="auto">
              <a:xfrm>
                <a:off x="7148513" y="1409701"/>
                <a:ext cx="104775" cy="49213"/>
              </a:xfrm>
              <a:custGeom>
                <a:avLst/>
                <a:gdLst>
                  <a:gd name="T0" fmla="*/ 3 w 101"/>
                  <a:gd name="T1" fmla="*/ 6 h 47"/>
                  <a:gd name="T2" fmla="*/ 90 w 101"/>
                  <a:gd name="T3" fmla="*/ 45 h 47"/>
                  <a:gd name="T4" fmla="*/ 96 w 101"/>
                  <a:gd name="T5" fmla="*/ 35 h 47"/>
                  <a:gd name="T6" fmla="*/ 4 w 101"/>
                  <a:gd name="T7" fmla="*/ 0 h 47"/>
                  <a:gd name="T8" fmla="*/ 3 w 101"/>
                  <a:gd name="T9" fmla="*/ 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47">
                    <a:moveTo>
                      <a:pt x="3" y="6"/>
                    </a:moveTo>
                    <a:cubicBezTo>
                      <a:pt x="31" y="18"/>
                      <a:pt x="59" y="37"/>
                      <a:pt x="90" y="45"/>
                    </a:cubicBezTo>
                    <a:cubicBezTo>
                      <a:pt x="95" y="47"/>
                      <a:pt x="101" y="39"/>
                      <a:pt x="96" y="35"/>
                    </a:cubicBezTo>
                    <a:cubicBezTo>
                      <a:pt x="70" y="15"/>
                      <a:pt x="36" y="3"/>
                      <a:pt x="4" y="0"/>
                    </a:cubicBezTo>
                    <a:cubicBezTo>
                      <a:pt x="1" y="0"/>
                      <a:pt x="0" y="4"/>
                      <a:pt x="3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6" name="Freeform 87"/>
              <p:cNvSpPr/>
              <p:nvPr/>
            </p:nvSpPr>
            <p:spPr bwMode="auto">
              <a:xfrm>
                <a:off x="7273926" y="1504951"/>
                <a:ext cx="114300" cy="74613"/>
              </a:xfrm>
              <a:custGeom>
                <a:avLst/>
                <a:gdLst>
                  <a:gd name="T0" fmla="*/ 6 w 110"/>
                  <a:gd name="T1" fmla="*/ 10 h 71"/>
                  <a:gd name="T2" fmla="*/ 55 w 110"/>
                  <a:gd name="T3" fmla="*/ 40 h 71"/>
                  <a:gd name="T4" fmla="*/ 99 w 110"/>
                  <a:gd name="T5" fmla="*/ 67 h 71"/>
                  <a:gd name="T6" fmla="*/ 104 w 110"/>
                  <a:gd name="T7" fmla="*/ 58 h 71"/>
                  <a:gd name="T8" fmla="*/ 9 w 110"/>
                  <a:gd name="T9" fmla="*/ 0 h 71"/>
                  <a:gd name="T10" fmla="*/ 6 w 110"/>
                  <a:gd name="T11" fmla="*/ 1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" h="71">
                    <a:moveTo>
                      <a:pt x="6" y="10"/>
                    </a:moveTo>
                    <a:cubicBezTo>
                      <a:pt x="24" y="16"/>
                      <a:pt x="41" y="28"/>
                      <a:pt x="55" y="40"/>
                    </a:cubicBezTo>
                    <a:cubicBezTo>
                      <a:pt x="69" y="51"/>
                      <a:pt x="83" y="59"/>
                      <a:pt x="99" y="67"/>
                    </a:cubicBezTo>
                    <a:cubicBezTo>
                      <a:pt x="105" y="71"/>
                      <a:pt x="110" y="62"/>
                      <a:pt x="104" y="58"/>
                    </a:cubicBezTo>
                    <a:cubicBezTo>
                      <a:pt x="73" y="35"/>
                      <a:pt x="49" y="6"/>
                      <a:pt x="9" y="0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7" name="Freeform 88"/>
              <p:cNvSpPr/>
              <p:nvPr/>
            </p:nvSpPr>
            <p:spPr bwMode="auto">
              <a:xfrm>
                <a:off x="7424738" y="1631951"/>
                <a:ext cx="88900" cy="96838"/>
              </a:xfrm>
              <a:custGeom>
                <a:avLst/>
                <a:gdLst>
                  <a:gd name="T0" fmla="*/ 3 w 85"/>
                  <a:gd name="T1" fmla="*/ 9 h 93"/>
                  <a:gd name="T2" fmla="*/ 75 w 85"/>
                  <a:gd name="T3" fmla="*/ 89 h 93"/>
                  <a:gd name="T4" fmla="*/ 83 w 85"/>
                  <a:gd name="T5" fmla="*/ 83 h 93"/>
                  <a:gd name="T6" fmla="*/ 8 w 85"/>
                  <a:gd name="T7" fmla="*/ 2 h 93"/>
                  <a:gd name="T8" fmla="*/ 3 w 85"/>
                  <a:gd name="T9" fmla="*/ 9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93">
                    <a:moveTo>
                      <a:pt x="3" y="9"/>
                    </a:moveTo>
                    <a:cubicBezTo>
                      <a:pt x="28" y="35"/>
                      <a:pt x="50" y="63"/>
                      <a:pt x="75" y="89"/>
                    </a:cubicBezTo>
                    <a:cubicBezTo>
                      <a:pt x="79" y="93"/>
                      <a:pt x="85" y="88"/>
                      <a:pt x="83" y="83"/>
                    </a:cubicBezTo>
                    <a:cubicBezTo>
                      <a:pt x="64" y="52"/>
                      <a:pt x="41" y="20"/>
                      <a:pt x="8" y="2"/>
                    </a:cubicBezTo>
                    <a:cubicBezTo>
                      <a:pt x="4" y="0"/>
                      <a:pt x="0" y="5"/>
                      <a:pt x="3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8" name="Freeform 89"/>
              <p:cNvSpPr/>
              <p:nvPr/>
            </p:nvSpPr>
            <p:spPr bwMode="auto">
              <a:xfrm>
                <a:off x="7540626" y="1792288"/>
                <a:ext cx="53975" cy="84138"/>
              </a:xfrm>
              <a:custGeom>
                <a:avLst/>
                <a:gdLst>
                  <a:gd name="T0" fmla="*/ 2 w 52"/>
                  <a:gd name="T1" fmla="*/ 4 h 81"/>
                  <a:gd name="T2" fmla="*/ 22 w 52"/>
                  <a:gd name="T3" fmla="*/ 44 h 81"/>
                  <a:gd name="T4" fmla="*/ 45 w 52"/>
                  <a:gd name="T5" fmla="*/ 78 h 81"/>
                  <a:gd name="T6" fmla="*/ 50 w 52"/>
                  <a:gd name="T7" fmla="*/ 74 h 81"/>
                  <a:gd name="T8" fmla="*/ 32 w 52"/>
                  <a:gd name="T9" fmla="*/ 39 h 81"/>
                  <a:gd name="T10" fmla="*/ 6 w 52"/>
                  <a:gd name="T11" fmla="*/ 2 h 81"/>
                  <a:gd name="T12" fmla="*/ 2 w 52"/>
                  <a:gd name="T13" fmla="*/ 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81">
                    <a:moveTo>
                      <a:pt x="2" y="4"/>
                    </a:moveTo>
                    <a:cubicBezTo>
                      <a:pt x="9" y="17"/>
                      <a:pt x="15" y="31"/>
                      <a:pt x="22" y="44"/>
                    </a:cubicBezTo>
                    <a:cubicBezTo>
                      <a:pt x="29" y="56"/>
                      <a:pt x="36" y="67"/>
                      <a:pt x="45" y="78"/>
                    </a:cubicBezTo>
                    <a:cubicBezTo>
                      <a:pt x="47" y="81"/>
                      <a:pt x="52" y="77"/>
                      <a:pt x="50" y="74"/>
                    </a:cubicBezTo>
                    <a:cubicBezTo>
                      <a:pt x="44" y="62"/>
                      <a:pt x="38" y="50"/>
                      <a:pt x="32" y="39"/>
                    </a:cubicBezTo>
                    <a:cubicBezTo>
                      <a:pt x="24" y="25"/>
                      <a:pt x="14" y="14"/>
                      <a:pt x="6" y="2"/>
                    </a:cubicBezTo>
                    <a:cubicBezTo>
                      <a:pt x="4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9" name="Freeform 90"/>
              <p:cNvSpPr/>
              <p:nvPr/>
            </p:nvSpPr>
            <p:spPr bwMode="auto">
              <a:xfrm>
                <a:off x="7627938" y="1963738"/>
                <a:ext cx="57150" cy="109538"/>
              </a:xfrm>
              <a:custGeom>
                <a:avLst/>
                <a:gdLst>
                  <a:gd name="T0" fmla="*/ 2 w 55"/>
                  <a:gd name="T1" fmla="*/ 6 h 106"/>
                  <a:gd name="T2" fmla="*/ 45 w 55"/>
                  <a:gd name="T3" fmla="*/ 102 h 106"/>
                  <a:gd name="T4" fmla="*/ 53 w 55"/>
                  <a:gd name="T5" fmla="*/ 98 h 106"/>
                  <a:gd name="T6" fmla="*/ 9 w 55"/>
                  <a:gd name="T7" fmla="*/ 3 h 106"/>
                  <a:gd name="T8" fmla="*/ 2 w 55"/>
                  <a:gd name="T9" fmla="*/ 6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06">
                    <a:moveTo>
                      <a:pt x="2" y="6"/>
                    </a:moveTo>
                    <a:cubicBezTo>
                      <a:pt x="14" y="39"/>
                      <a:pt x="30" y="70"/>
                      <a:pt x="45" y="102"/>
                    </a:cubicBezTo>
                    <a:cubicBezTo>
                      <a:pt x="47" y="106"/>
                      <a:pt x="55" y="103"/>
                      <a:pt x="53" y="98"/>
                    </a:cubicBezTo>
                    <a:cubicBezTo>
                      <a:pt x="42" y="65"/>
                      <a:pt x="28" y="33"/>
                      <a:pt x="9" y="3"/>
                    </a:cubicBezTo>
                    <a:cubicBezTo>
                      <a:pt x="7" y="0"/>
                      <a:pt x="0" y="2"/>
                      <a:pt x="2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90" name="Freeform 91"/>
              <p:cNvSpPr/>
              <p:nvPr/>
            </p:nvSpPr>
            <p:spPr bwMode="auto">
              <a:xfrm>
                <a:off x="7700963" y="2119313"/>
                <a:ext cx="49213" cy="73025"/>
              </a:xfrm>
              <a:custGeom>
                <a:avLst/>
                <a:gdLst>
                  <a:gd name="T0" fmla="*/ 2 w 47"/>
                  <a:gd name="T1" fmla="*/ 9 h 70"/>
                  <a:gd name="T2" fmla="*/ 32 w 47"/>
                  <a:gd name="T3" fmla="*/ 63 h 70"/>
                  <a:gd name="T4" fmla="*/ 43 w 47"/>
                  <a:gd name="T5" fmla="*/ 54 h 70"/>
                  <a:gd name="T6" fmla="*/ 13 w 47"/>
                  <a:gd name="T7" fmla="*/ 4 h 70"/>
                  <a:gd name="T8" fmla="*/ 2 w 47"/>
                  <a:gd name="T9" fmla="*/ 9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70">
                    <a:moveTo>
                      <a:pt x="2" y="9"/>
                    </a:moveTo>
                    <a:cubicBezTo>
                      <a:pt x="9" y="29"/>
                      <a:pt x="18" y="47"/>
                      <a:pt x="32" y="63"/>
                    </a:cubicBezTo>
                    <a:cubicBezTo>
                      <a:pt x="37" y="70"/>
                      <a:pt x="47" y="61"/>
                      <a:pt x="43" y="54"/>
                    </a:cubicBezTo>
                    <a:cubicBezTo>
                      <a:pt x="34" y="37"/>
                      <a:pt x="24" y="20"/>
                      <a:pt x="13" y="4"/>
                    </a:cubicBezTo>
                    <a:cubicBezTo>
                      <a:pt x="9" y="0"/>
                      <a:pt x="0" y="2"/>
                      <a:pt x="2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91" name="Freeform 92"/>
              <p:cNvSpPr/>
              <p:nvPr/>
            </p:nvSpPr>
            <p:spPr bwMode="auto">
              <a:xfrm>
                <a:off x="8164513" y="3827463"/>
                <a:ext cx="123825" cy="60325"/>
              </a:xfrm>
              <a:custGeom>
                <a:avLst/>
                <a:gdLst>
                  <a:gd name="T0" fmla="*/ 1 w 118"/>
                  <a:gd name="T1" fmla="*/ 59 h 59"/>
                  <a:gd name="T2" fmla="*/ 115 w 118"/>
                  <a:gd name="T3" fmla="*/ 6 h 59"/>
                  <a:gd name="T4" fmla="*/ 112 w 118"/>
                  <a:gd name="T5" fmla="*/ 0 h 59"/>
                  <a:gd name="T6" fmla="*/ 0 w 118"/>
                  <a:gd name="T7" fmla="*/ 58 h 59"/>
                  <a:gd name="T8" fmla="*/ 1 w 118"/>
                  <a:gd name="T9" fmla="*/ 5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59">
                    <a:moveTo>
                      <a:pt x="1" y="59"/>
                    </a:moveTo>
                    <a:cubicBezTo>
                      <a:pt x="41" y="56"/>
                      <a:pt x="81" y="26"/>
                      <a:pt x="115" y="6"/>
                    </a:cubicBezTo>
                    <a:cubicBezTo>
                      <a:pt x="118" y="4"/>
                      <a:pt x="116" y="0"/>
                      <a:pt x="112" y="0"/>
                    </a:cubicBezTo>
                    <a:cubicBezTo>
                      <a:pt x="73" y="9"/>
                      <a:pt x="33" y="35"/>
                      <a:pt x="0" y="58"/>
                    </a:cubicBezTo>
                    <a:cubicBezTo>
                      <a:pt x="0" y="58"/>
                      <a:pt x="0" y="59"/>
                      <a:pt x="1" y="5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</p:grpSp>
      </p:grpSp>
      <p:grpSp>
        <p:nvGrpSpPr>
          <p:cNvPr id="92" name="组合 91"/>
          <p:cNvGrpSpPr/>
          <p:nvPr/>
        </p:nvGrpSpPr>
        <p:grpSpPr>
          <a:xfrm>
            <a:off x="994821" y="610692"/>
            <a:ext cx="5359798" cy="625183"/>
            <a:chOff x="994820" y="496392"/>
            <a:chExt cx="5886671" cy="625183"/>
          </a:xfrm>
        </p:grpSpPr>
        <p:grpSp>
          <p:nvGrpSpPr>
            <p:cNvPr id="93" name="组合 92"/>
            <p:cNvGrpSpPr/>
            <p:nvPr/>
          </p:nvGrpSpPr>
          <p:grpSpPr>
            <a:xfrm>
              <a:off x="994820" y="626210"/>
              <a:ext cx="5886671" cy="495365"/>
              <a:chOff x="3532280" y="5381090"/>
              <a:chExt cx="5886671" cy="495365"/>
            </a:xfrm>
          </p:grpSpPr>
          <p:sp>
            <p:nvSpPr>
              <p:cNvPr id="95" name="Freeform 34"/>
              <p:cNvSpPr>
                <a:spLocks noEditPoints="1"/>
              </p:cNvSpPr>
              <p:nvPr/>
            </p:nvSpPr>
            <p:spPr bwMode="auto">
              <a:xfrm>
                <a:off x="8625557" y="5381090"/>
                <a:ext cx="793394" cy="459363"/>
              </a:xfrm>
              <a:custGeom>
                <a:avLst/>
                <a:gdLst>
                  <a:gd name="T0" fmla="*/ 97 w 97"/>
                  <a:gd name="T1" fmla="*/ 16 h 63"/>
                  <a:gd name="T2" fmla="*/ 90 w 97"/>
                  <a:gd name="T3" fmla="*/ 22 h 63"/>
                  <a:gd name="T4" fmla="*/ 75 w 97"/>
                  <a:gd name="T5" fmla="*/ 33 h 63"/>
                  <a:gd name="T6" fmla="*/ 46 w 97"/>
                  <a:gd name="T7" fmla="*/ 51 h 63"/>
                  <a:gd name="T8" fmla="*/ 29 w 97"/>
                  <a:gd name="T9" fmla="*/ 63 h 63"/>
                  <a:gd name="T10" fmla="*/ 26 w 97"/>
                  <a:gd name="T11" fmla="*/ 62 h 63"/>
                  <a:gd name="T12" fmla="*/ 16 w 97"/>
                  <a:gd name="T13" fmla="*/ 47 h 63"/>
                  <a:gd name="T14" fmla="*/ 2 w 97"/>
                  <a:gd name="T15" fmla="*/ 48 h 63"/>
                  <a:gd name="T16" fmla="*/ 10 w 97"/>
                  <a:gd name="T17" fmla="*/ 28 h 63"/>
                  <a:gd name="T18" fmla="*/ 10 w 97"/>
                  <a:gd name="T19" fmla="*/ 26 h 63"/>
                  <a:gd name="T20" fmla="*/ 18 w 97"/>
                  <a:gd name="T21" fmla="*/ 0 h 63"/>
                  <a:gd name="T22" fmla="*/ 40 w 97"/>
                  <a:gd name="T23" fmla="*/ 5 h 63"/>
                  <a:gd name="T24" fmla="*/ 75 w 97"/>
                  <a:gd name="T25" fmla="*/ 13 h 63"/>
                  <a:gd name="T26" fmla="*/ 94 w 97"/>
                  <a:gd name="T27" fmla="*/ 15 h 63"/>
                  <a:gd name="T28" fmla="*/ 97 w 97"/>
                  <a:gd name="T29" fmla="*/ 16 h 63"/>
                  <a:gd name="T30" fmla="*/ 20 w 97"/>
                  <a:gd name="T31" fmla="*/ 3 h 63"/>
                  <a:gd name="T32" fmla="*/ 16 w 97"/>
                  <a:gd name="T33" fmla="*/ 18 h 63"/>
                  <a:gd name="T34" fmla="*/ 14 w 97"/>
                  <a:gd name="T35" fmla="*/ 26 h 63"/>
                  <a:gd name="T36" fmla="*/ 65 w 97"/>
                  <a:gd name="T37" fmla="*/ 20 h 63"/>
                  <a:gd name="T38" fmla="*/ 86 w 97"/>
                  <a:gd name="T39" fmla="*/ 17 h 63"/>
                  <a:gd name="T40" fmla="*/ 20 w 97"/>
                  <a:gd name="T41" fmla="*/ 3 h 63"/>
                  <a:gd name="T42" fmla="*/ 14 w 97"/>
                  <a:gd name="T43" fmla="*/ 38 h 63"/>
                  <a:gd name="T44" fmla="*/ 28 w 97"/>
                  <a:gd name="T45" fmla="*/ 60 h 63"/>
                  <a:gd name="T46" fmla="*/ 82 w 97"/>
                  <a:gd name="T47" fmla="*/ 24 h 63"/>
                  <a:gd name="T48" fmla="*/ 82 w 97"/>
                  <a:gd name="T49" fmla="*/ 23 h 63"/>
                  <a:gd name="T50" fmla="*/ 14 w 97"/>
                  <a:gd name="T51" fmla="*/ 38 h 63"/>
                  <a:gd name="T52" fmla="*/ 13 w 97"/>
                  <a:gd name="T53" fmla="*/ 29 h 63"/>
                  <a:gd name="T54" fmla="*/ 7 w 97"/>
                  <a:gd name="T55" fmla="*/ 40 h 63"/>
                  <a:gd name="T56" fmla="*/ 12 w 97"/>
                  <a:gd name="T57" fmla="*/ 35 h 63"/>
                  <a:gd name="T58" fmla="*/ 15 w 97"/>
                  <a:gd name="T59" fmla="*/ 36 h 63"/>
                  <a:gd name="T60" fmla="*/ 57 w 97"/>
                  <a:gd name="T61" fmla="*/ 27 h 63"/>
                  <a:gd name="T62" fmla="*/ 77 w 97"/>
                  <a:gd name="T63" fmla="*/ 21 h 63"/>
                  <a:gd name="T64" fmla="*/ 13 w 97"/>
                  <a:gd name="T65" fmla="*/ 29 h 63"/>
                  <a:gd name="T66" fmla="*/ 6 w 97"/>
                  <a:gd name="T67" fmla="*/ 45 h 63"/>
                  <a:gd name="T68" fmla="*/ 14 w 97"/>
                  <a:gd name="T69" fmla="*/ 44 h 63"/>
                  <a:gd name="T70" fmla="*/ 11 w 97"/>
                  <a:gd name="T71" fmla="*/ 39 h 63"/>
                  <a:gd name="T72" fmla="*/ 6 w 97"/>
                  <a:gd name="T73" fmla="*/ 4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97" h="63">
                    <a:moveTo>
                      <a:pt x="97" y="16"/>
                    </a:moveTo>
                    <a:cubicBezTo>
                      <a:pt x="96" y="20"/>
                      <a:pt x="92" y="19"/>
                      <a:pt x="90" y="22"/>
                    </a:cubicBezTo>
                    <a:cubicBezTo>
                      <a:pt x="85" y="24"/>
                      <a:pt x="80" y="29"/>
                      <a:pt x="75" y="33"/>
                    </a:cubicBezTo>
                    <a:cubicBezTo>
                      <a:pt x="65" y="38"/>
                      <a:pt x="56" y="45"/>
                      <a:pt x="46" y="51"/>
                    </a:cubicBezTo>
                    <a:cubicBezTo>
                      <a:pt x="40" y="54"/>
                      <a:pt x="35" y="58"/>
                      <a:pt x="29" y="63"/>
                    </a:cubicBezTo>
                    <a:cubicBezTo>
                      <a:pt x="28" y="62"/>
                      <a:pt x="27" y="62"/>
                      <a:pt x="26" y="62"/>
                    </a:cubicBezTo>
                    <a:cubicBezTo>
                      <a:pt x="22" y="57"/>
                      <a:pt x="20" y="52"/>
                      <a:pt x="16" y="47"/>
                    </a:cubicBezTo>
                    <a:cubicBezTo>
                      <a:pt x="12" y="47"/>
                      <a:pt x="6" y="49"/>
                      <a:pt x="2" y="48"/>
                    </a:cubicBezTo>
                    <a:cubicBezTo>
                      <a:pt x="0" y="42"/>
                      <a:pt x="7" y="35"/>
                      <a:pt x="10" y="28"/>
                    </a:cubicBezTo>
                    <a:cubicBezTo>
                      <a:pt x="10" y="27"/>
                      <a:pt x="10" y="26"/>
                      <a:pt x="10" y="26"/>
                    </a:cubicBezTo>
                    <a:cubicBezTo>
                      <a:pt x="13" y="17"/>
                      <a:pt x="15" y="8"/>
                      <a:pt x="18" y="0"/>
                    </a:cubicBezTo>
                    <a:cubicBezTo>
                      <a:pt x="25" y="0"/>
                      <a:pt x="33" y="4"/>
                      <a:pt x="40" y="5"/>
                    </a:cubicBezTo>
                    <a:cubicBezTo>
                      <a:pt x="51" y="8"/>
                      <a:pt x="63" y="10"/>
                      <a:pt x="75" y="13"/>
                    </a:cubicBezTo>
                    <a:cubicBezTo>
                      <a:pt x="81" y="13"/>
                      <a:pt x="88" y="15"/>
                      <a:pt x="94" y="15"/>
                    </a:cubicBezTo>
                    <a:cubicBezTo>
                      <a:pt x="95" y="15"/>
                      <a:pt x="96" y="14"/>
                      <a:pt x="97" y="16"/>
                    </a:cubicBezTo>
                    <a:close/>
                    <a:moveTo>
                      <a:pt x="20" y="3"/>
                    </a:moveTo>
                    <a:cubicBezTo>
                      <a:pt x="18" y="8"/>
                      <a:pt x="16" y="13"/>
                      <a:pt x="16" y="18"/>
                    </a:cubicBezTo>
                    <a:cubicBezTo>
                      <a:pt x="15" y="21"/>
                      <a:pt x="13" y="23"/>
                      <a:pt x="14" y="26"/>
                    </a:cubicBezTo>
                    <a:cubicBezTo>
                      <a:pt x="31" y="24"/>
                      <a:pt x="48" y="21"/>
                      <a:pt x="65" y="20"/>
                    </a:cubicBezTo>
                    <a:cubicBezTo>
                      <a:pt x="72" y="18"/>
                      <a:pt x="80" y="19"/>
                      <a:pt x="86" y="17"/>
                    </a:cubicBezTo>
                    <a:cubicBezTo>
                      <a:pt x="64" y="14"/>
                      <a:pt x="41" y="7"/>
                      <a:pt x="20" y="3"/>
                    </a:cubicBezTo>
                    <a:close/>
                    <a:moveTo>
                      <a:pt x="14" y="38"/>
                    </a:moveTo>
                    <a:cubicBezTo>
                      <a:pt x="19" y="45"/>
                      <a:pt x="22" y="53"/>
                      <a:pt x="28" y="60"/>
                    </a:cubicBezTo>
                    <a:cubicBezTo>
                      <a:pt x="46" y="48"/>
                      <a:pt x="64" y="37"/>
                      <a:pt x="82" y="24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59" y="29"/>
                      <a:pt x="37" y="35"/>
                      <a:pt x="14" y="38"/>
                    </a:cubicBezTo>
                    <a:close/>
                    <a:moveTo>
                      <a:pt x="13" y="29"/>
                    </a:moveTo>
                    <a:cubicBezTo>
                      <a:pt x="11" y="33"/>
                      <a:pt x="8" y="37"/>
                      <a:pt x="7" y="40"/>
                    </a:cubicBezTo>
                    <a:cubicBezTo>
                      <a:pt x="9" y="39"/>
                      <a:pt x="9" y="36"/>
                      <a:pt x="12" y="35"/>
                    </a:cubicBezTo>
                    <a:cubicBezTo>
                      <a:pt x="13" y="35"/>
                      <a:pt x="14" y="35"/>
                      <a:pt x="15" y="36"/>
                    </a:cubicBezTo>
                    <a:cubicBezTo>
                      <a:pt x="29" y="33"/>
                      <a:pt x="43" y="30"/>
                      <a:pt x="57" y="27"/>
                    </a:cubicBezTo>
                    <a:cubicBezTo>
                      <a:pt x="64" y="24"/>
                      <a:pt x="70" y="23"/>
                      <a:pt x="77" y="21"/>
                    </a:cubicBezTo>
                    <a:cubicBezTo>
                      <a:pt x="55" y="23"/>
                      <a:pt x="34" y="25"/>
                      <a:pt x="13" y="29"/>
                    </a:cubicBezTo>
                    <a:close/>
                    <a:moveTo>
                      <a:pt x="6" y="45"/>
                    </a:moveTo>
                    <a:cubicBezTo>
                      <a:pt x="9" y="46"/>
                      <a:pt x="12" y="44"/>
                      <a:pt x="14" y="44"/>
                    </a:cubicBezTo>
                    <a:cubicBezTo>
                      <a:pt x="13" y="42"/>
                      <a:pt x="13" y="41"/>
                      <a:pt x="11" y="39"/>
                    </a:cubicBezTo>
                    <a:cubicBezTo>
                      <a:pt x="10" y="41"/>
                      <a:pt x="8" y="43"/>
                      <a:pt x="6" y="4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6" name="任意多边形 95"/>
              <p:cNvSpPr/>
              <p:nvPr/>
            </p:nvSpPr>
            <p:spPr>
              <a:xfrm>
                <a:off x="3532280" y="5475339"/>
                <a:ext cx="5024077" cy="401116"/>
              </a:xfrm>
              <a:custGeom>
                <a:avLst/>
                <a:gdLst>
                  <a:gd name="connsiteX0" fmla="*/ 0 w 6766560"/>
                  <a:gd name="connsiteY0" fmla="*/ 39809 h 361457"/>
                  <a:gd name="connsiteX1" fmla="*/ 4411980 w 6766560"/>
                  <a:gd name="connsiteY1" fmla="*/ 28379 h 361457"/>
                  <a:gd name="connsiteX2" fmla="*/ 4023360 w 6766560"/>
                  <a:gd name="connsiteY2" fmla="*/ 359849 h 361457"/>
                  <a:gd name="connsiteX3" fmla="*/ 6766560 w 6766560"/>
                  <a:gd name="connsiteY3" fmla="*/ 131249 h 361457"/>
                  <a:gd name="connsiteX0-1" fmla="*/ 0 w 6766560"/>
                  <a:gd name="connsiteY0-2" fmla="*/ 75291 h 398381"/>
                  <a:gd name="connsiteX1-3" fmla="*/ 4369154 w 6766560"/>
                  <a:gd name="connsiteY1-4" fmla="*/ 18141 h 398381"/>
                  <a:gd name="connsiteX2-5" fmla="*/ 4023360 w 6766560"/>
                  <a:gd name="connsiteY2-6" fmla="*/ 395331 h 398381"/>
                  <a:gd name="connsiteX3-7" fmla="*/ 6766560 w 6766560"/>
                  <a:gd name="connsiteY3-8" fmla="*/ 166731 h 398381"/>
                  <a:gd name="connsiteX0-9" fmla="*/ 0 w 6766560"/>
                  <a:gd name="connsiteY0-10" fmla="*/ 71354 h 339035"/>
                  <a:gd name="connsiteX1-11" fmla="*/ 4369154 w 6766560"/>
                  <a:gd name="connsiteY1-12" fmla="*/ 14204 h 339035"/>
                  <a:gd name="connsiteX2-13" fmla="*/ 4351696 w 6766560"/>
                  <a:gd name="connsiteY2-14" fmla="*/ 334244 h 339035"/>
                  <a:gd name="connsiteX3-15" fmla="*/ 6766560 w 6766560"/>
                  <a:gd name="connsiteY3-16" fmla="*/ 162794 h 339035"/>
                  <a:gd name="connsiteX0-17" fmla="*/ 0 w 7194823"/>
                  <a:gd name="connsiteY0-18" fmla="*/ 71354 h 334304"/>
                  <a:gd name="connsiteX1-19" fmla="*/ 4369154 w 7194823"/>
                  <a:gd name="connsiteY1-20" fmla="*/ 14204 h 334304"/>
                  <a:gd name="connsiteX2-21" fmla="*/ 4351696 w 7194823"/>
                  <a:gd name="connsiteY2-22" fmla="*/ 334244 h 334304"/>
                  <a:gd name="connsiteX3-23" fmla="*/ 7194823 w 7194823"/>
                  <a:gd name="connsiteY3-24" fmla="*/ 37064 h 334304"/>
                  <a:gd name="connsiteX0-25" fmla="*/ 0 w 7194823"/>
                  <a:gd name="connsiteY0-26" fmla="*/ 72918 h 358721"/>
                  <a:gd name="connsiteX1-27" fmla="*/ 4369154 w 7194823"/>
                  <a:gd name="connsiteY1-28" fmla="*/ 15768 h 358721"/>
                  <a:gd name="connsiteX2-29" fmla="*/ 4051911 w 7194823"/>
                  <a:gd name="connsiteY2-30" fmla="*/ 358668 h 358721"/>
                  <a:gd name="connsiteX3-31" fmla="*/ 7194823 w 7194823"/>
                  <a:gd name="connsiteY3-32" fmla="*/ 38628 h 358721"/>
                  <a:gd name="connsiteX0-33" fmla="*/ 0 w 6454042"/>
                  <a:gd name="connsiteY0-34" fmla="*/ 72918 h 359955"/>
                  <a:gd name="connsiteX1-35" fmla="*/ 4369154 w 6454042"/>
                  <a:gd name="connsiteY1-36" fmla="*/ 15768 h 359955"/>
                  <a:gd name="connsiteX2-37" fmla="*/ 4051911 w 6454042"/>
                  <a:gd name="connsiteY2-38" fmla="*/ 358668 h 359955"/>
                  <a:gd name="connsiteX3-39" fmla="*/ 6454042 w 6454042"/>
                  <a:gd name="connsiteY3-40" fmla="*/ 112769 h 359955"/>
                  <a:gd name="connsiteX0-41" fmla="*/ 0 w 6454042"/>
                  <a:gd name="connsiteY0-42" fmla="*/ 62493 h 349247"/>
                  <a:gd name="connsiteX1-43" fmla="*/ 4122228 w 6454042"/>
                  <a:gd name="connsiteY1-44" fmla="*/ 17700 h 349247"/>
                  <a:gd name="connsiteX2-45" fmla="*/ 4051911 w 6454042"/>
                  <a:gd name="connsiteY2-46" fmla="*/ 348243 h 349247"/>
                  <a:gd name="connsiteX3-47" fmla="*/ 6454042 w 6454042"/>
                  <a:gd name="connsiteY3-48" fmla="*/ 102344 h 349247"/>
                  <a:gd name="connsiteX0-49" fmla="*/ 0 w 4341830"/>
                  <a:gd name="connsiteY0-50" fmla="*/ 62493 h 348243"/>
                  <a:gd name="connsiteX1-51" fmla="*/ 4122228 w 4341830"/>
                  <a:gd name="connsiteY1-52" fmla="*/ 17700 h 348243"/>
                  <a:gd name="connsiteX2-53" fmla="*/ 4051911 w 4341830"/>
                  <a:gd name="connsiteY2-54" fmla="*/ 348243 h 348243"/>
                  <a:gd name="connsiteX0-55" fmla="*/ 0 w 4122228"/>
                  <a:gd name="connsiteY0-56" fmla="*/ 62493 h 62493"/>
                  <a:gd name="connsiteX1-57" fmla="*/ 4122228 w 4122228"/>
                  <a:gd name="connsiteY1-58" fmla="*/ 17700 h 62493"/>
                  <a:gd name="connsiteX0-59" fmla="*/ 0 w 4122228"/>
                  <a:gd name="connsiteY0-60" fmla="*/ 44793 h 66159"/>
                  <a:gd name="connsiteX1-61" fmla="*/ 4122228 w 4122228"/>
                  <a:gd name="connsiteY1-62" fmla="*/ 0 h 66159"/>
                  <a:gd name="connsiteX0-63" fmla="*/ 0 w 4245691"/>
                  <a:gd name="connsiteY0-64" fmla="*/ 156004 h 156004"/>
                  <a:gd name="connsiteX1-65" fmla="*/ 4245691 w 4245691"/>
                  <a:gd name="connsiteY1-66" fmla="*/ 0 h 156004"/>
                  <a:gd name="connsiteX0-67" fmla="*/ 0 w 4245691"/>
                  <a:gd name="connsiteY0-68" fmla="*/ 156004 h 163985"/>
                  <a:gd name="connsiteX1-69" fmla="*/ 4245691 w 4245691"/>
                  <a:gd name="connsiteY1-70" fmla="*/ 0 h 163985"/>
                  <a:gd name="connsiteX0-71" fmla="*/ 0 w 5449458"/>
                  <a:gd name="connsiteY0-72" fmla="*/ 143648 h 143648"/>
                  <a:gd name="connsiteX1-73" fmla="*/ 5449458 w 5449458"/>
                  <a:gd name="connsiteY1-74" fmla="*/ 0 h 143648"/>
                  <a:gd name="connsiteX0-75" fmla="*/ 0 w 5449458"/>
                  <a:gd name="connsiteY0-76" fmla="*/ 143648 h 260913"/>
                  <a:gd name="connsiteX1-77" fmla="*/ 1990356 w 5449458"/>
                  <a:gd name="connsiteY1-78" fmla="*/ 260339 h 260913"/>
                  <a:gd name="connsiteX2-79" fmla="*/ 5449458 w 5449458"/>
                  <a:gd name="connsiteY2-80" fmla="*/ 0 h 260913"/>
                  <a:gd name="connsiteX0-81" fmla="*/ 0 w 4693246"/>
                  <a:gd name="connsiteY0-82" fmla="*/ 169 h 463018"/>
                  <a:gd name="connsiteX1-83" fmla="*/ 1234144 w 4693246"/>
                  <a:gd name="connsiteY1-84" fmla="*/ 462849 h 463018"/>
                  <a:gd name="connsiteX2-85" fmla="*/ 4693246 w 4693246"/>
                  <a:gd name="connsiteY2-86" fmla="*/ 202510 h 463018"/>
                  <a:gd name="connsiteX0-87" fmla="*/ 153395 w 4846641"/>
                  <a:gd name="connsiteY0-88" fmla="*/ 0 h 462988"/>
                  <a:gd name="connsiteX1-89" fmla="*/ 1387539 w 4846641"/>
                  <a:gd name="connsiteY1-90" fmla="*/ 462680 h 462988"/>
                  <a:gd name="connsiteX2-91" fmla="*/ 4846641 w 4846641"/>
                  <a:gd name="connsiteY2-92" fmla="*/ 202341 h 462988"/>
                  <a:gd name="connsiteX0-93" fmla="*/ 212160 w 4457851"/>
                  <a:gd name="connsiteY0-94" fmla="*/ 0 h 462988"/>
                  <a:gd name="connsiteX1-95" fmla="*/ 998749 w 4457851"/>
                  <a:gd name="connsiteY1-96" fmla="*/ 462680 h 462988"/>
                  <a:gd name="connsiteX2-97" fmla="*/ 4457851 w 4457851"/>
                  <a:gd name="connsiteY2-98" fmla="*/ 202341 h 462988"/>
                  <a:gd name="connsiteX0-99" fmla="*/ 238795 w 4484486"/>
                  <a:gd name="connsiteY0-100" fmla="*/ 0 h 462868"/>
                  <a:gd name="connsiteX1-101" fmla="*/ 1025384 w 4484486"/>
                  <a:gd name="connsiteY1-102" fmla="*/ 462680 h 462868"/>
                  <a:gd name="connsiteX2-103" fmla="*/ 4484486 w 4484486"/>
                  <a:gd name="connsiteY2-104" fmla="*/ 202341 h 462868"/>
                  <a:gd name="connsiteX0-105" fmla="*/ 410770 w 4656461"/>
                  <a:gd name="connsiteY0-106" fmla="*/ 0 h 425815"/>
                  <a:gd name="connsiteX1-107" fmla="*/ 595476 w 4656461"/>
                  <a:gd name="connsiteY1-108" fmla="*/ 425610 h 425815"/>
                  <a:gd name="connsiteX2-109" fmla="*/ 4656461 w 4656461"/>
                  <a:gd name="connsiteY2-110" fmla="*/ 202341 h 425815"/>
                  <a:gd name="connsiteX0-111" fmla="*/ 410770 w 4656461"/>
                  <a:gd name="connsiteY0-112" fmla="*/ 0 h 364069"/>
                  <a:gd name="connsiteX1-113" fmla="*/ 595476 w 4656461"/>
                  <a:gd name="connsiteY1-114" fmla="*/ 363827 h 364069"/>
                  <a:gd name="connsiteX2-115" fmla="*/ 4656461 w 4656461"/>
                  <a:gd name="connsiteY2-116" fmla="*/ 202341 h 364069"/>
                  <a:gd name="connsiteX0-117" fmla="*/ 558636 w 4511100"/>
                  <a:gd name="connsiteY0-118" fmla="*/ 0 h 388767"/>
                  <a:gd name="connsiteX1-119" fmla="*/ 450115 w 4511100"/>
                  <a:gd name="connsiteY1-120" fmla="*/ 388541 h 388767"/>
                  <a:gd name="connsiteX2-121" fmla="*/ 4511100 w 4511100"/>
                  <a:gd name="connsiteY2-122" fmla="*/ 227055 h 388767"/>
                  <a:gd name="connsiteX0-123" fmla="*/ 445007 w 4613533"/>
                  <a:gd name="connsiteY0-124" fmla="*/ 0 h 413467"/>
                  <a:gd name="connsiteX1-125" fmla="*/ 552548 w 4613533"/>
                  <a:gd name="connsiteY1-126" fmla="*/ 413255 h 413467"/>
                  <a:gd name="connsiteX2-127" fmla="*/ 4613533 w 4613533"/>
                  <a:gd name="connsiteY2-128" fmla="*/ 251769 h 413467"/>
                  <a:gd name="connsiteX0-129" fmla="*/ 437894 w 4606420"/>
                  <a:gd name="connsiteY0-130" fmla="*/ 0 h 351722"/>
                  <a:gd name="connsiteX1-131" fmla="*/ 560868 w 4606420"/>
                  <a:gd name="connsiteY1-132" fmla="*/ 351471 h 351722"/>
                  <a:gd name="connsiteX2-133" fmla="*/ 4606420 w 4606420"/>
                  <a:gd name="connsiteY2-134" fmla="*/ 251769 h 351722"/>
                  <a:gd name="connsiteX0-135" fmla="*/ 424068 w 4592594"/>
                  <a:gd name="connsiteY0-136" fmla="*/ 0 h 401116"/>
                  <a:gd name="connsiteX1-137" fmla="*/ 577907 w 4592594"/>
                  <a:gd name="connsiteY1-138" fmla="*/ 400898 h 401116"/>
                  <a:gd name="connsiteX2-139" fmla="*/ 4592594 w 4592594"/>
                  <a:gd name="connsiteY2-140" fmla="*/ 251769 h 401116"/>
                  <a:gd name="connsiteX0-141" fmla="*/ 424068 w 4592594"/>
                  <a:gd name="connsiteY0-142" fmla="*/ 0 h 401116"/>
                  <a:gd name="connsiteX1-143" fmla="*/ 577907 w 4592594"/>
                  <a:gd name="connsiteY1-144" fmla="*/ 400898 h 401116"/>
                  <a:gd name="connsiteX2-145" fmla="*/ 4592594 w 4592594"/>
                  <a:gd name="connsiteY2-146" fmla="*/ 338266 h 401116"/>
                  <a:gd name="connsiteX0-147" fmla="*/ 391353 w 4638179"/>
                  <a:gd name="connsiteY0-148" fmla="*/ 0 h 401116"/>
                  <a:gd name="connsiteX1-149" fmla="*/ 623492 w 4638179"/>
                  <a:gd name="connsiteY1-150" fmla="*/ 400898 h 401116"/>
                  <a:gd name="connsiteX2-151" fmla="*/ 4638179 w 4638179"/>
                  <a:gd name="connsiteY2-152" fmla="*/ 338266 h 401116"/>
                  <a:gd name="connsiteX0-153" fmla="*/ 391353 w 4904398"/>
                  <a:gd name="connsiteY0-154" fmla="*/ 0 h 401116"/>
                  <a:gd name="connsiteX1-155" fmla="*/ 623492 w 4904398"/>
                  <a:gd name="connsiteY1-156" fmla="*/ 400898 h 401116"/>
                  <a:gd name="connsiteX2-157" fmla="*/ 4904398 w 4904398"/>
                  <a:gd name="connsiteY2-158" fmla="*/ 322224 h 401116"/>
                </a:gdLst>
                <a:ahLst/>
                <a:cxnLst>
                  <a:cxn ang="0">
                    <a:pos x="connsiteX0-153" y="connsiteY0-154"/>
                  </a:cxn>
                  <a:cxn ang="0">
                    <a:pos x="connsiteX1-155" y="connsiteY1-156"/>
                  </a:cxn>
                  <a:cxn ang="0">
                    <a:pos x="connsiteX2-157" y="connsiteY2-158"/>
                  </a:cxn>
                </a:cxnLst>
                <a:rect l="l" t="t" r="r" b="b"/>
                <a:pathLst>
                  <a:path w="4904398" h="401116">
                    <a:moveTo>
                      <a:pt x="391353" y="0"/>
                    </a:moveTo>
                    <a:cubicBezTo>
                      <a:pt x="-226127" y="38897"/>
                      <a:pt x="-86259" y="411428"/>
                      <a:pt x="623492" y="400898"/>
                    </a:cubicBezTo>
                    <a:lnTo>
                      <a:pt x="4904398" y="322224"/>
                    </a:lnTo>
                  </a:path>
                </a:pathLst>
              </a:custGeom>
              <a:noFill/>
              <a:ln w="25400" cap="rnd">
                <a:solidFill>
                  <a:schemeClr val="bg1"/>
                </a:solidFill>
                <a:prstDash val="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94" name="文本框 93"/>
            <p:cNvSpPr txBox="1"/>
            <p:nvPr/>
          </p:nvSpPr>
          <p:spPr>
            <a:xfrm>
              <a:off x="1595870" y="496392"/>
              <a:ext cx="215956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Vận</a:t>
              </a:r>
              <a:r>
                <a:rPr lang="en-US" altLang="zh-CN" sz="3200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 </a:t>
              </a:r>
              <a:r>
                <a:rPr lang="en-US" altLang="zh-CN" sz="3200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dụng</a:t>
              </a:r>
              <a:endParaRPr lang="zh-CN" altLang="en-US" sz="3200" dirty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endParaRPr>
            </a:p>
          </p:txBody>
        </p:sp>
      </p:grpSp>
      <p:grpSp>
        <p:nvGrpSpPr>
          <p:cNvPr id="97" name="组合 96"/>
          <p:cNvGrpSpPr/>
          <p:nvPr/>
        </p:nvGrpSpPr>
        <p:grpSpPr>
          <a:xfrm>
            <a:off x="6259992" y="952501"/>
            <a:ext cx="5236683" cy="5019674"/>
            <a:chOff x="1375849" y="1901211"/>
            <a:chExt cx="4233329" cy="3678765"/>
          </a:xfrm>
        </p:grpSpPr>
        <p:sp>
          <p:nvSpPr>
            <p:cNvPr id="99" name="任意多边形 98"/>
            <p:cNvSpPr/>
            <p:nvPr/>
          </p:nvSpPr>
          <p:spPr>
            <a:xfrm>
              <a:off x="1375849" y="1901211"/>
              <a:ext cx="4233329" cy="3227560"/>
            </a:xfrm>
            <a:custGeom>
              <a:avLst/>
              <a:gdLst>
                <a:gd name="connsiteX0" fmla="*/ 692107 w 4233329"/>
                <a:gd name="connsiteY0" fmla="*/ 230189 h 3227560"/>
                <a:gd name="connsiteX1" fmla="*/ 606311 w 4233329"/>
                <a:gd name="connsiteY1" fmla="*/ 232933 h 3227560"/>
                <a:gd name="connsiteX2" fmla="*/ 330515 w 4233329"/>
                <a:gd name="connsiteY2" fmla="*/ 632928 h 3227560"/>
                <a:gd name="connsiteX3" fmla="*/ 403145 w 4233329"/>
                <a:gd name="connsiteY3" fmla="*/ 2772901 h 3227560"/>
                <a:gd name="connsiteX4" fmla="*/ 1440706 w 4233329"/>
                <a:gd name="connsiteY4" fmla="*/ 2952899 h 3227560"/>
                <a:gd name="connsiteX5" fmla="*/ 3703068 w 4233329"/>
                <a:gd name="connsiteY5" fmla="*/ 2920902 h 3227560"/>
                <a:gd name="connsiteX6" fmla="*/ 3906009 w 4233329"/>
                <a:gd name="connsiteY6" fmla="*/ 1782913 h 3227560"/>
                <a:gd name="connsiteX7" fmla="*/ 3775220 w 4233329"/>
                <a:gd name="connsiteY7" fmla="*/ 332932 h 3227560"/>
                <a:gd name="connsiteX8" fmla="*/ 1824604 w 4233329"/>
                <a:gd name="connsiteY8" fmla="*/ 262933 h 3227560"/>
                <a:gd name="connsiteX9" fmla="*/ 692107 w 4233329"/>
                <a:gd name="connsiteY9" fmla="*/ 230189 h 3227560"/>
                <a:gd name="connsiteX10" fmla="*/ 442503 w 4233329"/>
                <a:gd name="connsiteY10" fmla="*/ 300 h 3227560"/>
                <a:gd name="connsiteX11" fmla="*/ 1773431 w 4233329"/>
                <a:gd name="connsiteY11" fmla="*/ 38781 h 3227560"/>
                <a:gd name="connsiteX12" fmla="*/ 4065824 w 4233329"/>
                <a:gd name="connsiteY12" fmla="*/ 121045 h 3227560"/>
                <a:gd name="connsiteX13" fmla="*/ 4219530 w 4233329"/>
                <a:gd name="connsiteY13" fmla="*/ 1825085 h 3227560"/>
                <a:gd name="connsiteX14" fmla="*/ 3981031 w 4233329"/>
                <a:gd name="connsiteY14" fmla="*/ 3162467 h 3227560"/>
                <a:gd name="connsiteX15" fmla="*/ 1322268 w 4233329"/>
                <a:gd name="connsiteY15" fmla="*/ 3200070 h 3227560"/>
                <a:gd name="connsiteX16" fmla="*/ 102910 w 4233329"/>
                <a:gd name="connsiteY16" fmla="*/ 2988535 h 3227560"/>
                <a:gd name="connsiteX17" fmla="*/ 17555 w 4233329"/>
                <a:gd name="connsiteY17" fmla="*/ 473605 h 3227560"/>
                <a:gd name="connsiteX18" fmla="*/ 341674 w 4233329"/>
                <a:gd name="connsiteY18" fmla="*/ 3525 h 3227560"/>
                <a:gd name="connsiteX19" fmla="*/ 442503 w 4233329"/>
                <a:gd name="connsiteY19" fmla="*/ 300 h 3227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233329" h="3227560">
                  <a:moveTo>
                    <a:pt x="692107" y="230189"/>
                  </a:moveTo>
                  <a:cubicBezTo>
                    <a:pt x="659083" y="230589"/>
                    <a:pt x="630305" y="231475"/>
                    <a:pt x="606311" y="232933"/>
                  </a:cubicBezTo>
                  <a:cubicBezTo>
                    <a:pt x="414362" y="244600"/>
                    <a:pt x="374752" y="437931"/>
                    <a:pt x="330515" y="632928"/>
                  </a:cubicBezTo>
                  <a:cubicBezTo>
                    <a:pt x="296654" y="1056256"/>
                    <a:pt x="320155" y="2603079"/>
                    <a:pt x="403145" y="2772901"/>
                  </a:cubicBezTo>
                  <a:cubicBezTo>
                    <a:pt x="486134" y="2942724"/>
                    <a:pt x="890719" y="2928232"/>
                    <a:pt x="1440706" y="2952899"/>
                  </a:cubicBezTo>
                  <a:cubicBezTo>
                    <a:pt x="1990693" y="2977566"/>
                    <a:pt x="3547289" y="3001102"/>
                    <a:pt x="3703068" y="2920902"/>
                  </a:cubicBezTo>
                  <a:cubicBezTo>
                    <a:pt x="3858848" y="2840703"/>
                    <a:pt x="3893984" y="2214242"/>
                    <a:pt x="3906009" y="1782913"/>
                  </a:cubicBezTo>
                  <a:cubicBezTo>
                    <a:pt x="3918035" y="1351585"/>
                    <a:pt x="3956302" y="484220"/>
                    <a:pt x="3775220" y="332932"/>
                  </a:cubicBezTo>
                  <a:cubicBezTo>
                    <a:pt x="3594137" y="181645"/>
                    <a:pt x="2352755" y="279599"/>
                    <a:pt x="1824604" y="262933"/>
                  </a:cubicBezTo>
                  <a:cubicBezTo>
                    <a:pt x="1362472" y="248350"/>
                    <a:pt x="923276" y="227386"/>
                    <a:pt x="692107" y="230189"/>
                  </a:cubicBezTo>
                  <a:close/>
                  <a:moveTo>
                    <a:pt x="442503" y="300"/>
                  </a:moveTo>
                  <a:cubicBezTo>
                    <a:pt x="714176" y="-2994"/>
                    <a:pt x="1230326" y="21643"/>
                    <a:pt x="1773431" y="38781"/>
                  </a:cubicBezTo>
                  <a:cubicBezTo>
                    <a:pt x="2394122" y="58367"/>
                    <a:pt x="3853013" y="-56751"/>
                    <a:pt x="4065824" y="121045"/>
                  </a:cubicBezTo>
                  <a:cubicBezTo>
                    <a:pt x="4278635" y="298840"/>
                    <a:pt x="4233662" y="1318182"/>
                    <a:pt x="4219530" y="1825085"/>
                  </a:cubicBezTo>
                  <a:cubicBezTo>
                    <a:pt x="4205397" y="2331989"/>
                    <a:pt x="4164105" y="3068215"/>
                    <a:pt x="3981031" y="3162467"/>
                  </a:cubicBezTo>
                  <a:cubicBezTo>
                    <a:pt x="3797956" y="3256719"/>
                    <a:pt x="1968621" y="3229059"/>
                    <a:pt x="1322268" y="3200070"/>
                  </a:cubicBezTo>
                  <a:cubicBezTo>
                    <a:pt x="675915" y="3171082"/>
                    <a:pt x="200440" y="3188112"/>
                    <a:pt x="102910" y="2988535"/>
                  </a:cubicBezTo>
                  <a:cubicBezTo>
                    <a:pt x="5380" y="2788957"/>
                    <a:pt x="-22240" y="971107"/>
                    <a:pt x="17555" y="473605"/>
                  </a:cubicBezTo>
                  <a:cubicBezTo>
                    <a:pt x="69542" y="244441"/>
                    <a:pt x="116093" y="17235"/>
                    <a:pt x="341674" y="3525"/>
                  </a:cubicBezTo>
                  <a:cubicBezTo>
                    <a:pt x="369872" y="1811"/>
                    <a:pt x="403693" y="770"/>
                    <a:pt x="442503" y="300"/>
                  </a:cubicBezTo>
                  <a:close/>
                </a:path>
              </a:pathLst>
            </a:custGeom>
            <a:solidFill>
              <a:schemeClr val="accent2"/>
            </a:solidFill>
            <a:ln w="28575" cap="rnd">
              <a:solidFill>
                <a:schemeClr val="bg1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100" name="任意多边形 99"/>
            <p:cNvSpPr/>
            <p:nvPr/>
          </p:nvSpPr>
          <p:spPr>
            <a:xfrm>
              <a:off x="2515205" y="5107435"/>
              <a:ext cx="1920382" cy="472541"/>
            </a:xfrm>
            <a:custGeom>
              <a:avLst/>
              <a:gdLst>
                <a:gd name="connsiteX0" fmla="*/ 735217 w 1920382"/>
                <a:gd name="connsiteY0" fmla="*/ 0 h 472541"/>
                <a:gd name="connsiteX1" fmla="*/ 750207 w 1920382"/>
                <a:gd name="connsiteY1" fmla="*/ 254833 h 472541"/>
                <a:gd name="connsiteX2" fmla="*/ 120620 w 1920382"/>
                <a:gd name="connsiteY2" fmla="*/ 254833 h 472541"/>
                <a:gd name="connsiteX3" fmla="*/ 699 w 1920382"/>
                <a:gd name="connsiteY3" fmla="*/ 449705 h 472541"/>
                <a:gd name="connsiteX4" fmla="*/ 1919440 w 1920382"/>
                <a:gd name="connsiteY4" fmla="*/ 464695 h 472541"/>
                <a:gd name="connsiteX5" fmla="*/ 1844489 w 1920382"/>
                <a:gd name="connsiteY5" fmla="*/ 254833 h 472541"/>
                <a:gd name="connsiteX6" fmla="*/ 1154941 w 1920382"/>
                <a:gd name="connsiteY6" fmla="*/ 224852 h 472541"/>
                <a:gd name="connsiteX7" fmla="*/ 1169931 w 1920382"/>
                <a:gd name="connsiteY7" fmla="*/ 14990 h 472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20382" h="472541">
                  <a:moveTo>
                    <a:pt x="735217" y="0"/>
                  </a:moveTo>
                  <a:lnTo>
                    <a:pt x="750207" y="254833"/>
                  </a:lnTo>
                  <a:cubicBezTo>
                    <a:pt x="540345" y="254833"/>
                    <a:pt x="245538" y="222354"/>
                    <a:pt x="120620" y="254833"/>
                  </a:cubicBezTo>
                  <a:cubicBezTo>
                    <a:pt x="-4298" y="287312"/>
                    <a:pt x="-1800" y="368508"/>
                    <a:pt x="699" y="449705"/>
                  </a:cubicBezTo>
                  <a:cubicBezTo>
                    <a:pt x="640279" y="454702"/>
                    <a:pt x="1609643" y="487180"/>
                    <a:pt x="1919440" y="464695"/>
                  </a:cubicBezTo>
                  <a:cubicBezTo>
                    <a:pt x="1894456" y="394741"/>
                    <a:pt x="1971906" y="294807"/>
                    <a:pt x="1844489" y="254833"/>
                  </a:cubicBezTo>
                  <a:lnTo>
                    <a:pt x="1154941" y="224852"/>
                  </a:lnTo>
                  <a:lnTo>
                    <a:pt x="1169931" y="14990"/>
                  </a:lnTo>
                </a:path>
              </a:pathLst>
            </a:custGeom>
            <a:noFill/>
            <a:ln w="25400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</p:grpSp>
      <p:sp>
        <p:nvSpPr>
          <p:cNvPr id="105" name="矩形 55"/>
          <p:cNvSpPr/>
          <p:nvPr/>
        </p:nvSpPr>
        <p:spPr>
          <a:xfrm>
            <a:off x="1626684" y="2525776"/>
            <a:ext cx="2937828" cy="271285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bè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chuyến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dọc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gốm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Bát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Tràng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?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?</a:t>
            </a:r>
            <a:endParaRPr lang="vi-VN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lnSpc>
                <a:spcPct val="120000"/>
              </a:lnSpc>
            </a:pPr>
            <a:endParaRPr lang="zh-CN" altLang="en-US" sz="2400" b="1" dirty="0">
              <a:solidFill>
                <a:schemeClr val="bg1"/>
              </a:solidFill>
              <a:latin typeface="Times New Roman" panose="02020603050405020304" pitchFamily="18" charset="0"/>
              <a:ea typeface="汉仪喵魂体W" panose="00020600040101010101" pitchFamily="18" charset="-122"/>
              <a:cs typeface="Times New Roman" panose="02020603050405020304" pitchFamily="18" charset="0"/>
            </a:endParaRPr>
          </a:p>
        </p:txBody>
      </p:sp>
      <p:pic>
        <p:nvPicPr>
          <p:cNvPr id="101" name="Picture 10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0171" y="1379741"/>
            <a:ext cx="4092171" cy="33729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733859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994820" y="610692"/>
            <a:ext cx="5886671" cy="625183"/>
            <a:chOff x="994820" y="496392"/>
            <a:chExt cx="5886671" cy="625183"/>
          </a:xfrm>
        </p:grpSpPr>
        <p:grpSp>
          <p:nvGrpSpPr>
            <p:cNvPr id="3" name="组合 2"/>
            <p:cNvGrpSpPr/>
            <p:nvPr/>
          </p:nvGrpSpPr>
          <p:grpSpPr>
            <a:xfrm>
              <a:off x="994820" y="626210"/>
              <a:ext cx="5886671" cy="495365"/>
              <a:chOff x="3532280" y="5381090"/>
              <a:chExt cx="5886671" cy="495365"/>
            </a:xfrm>
          </p:grpSpPr>
          <p:sp>
            <p:nvSpPr>
              <p:cNvPr id="5" name="Freeform 34"/>
              <p:cNvSpPr>
                <a:spLocks noEditPoints="1"/>
              </p:cNvSpPr>
              <p:nvPr/>
            </p:nvSpPr>
            <p:spPr bwMode="auto">
              <a:xfrm>
                <a:off x="8625557" y="5381090"/>
                <a:ext cx="793394" cy="459363"/>
              </a:xfrm>
              <a:custGeom>
                <a:avLst/>
                <a:gdLst>
                  <a:gd name="T0" fmla="*/ 97 w 97"/>
                  <a:gd name="T1" fmla="*/ 16 h 63"/>
                  <a:gd name="T2" fmla="*/ 90 w 97"/>
                  <a:gd name="T3" fmla="*/ 22 h 63"/>
                  <a:gd name="T4" fmla="*/ 75 w 97"/>
                  <a:gd name="T5" fmla="*/ 33 h 63"/>
                  <a:gd name="T6" fmla="*/ 46 w 97"/>
                  <a:gd name="T7" fmla="*/ 51 h 63"/>
                  <a:gd name="T8" fmla="*/ 29 w 97"/>
                  <a:gd name="T9" fmla="*/ 63 h 63"/>
                  <a:gd name="T10" fmla="*/ 26 w 97"/>
                  <a:gd name="T11" fmla="*/ 62 h 63"/>
                  <a:gd name="T12" fmla="*/ 16 w 97"/>
                  <a:gd name="T13" fmla="*/ 47 h 63"/>
                  <a:gd name="T14" fmla="*/ 2 w 97"/>
                  <a:gd name="T15" fmla="*/ 48 h 63"/>
                  <a:gd name="T16" fmla="*/ 10 w 97"/>
                  <a:gd name="T17" fmla="*/ 28 h 63"/>
                  <a:gd name="T18" fmla="*/ 10 w 97"/>
                  <a:gd name="T19" fmla="*/ 26 h 63"/>
                  <a:gd name="T20" fmla="*/ 18 w 97"/>
                  <a:gd name="T21" fmla="*/ 0 h 63"/>
                  <a:gd name="T22" fmla="*/ 40 w 97"/>
                  <a:gd name="T23" fmla="*/ 5 h 63"/>
                  <a:gd name="T24" fmla="*/ 75 w 97"/>
                  <a:gd name="T25" fmla="*/ 13 h 63"/>
                  <a:gd name="T26" fmla="*/ 94 w 97"/>
                  <a:gd name="T27" fmla="*/ 15 h 63"/>
                  <a:gd name="T28" fmla="*/ 97 w 97"/>
                  <a:gd name="T29" fmla="*/ 16 h 63"/>
                  <a:gd name="T30" fmla="*/ 20 w 97"/>
                  <a:gd name="T31" fmla="*/ 3 h 63"/>
                  <a:gd name="T32" fmla="*/ 16 w 97"/>
                  <a:gd name="T33" fmla="*/ 18 h 63"/>
                  <a:gd name="T34" fmla="*/ 14 w 97"/>
                  <a:gd name="T35" fmla="*/ 26 h 63"/>
                  <a:gd name="T36" fmla="*/ 65 w 97"/>
                  <a:gd name="T37" fmla="*/ 20 h 63"/>
                  <a:gd name="T38" fmla="*/ 86 w 97"/>
                  <a:gd name="T39" fmla="*/ 17 h 63"/>
                  <a:gd name="T40" fmla="*/ 20 w 97"/>
                  <a:gd name="T41" fmla="*/ 3 h 63"/>
                  <a:gd name="T42" fmla="*/ 14 w 97"/>
                  <a:gd name="T43" fmla="*/ 38 h 63"/>
                  <a:gd name="T44" fmla="*/ 28 w 97"/>
                  <a:gd name="T45" fmla="*/ 60 h 63"/>
                  <a:gd name="T46" fmla="*/ 82 w 97"/>
                  <a:gd name="T47" fmla="*/ 24 h 63"/>
                  <a:gd name="T48" fmla="*/ 82 w 97"/>
                  <a:gd name="T49" fmla="*/ 23 h 63"/>
                  <a:gd name="T50" fmla="*/ 14 w 97"/>
                  <a:gd name="T51" fmla="*/ 38 h 63"/>
                  <a:gd name="T52" fmla="*/ 13 w 97"/>
                  <a:gd name="T53" fmla="*/ 29 h 63"/>
                  <a:gd name="T54" fmla="*/ 7 w 97"/>
                  <a:gd name="T55" fmla="*/ 40 h 63"/>
                  <a:gd name="T56" fmla="*/ 12 w 97"/>
                  <a:gd name="T57" fmla="*/ 35 h 63"/>
                  <a:gd name="T58" fmla="*/ 15 w 97"/>
                  <a:gd name="T59" fmla="*/ 36 h 63"/>
                  <a:gd name="T60" fmla="*/ 57 w 97"/>
                  <a:gd name="T61" fmla="*/ 27 h 63"/>
                  <a:gd name="T62" fmla="*/ 77 w 97"/>
                  <a:gd name="T63" fmla="*/ 21 h 63"/>
                  <a:gd name="T64" fmla="*/ 13 w 97"/>
                  <a:gd name="T65" fmla="*/ 29 h 63"/>
                  <a:gd name="T66" fmla="*/ 6 w 97"/>
                  <a:gd name="T67" fmla="*/ 45 h 63"/>
                  <a:gd name="T68" fmla="*/ 14 w 97"/>
                  <a:gd name="T69" fmla="*/ 44 h 63"/>
                  <a:gd name="T70" fmla="*/ 11 w 97"/>
                  <a:gd name="T71" fmla="*/ 39 h 63"/>
                  <a:gd name="T72" fmla="*/ 6 w 97"/>
                  <a:gd name="T73" fmla="*/ 4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97" h="63">
                    <a:moveTo>
                      <a:pt x="97" y="16"/>
                    </a:moveTo>
                    <a:cubicBezTo>
                      <a:pt x="96" y="20"/>
                      <a:pt x="92" y="19"/>
                      <a:pt x="90" y="22"/>
                    </a:cubicBezTo>
                    <a:cubicBezTo>
                      <a:pt x="85" y="24"/>
                      <a:pt x="80" y="29"/>
                      <a:pt x="75" y="33"/>
                    </a:cubicBezTo>
                    <a:cubicBezTo>
                      <a:pt x="65" y="38"/>
                      <a:pt x="56" y="45"/>
                      <a:pt x="46" y="51"/>
                    </a:cubicBezTo>
                    <a:cubicBezTo>
                      <a:pt x="40" y="54"/>
                      <a:pt x="35" y="58"/>
                      <a:pt x="29" y="63"/>
                    </a:cubicBezTo>
                    <a:cubicBezTo>
                      <a:pt x="28" y="62"/>
                      <a:pt x="27" y="62"/>
                      <a:pt x="26" y="62"/>
                    </a:cubicBezTo>
                    <a:cubicBezTo>
                      <a:pt x="22" y="57"/>
                      <a:pt x="20" y="52"/>
                      <a:pt x="16" y="47"/>
                    </a:cubicBezTo>
                    <a:cubicBezTo>
                      <a:pt x="12" y="47"/>
                      <a:pt x="6" y="49"/>
                      <a:pt x="2" y="48"/>
                    </a:cubicBezTo>
                    <a:cubicBezTo>
                      <a:pt x="0" y="42"/>
                      <a:pt x="7" y="35"/>
                      <a:pt x="10" y="28"/>
                    </a:cubicBezTo>
                    <a:cubicBezTo>
                      <a:pt x="10" y="27"/>
                      <a:pt x="10" y="26"/>
                      <a:pt x="10" y="26"/>
                    </a:cubicBezTo>
                    <a:cubicBezTo>
                      <a:pt x="13" y="17"/>
                      <a:pt x="15" y="8"/>
                      <a:pt x="18" y="0"/>
                    </a:cubicBezTo>
                    <a:cubicBezTo>
                      <a:pt x="25" y="0"/>
                      <a:pt x="33" y="4"/>
                      <a:pt x="40" y="5"/>
                    </a:cubicBezTo>
                    <a:cubicBezTo>
                      <a:pt x="51" y="8"/>
                      <a:pt x="63" y="10"/>
                      <a:pt x="75" y="13"/>
                    </a:cubicBezTo>
                    <a:cubicBezTo>
                      <a:pt x="81" y="13"/>
                      <a:pt x="88" y="15"/>
                      <a:pt x="94" y="15"/>
                    </a:cubicBezTo>
                    <a:cubicBezTo>
                      <a:pt x="95" y="15"/>
                      <a:pt x="96" y="14"/>
                      <a:pt x="97" y="16"/>
                    </a:cubicBezTo>
                    <a:close/>
                    <a:moveTo>
                      <a:pt x="20" y="3"/>
                    </a:moveTo>
                    <a:cubicBezTo>
                      <a:pt x="18" y="8"/>
                      <a:pt x="16" y="13"/>
                      <a:pt x="16" y="18"/>
                    </a:cubicBezTo>
                    <a:cubicBezTo>
                      <a:pt x="15" y="21"/>
                      <a:pt x="13" y="23"/>
                      <a:pt x="14" y="26"/>
                    </a:cubicBezTo>
                    <a:cubicBezTo>
                      <a:pt x="31" y="24"/>
                      <a:pt x="48" y="21"/>
                      <a:pt x="65" y="20"/>
                    </a:cubicBezTo>
                    <a:cubicBezTo>
                      <a:pt x="72" y="18"/>
                      <a:pt x="80" y="19"/>
                      <a:pt x="86" y="17"/>
                    </a:cubicBezTo>
                    <a:cubicBezTo>
                      <a:pt x="64" y="14"/>
                      <a:pt x="41" y="7"/>
                      <a:pt x="20" y="3"/>
                    </a:cubicBezTo>
                    <a:close/>
                    <a:moveTo>
                      <a:pt x="14" y="38"/>
                    </a:moveTo>
                    <a:cubicBezTo>
                      <a:pt x="19" y="45"/>
                      <a:pt x="22" y="53"/>
                      <a:pt x="28" y="60"/>
                    </a:cubicBezTo>
                    <a:cubicBezTo>
                      <a:pt x="46" y="48"/>
                      <a:pt x="64" y="37"/>
                      <a:pt x="82" y="24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59" y="29"/>
                      <a:pt x="37" y="35"/>
                      <a:pt x="14" y="38"/>
                    </a:cubicBezTo>
                    <a:close/>
                    <a:moveTo>
                      <a:pt x="13" y="29"/>
                    </a:moveTo>
                    <a:cubicBezTo>
                      <a:pt x="11" y="33"/>
                      <a:pt x="8" y="37"/>
                      <a:pt x="7" y="40"/>
                    </a:cubicBezTo>
                    <a:cubicBezTo>
                      <a:pt x="9" y="39"/>
                      <a:pt x="9" y="36"/>
                      <a:pt x="12" y="35"/>
                    </a:cubicBezTo>
                    <a:cubicBezTo>
                      <a:pt x="13" y="35"/>
                      <a:pt x="14" y="35"/>
                      <a:pt x="15" y="36"/>
                    </a:cubicBezTo>
                    <a:cubicBezTo>
                      <a:pt x="29" y="33"/>
                      <a:pt x="43" y="30"/>
                      <a:pt x="57" y="27"/>
                    </a:cubicBezTo>
                    <a:cubicBezTo>
                      <a:pt x="64" y="24"/>
                      <a:pt x="70" y="23"/>
                      <a:pt x="77" y="21"/>
                    </a:cubicBezTo>
                    <a:cubicBezTo>
                      <a:pt x="55" y="23"/>
                      <a:pt x="34" y="25"/>
                      <a:pt x="13" y="29"/>
                    </a:cubicBezTo>
                    <a:close/>
                    <a:moveTo>
                      <a:pt x="6" y="45"/>
                    </a:moveTo>
                    <a:cubicBezTo>
                      <a:pt x="9" y="46"/>
                      <a:pt x="12" y="44"/>
                      <a:pt x="14" y="44"/>
                    </a:cubicBezTo>
                    <a:cubicBezTo>
                      <a:pt x="13" y="42"/>
                      <a:pt x="13" y="41"/>
                      <a:pt x="11" y="39"/>
                    </a:cubicBezTo>
                    <a:cubicBezTo>
                      <a:pt x="10" y="41"/>
                      <a:pt x="8" y="43"/>
                      <a:pt x="6" y="4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" name="任意多边形 5"/>
              <p:cNvSpPr/>
              <p:nvPr/>
            </p:nvSpPr>
            <p:spPr>
              <a:xfrm>
                <a:off x="3532280" y="5475339"/>
                <a:ext cx="5024077" cy="401116"/>
              </a:xfrm>
              <a:custGeom>
                <a:avLst/>
                <a:gdLst>
                  <a:gd name="connsiteX0" fmla="*/ 0 w 6766560"/>
                  <a:gd name="connsiteY0" fmla="*/ 39809 h 361457"/>
                  <a:gd name="connsiteX1" fmla="*/ 4411980 w 6766560"/>
                  <a:gd name="connsiteY1" fmla="*/ 28379 h 361457"/>
                  <a:gd name="connsiteX2" fmla="*/ 4023360 w 6766560"/>
                  <a:gd name="connsiteY2" fmla="*/ 359849 h 361457"/>
                  <a:gd name="connsiteX3" fmla="*/ 6766560 w 6766560"/>
                  <a:gd name="connsiteY3" fmla="*/ 131249 h 361457"/>
                  <a:gd name="connsiteX0-1" fmla="*/ 0 w 6766560"/>
                  <a:gd name="connsiteY0-2" fmla="*/ 75291 h 398381"/>
                  <a:gd name="connsiteX1-3" fmla="*/ 4369154 w 6766560"/>
                  <a:gd name="connsiteY1-4" fmla="*/ 18141 h 398381"/>
                  <a:gd name="connsiteX2-5" fmla="*/ 4023360 w 6766560"/>
                  <a:gd name="connsiteY2-6" fmla="*/ 395331 h 398381"/>
                  <a:gd name="connsiteX3-7" fmla="*/ 6766560 w 6766560"/>
                  <a:gd name="connsiteY3-8" fmla="*/ 166731 h 398381"/>
                  <a:gd name="connsiteX0-9" fmla="*/ 0 w 6766560"/>
                  <a:gd name="connsiteY0-10" fmla="*/ 71354 h 339035"/>
                  <a:gd name="connsiteX1-11" fmla="*/ 4369154 w 6766560"/>
                  <a:gd name="connsiteY1-12" fmla="*/ 14204 h 339035"/>
                  <a:gd name="connsiteX2-13" fmla="*/ 4351696 w 6766560"/>
                  <a:gd name="connsiteY2-14" fmla="*/ 334244 h 339035"/>
                  <a:gd name="connsiteX3-15" fmla="*/ 6766560 w 6766560"/>
                  <a:gd name="connsiteY3-16" fmla="*/ 162794 h 339035"/>
                  <a:gd name="connsiteX0-17" fmla="*/ 0 w 7194823"/>
                  <a:gd name="connsiteY0-18" fmla="*/ 71354 h 334304"/>
                  <a:gd name="connsiteX1-19" fmla="*/ 4369154 w 7194823"/>
                  <a:gd name="connsiteY1-20" fmla="*/ 14204 h 334304"/>
                  <a:gd name="connsiteX2-21" fmla="*/ 4351696 w 7194823"/>
                  <a:gd name="connsiteY2-22" fmla="*/ 334244 h 334304"/>
                  <a:gd name="connsiteX3-23" fmla="*/ 7194823 w 7194823"/>
                  <a:gd name="connsiteY3-24" fmla="*/ 37064 h 334304"/>
                  <a:gd name="connsiteX0-25" fmla="*/ 0 w 7194823"/>
                  <a:gd name="connsiteY0-26" fmla="*/ 72918 h 358721"/>
                  <a:gd name="connsiteX1-27" fmla="*/ 4369154 w 7194823"/>
                  <a:gd name="connsiteY1-28" fmla="*/ 15768 h 358721"/>
                  <a:gd name="connsiteX2-29" fmla="*/ 4051911 w 7194823"/>
                  <a:gd name="connsiteY2-30" fmla="*/ 358668 h 358721"/>
                  <a:gd name="connsiteX3-31" fmla="*/ 7194823 w 7194823"/>
                  <a:gd name="connsiteY3-32" fmla="*/ 38628 h 358721"/>
                  <a:gd name="connsiteX0-33" fmla="*/ 0 w 6454042"/>
                  <a:gd name="connsiteY0-34" fmla="*/ 72918 h 359955"/>
                  <a:gd name="connsiteX1-35" fmla="*/ 4369154 w 6454042"/>
                  <a:gd name="connsiteY1-36" fmla="*/ 15768 h 359955"/>
                  <a:gd name="connsiteX2-37" fmla="*/ 4051911 w 6454042"/>
                  <a:gd name="connsiteY2-38" fmla="*/ 358668 h 359955"/>
                  <a:gd name="connsiteX3-39" fmla="*/ 6454042 w 6454042"/>
                  <a:gd name="connsiteY3-40" fmla="*/ 112769 h 359955"/>
                  <a:gd name="connsiteX0-41" fmla="*/ 0 w 6454042"/>
                  <a:gd name="connsiteY0-42" fmla="*/ 62493 h 349247"/>
                  <a:gd name="connsiteX1-43" fmla="*/ 4122228 w 6454042"/>
                  <a:gd name="connsiteY1-44" fmla="*/ 17700 h 349247"/>
                  <a:gd name="connsiteX2-45" fmla="*/ 4051911 w 6454042"/>
                  <a:gd name="connsiteY2-46" fmla="*/ 348243 h 349247"/>
                  <a:gd name="connsiteX3-47" fmla="*/ 6454042 w 6454042"/>
                  <a:gd name="connsiteY3-48" fmla="*/ 102344 h 349247"/>
                  <a:gd name="connsiteX0-49" fmla="*/ 0 w 4341830"/>
                  <a:gd name="connsiteY0-50" fmla="*/ 62493 h 348243"/>
                  <a:gd name="connsiteX1-51" fmla="*/ 4122228 w 4341830"/>
                  <a:gd name="connsiteY1-52" fmla="*/ 17700 h 348243"/>
                  <a:gd name="connsiteX2-53" fmla="*/ 4051911 w 4341830"/>
                  <a:gd name="connsiteY2-54" fmla="*/ 348243 h 348243"/>
                  <a:gd name="connsiteX0-55" fmla="*/ 0 w 4122228"/>
                  <a:gd name="connsiteY0-56" fmla="*/ 62493 h 62493"/>
                  <a:gd name="connsiteX1-57" fmla="*/ 4122228 w 4122228"/>
                  <a:gd name="connsiteY1-58" fmla="*/ 17700 h 62493"/>
                  <a:gd name="connsiteX0-59" fmla="*/ 0 w 4122228"/>
                  <a:gd name="connsiteY0-60" fmla="*/ 44793 h 66159"/>
                  <a:gd name="connsiteX1-61" fmla="*/ 4122228 w 4122228"/>
                  <a:gd name="connsiteY1-62" fmla="*/ 0 h 66159"/>
                  <a:gd name="connsiteX0-63" fmla="*/ 0 w 4245691"/>
                  <a:gd name="connsiteY0-64" fmla="*/ 156004 h 156004"/>
                  <a:gd name="connsiteX1-65" fmla="*/ 4245691 w 4245691"/>
                  <a:gd name="connsiteY1-66" fmla="*/ 0 h 156004"/>
                  <a:gd name="connsiteX0-67" fmla="*/ 0 w 4245691"/>
                  <a:gd name="connsiteY0-68" fmla="*/ 156004 h 163985"/>
                  <a:gd name="connsiteX1-69" fmla="*/ 4245691 w 4245691"/>
                  <a:gd name="connsiteY1-70" fmla="*/ 0 h 163985"/>
                  <a:gd name="connsiteX0-71" fmla="*/ 0 w 5449458"/>
                  <a:gd name="connsiteY0-72" fmla="*/ 143648 h 143648"/>
                  <a:gd name="connsiteX1-73" fmla="*/ 5449458 w 5449458"/>
                  <a:gd name="connsiteY1-74" fmla="*/ 0 h 143648"/>
                  <a:gd name="connsiteX0-75" fmla="*/ 0 w 5449458"/>
                  <a:gd name="connsiteY0-76" fmla="*/ 143648 h 260913"/>
                  <a:gd name="connsiteX1-77" fmla="*/ 1990356 w 5449458"/>
                  <a:gd name="connsiteY1-78" fmla="*/ 260339 h 260913"/>
                  <a:gd name="connsiteX2-79" fmla="*/ 5449458 w 5449458"/>
                  <a:gd name="connsiteY2-80" fmla="*/ 0 h 260913"/>
                  <a:gd name="connsiteX0-81" fmla="*/ 0 w 4693246"/>
                  <a:gd name="connsiteY0-82" fmla="*/ 169 h 463018"/>
                  <a:gd name="connsiteX1-83" fmla="*/ 1234144 w 4693246"/>
                  <a:gd name="connsiteY1-84" fmla="*/ 462849 h 463018"/>
                  <a:gd name="connsiteX2-85" fmla="*/ 4693246 w 4693246"/>
                  <a:gd name="connsiteY2-86" fmla="*/ 202510 h 463018"/>
                  <a:gd name="connsiteX0-87" fmla="*/ 153395 w 4846641"/>
                  <a:gd name="connsiteY0-88" fmla="*/ 0 h 462988"/>
                  <a:gd name="connsiteX1-89" fmla="*/ 1387539 w 4846641"/>
                  <a:gd name="connsiteY1-90" fmla="*/ 462680 h 462988"/>
                  <a:gd name="connsiteX2-91" fmla="*/ 4846641 w 4846641"/>
                  <a:gd name="connsiteY2-92" fmla="*/ 202341 h 462988"/>
                  <a:gd name="connsiteX0-93" fmla="*/ 212160 w 4457851"/>
                  <a:gd name="connsiteY0-94" fmla="*/ 0 h 462988"/>
                  <a:gd name="connsiteX1-95" fmla="*/ 998749 w 4457851"/>
                  <a:gd name="connsiteY1-96" fmla="*/ 462680 h 462988"/>
                  <a:gd name="connsiteX2-97" fmla="*/ 4457851 w 4457851"/>
                  <a:gd name="connsiteY2-98" fmla="*/ 202341 h 462988"/>
                  <a:gd name="connsiteX0-99" fmla="*/ 238795 w 4484486"/>
                  <a:gd name="connsiteY0-100" fmla="*/ 0 h 462868"/>
                  <a:gd name="connsiteX1-101" fmla="*/ 1025384 w 4484486"/>
                  <a:gd name="connsiteY1-102" fmla="*/ 462680 h 462868"/>
                  <a:gd name="connsiteX2-103" fmla="*/ 4484486 w 4484486"/>
                  <a:gd name="connsiteY2-104" fmla="*/ 202341 h 462868"/>
                  <a:gd name="connsiteX0-105" fmla="*/ 410770 w 4656461"/>
                  <a:gd name="connsiteY0-106" fmla="*/ 0 h 425815"/>
                  <a:gd name="connsiteX1-107" fmla="*/ 595476 w 4656461"/>
                  <a:gd name="connsiteY1-108" fmla="*/ 425610 h 425815"/>
                  <a:gd name="connsiteX2-109" fmla="*/ 4656461 w 4656461"/>
                  <a:gd name="connsiteY2-110" fmla="*/ 202341 h 425815"/>
                  <a:gd name="connsiteX0-111" fmla="*/ 410770 w 4656461"/>
                  <a:gd name="connsiteY0-112" fmla="*/ 0 h 364069"/>
                  <a:gd name="connsiteX1-113" fmla="*/ 595476 w 4656461"/>
                  <a:gd name="connsiteY1-114" fmla="*/ 363827 h 364069"/>
                  <a:gd name="connsiteX2-115" fmla="*/ 4656461 w 4656461"/>
                  <a:gd name="connsiteY2-116" fmla="*/ 202341 h 364069"/>
                  <a:gd name="connsiteX0-117" fmla="*/ 558636 w 4511100"/>
                  <a:gd name="connsiteY0-118" fmla="*/ 0 h 388767"/>
                  <a:gd name="connsiteX1-119" fmla="*/ 450115 w 4511100"/>
                  <a:gd name="connsiteY1-120" fmla="*/ 388541 h 388767"/>
                  <a:gd name="connsiteX2-121" fmla="*/ 4511100 w 4511100"/>
                  <a:gd name="connsiteY2-122" fmla="*/ 227055 h 388767"/>
                  <a:gd name="connsiteX0-123" fmla="*/ 445007 w 4613533"/>
                  <a:gd name="connsiteY0-124" fmla="*/ 0 h 413467"/>
                  <a:gd name="connsiteX1-125" fmla="*/ 552548 w 4613533"/>
                  <a:gd name="connsiteY1-126" fmla="*/ 413255 h 413467"/>
                  <a:gd name="connsiteX2-127" fmla="*/ 4613533 w 4613533"/>
                  <a:gd name="connsiteY2-128" fmla="*/ 251769 h 413467"/>
                  <a:gd name="connsiteX0-129" fmla="*/ 437894 w 4606420"/>
                  <a:gd name="connsiteY0-130" fmla="*/ 0 h 351722"/>
                  <a:gd name="connsiteX1-131" fmla="*/ 560868 w 4606420"/>
                  <a:gd name="connsiteY1-132" fmla="*/ 351471 h 351722"/>
                  <a:gd name="connsiteX2-133" fmla="*/ 4606420 w 4606420"/>
                  <a:gd name="connsiteY2-134" fmla="*/ 251769 h 351722"/>
                  <a:gd name="connsiteX0-135" fmla="*/ 424068 w 4592594"/>
                  <a:gd name="connsiteY0-136" fmla="*/ 0 h 401116"/>
                  <a:gd name="connsiteX1-137" fmla="*/ 577907 w 4592594"/>
                  <a:gd name="connsiteY1-138" fmla="*/ 400898 h 401116"/>
                  <a:gd name="connsiteX2-139" fmla="*/ 4592594 w 4592594"/>
                  <a:gd name="connsiteY2-140" fmla="*/ 251769 h 401116"/>
                  <a:gd name="connsiteX0-141" fmla="*/ 424068 w 4592594"/>
                  <a:gd name="connsiteY0-142" fmla="*/ 0 h 401116"/>
                  <a:gd name="connsiteX1-143" fmla="*/ 577907 w 4592594"/>
                  <a:gd name="connsiteY1-144" fmla="*/ 400898 h 401116"/>
                  <a:gd name="connsiteX2-145" fmla="*/ 4592594 w 4592594"/>
                  <a:gd name="connsiteY2-146" fmla="*/ 338266 h 401116"/>
                  <a:gd name="connsiteX0-147" fmla="*/ 391353 w 4638179"/>
                  <a:gd name="connsiteY0-148" fmla="*/ 0 h 401116"/>
                  <a:gd name="connsiteX1-149" fmla="*/ 623492 w 4638179"/>
                  <a:gd name="connsiteY1-150" fmla="*/ 400898 h 401116"/>
                  <a:gd name="connsiteX2-151" fmla="*/ 4638179 w 4638179"/>
                  <a:gd name="connsiteY2-152" fmla="*/ 338266 h 401116"/>
                  <a:gd name="connsiteX0-153" fmla="*/ 391353 w 4904398"/>
                  <a:gd name="connsiteY0-154" fmla="*/ 0 h 401116"/>
                  <a:gd name="connsiteX1-155" fmla="*/ 623492 w 4904398"/>
                  <a:gd name="connsiteY1-156" fmla="*/ 400898 h 401116"/>
                  <a:gd name="connsiteX2-157" fmla="*/ 4904398 w 4904398"/>
                  <a:gd name="connsiteY2-158" fmla="*/ 322224 h 401116"/>
                </a:gdLst>
                <a:ahLst/>
                <a:cxnLst>
                  <a:cxn ang="0">
                    <a:pos x="connsiteX0-153" y="connsiteY0-154"/>
                  </a:cxn>
                  <a:cxn ang="0">
                    <a:pos x="connsiteX1-155" y="connsiteY1-156"/>
                  </a:cxn>
                  <a:cxn ang="0">
                    <a:pos x="connsiteX2-157" y="connsiteY2-158"/>
                  </a:cxn>
                </a:cxnLst>
                <a:rect l="l" t="t" r="r" b="b"/>
                <a:pathLst>
                  <a:path w="4904398" h="401116">
                    <a:moveTo>
                      <a:pt x="391353" y="0"/>
                    </a:moveTo>
                    <a:cubicBezTo>
                      <a:pt x="-226127" y="38897"/>
                      <a:pt x="-86259" y="411428"/>
                      <a:pt x="623492" y="400898"/>
                    </a:cubicBezTo>
                    <a:lnTo>
                      <a:pt x="4904398" y="322224"/>
                    </a:lnTo>
                  </a:path>
                </a:pathLst>
              </a:custGeom>
              <a:noFill/>
              <a:ln w="25400" cap="rnd">
                <a:solidFill>
                  <a:schemeClr val="bg1"/>
                </a:solidFill>
                <a:prstDash val="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" name="文本框 3"/>
            <p:cNvSpPr txBox="1"/>
            <p:nvPr/>
          </p:nvSpPr>
          <p:spPr>
            <a:xfrm>
              <a:off x="1595870" y="496392"/>
              <a:ext cx="364074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altLang="zh-CN" sz="3200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Chuẩn bị ở nhà</a:t>
              </a:r>
              <a:endParaRPr lang="zh-CN" altLang="en-US" sz="3200" dirty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endParaRPr>
            </a:p>
          </p:txBody>
        </p:sp>
      </p:grpSp>
      <p:grpSp>
        <p:nvGrpSpPr>
          <p:cNvPr id="9" name="Group 4"/>
          <p:cNvGrpSpPr>
            <a:grpSpLocks noChangeAspect="1"/>
          </p:cNvGrpSpPr>
          <p:nvPr/>
        </p:nvGrpSpPr>
        <p:grpSpPr bwMode="auto">
          <a:xfrm>
            <a:off x="2267179" y="3281893"/>
            <a:ext cx="2128204" cy="2335423"/>
            <a:chOff x="1619" y="2187"/>
            <a:chExt cx="1140" cy="1251"/>
          </a:xfrm>
          <a:solidFill>
            <a:schemeClr val="accent2"/>
          </a:solidFill>
        </p:grpSpPr>
        <p:sp>
          <p:nvSpPr>
            <p:cNvPr id="11" name="Freeform 5"/>
            <p:cNvSpPr>
              <a:spLocks/>
            </p:cNvSpPr>
            <p:nvPr/>
          </p:nvSpPr>
          <p:spPr bwMode="auto">
            <a:xfrm>
              <a:off x="1725" y="2271"/>
              <a:ext cx="708" cy="1158"/>
            </a:xfrm>
            <a:custGeom>
              <a:avLst/>
              <a:gdLst>
                <a:gd name="T0" fmla="*/ 66 w 161"/>
                <a:gd name="T1" fmla="*/ 7 h 263"/>
                <a:gd name="T2" fmla="*/ 1 w 161"/>
                <a:gd name="T3" fmla="*/ 209 h 263"/>
                <a:gd name="T4" fmla="*/ 3 w 161"/>
                <a:gd name="T5" fmla="*/ 215 h 263"/>
                <a:gd name="T6" fmla="*/ 150 w 161"/>
                <a:gd name="T7" fmla="*/ 262 h 263"/>
                <a:gd name="T8" fmla="*/ 154 w 161"/>
                <a:gd name="T9" fmla="*/ 250 h 263"/>
                <a:gd name="T10" fmla="*/ 9 w 161"/>
                <a:gd name="T11" fmla="*/ 205 h 263"/>
                <a:gd name="T12" fmla="*/ 12 w 161"/>
                <a:gd name="T13" fmla="*/ 212 h 263"/>
                <a:gd name="T14" fmla="*/ 76 w 161"/>
                <a:gd name="T15" fmla="*/ 13 h 263"/>
                <a:gd name="T16" fmla="*/ 66 w 161"/>
                <a:gd name="T17" fmla="*/ 7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1" h="263">
                  <a:moveTo>
                    <a:pt x="66" y="7"/>
                  </a:moveTo>
                  <a:cubicBezTo>
                    <a:pt x="35" y="71"/>
                    <a:pt x="19" y="141"/>
                    <a:pt x="1" y="209"/>
                  </a:cubicBezTo>
                  <a:cubicBezTo>
                    <a:pt x="0" y="211"/>
                    <a:pt x="1" y="214"/>
                    <a:pt x="3" y="215"/>
                  </a:cubicBezTo>
                  <a:cubicBezTo>
                    <a:pt x="47" y="242"/>
                    <a:pt x="101" y="251"/>
                    <a:pt x="150" y="262"/>
                  </a:cubicBezTo>
                  <a:cubicBezTo>
                    <a:pt x="158" y="263"/>
                    <a:pt x="161" y="252"/>
                    <a:pt x="154" y="250"/>
                  </a:cubicBezTo>
                  <a:cubicBezTo>
                    <a:pt x="106" y="240"/>
                    <a:pt x="52" y="231"/>
                    <a:pt x="9" y="205"/>
                  </a:cubicBezTo>
                  <a:cubicBezTo>
                    <a:pt x="10" y="207"/>
                    <a:pt x="11" y="210"/>
                    <a:pt x="12" y="212"/>
                  </a:cubicBezTo>
                  <a:cubicBezTo>
                    <a:pt x="31" y="145"/>
                    <a:pt x="46" y="76"/>
                    <a:pt x="76" y="13"/>
                  </a:cubicBezTo>
                  <a:cubicBezTo>
                    <a:pt x="80" y="7"/>
                    <a:pt x="69" y="0"/>
                    <a:pt x="66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" name="Freeform 6"/>
            <p:cNvSpPr>
              <a:spLocks/>
            </p:cNvSpPr>
            <p:nvPr/>
          </p:nvSpPr>
          <p:spPr bwMode="auto">
            <a:xfrm>
              <a:off x="1998" y="2253"/>
              <a:ext cx="761" cy="1185"/>
            </a:xfrm>
            <a:custGeom>
              <a:avLst/>
              <a:gdLst>
                <a:gd name="T0" fmla="*/ 11 w 173"/>
                <a:gd name="T1" fmla="*/ 20 h 269"/>
                <a:gd name="T2" fmla="*/ 164 w 173"/>
                <a:gd name="T3" fmla="*/ 55 h 269"/>
                <a:gd name="T4" fmla="*/ 160 w 173"/>
                <a:gd name="T5" fmla="*/ 47 h 269"/>
                <a:gd name="T6" fmla="*/ 86 w 173"/>
                <a:gd name="T7" fmla="*/ 259 h 269"/>
                <a:gd name="T8" fmla="*/ 97 w 173"/>
                <a:gd name="T9" fmla="*/ 262 h 269"/>
                <a:gd name="T10" fmla="*/ 172 w 173"/>
                <a:gd name="T11" fmla="*/ 51 h 269"/>
                <a:gd name="T12" fmla="*/ 168 w 173"/>
                <a:gd name="T13" fmla="*/ 43 h 269"/>
                <a:gd name="T14" fmla="*/ 8 w 173"/>
                <a:gd name="T15" fmla="*/ 9 h 269"/>
                <a:gd name="T16" fmla="*/ 11 w 173"/>
                <a:gd name="T17" fmla="*/ 2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3" h="269">
                  <a:moveTo>
                    <a:pt x="11" y="20"/>
                  </a:moveTo>
                  <a:cubicBezTo>
                    <a:pt x="63" y="12"/>
                    <a:pt x="116" y="38"/>
                    <a:pt x="164" y="55"/>
                  </a:cubicBezTo>
                  <a:cubicBezTo>
                    <a:pt x="163" y="52"/>
                    <a:pt x="162" y="50"/>
                    <a:pt x="160" y="47"/>
                  </a:cubicBezTo>
                  <a:cubicBezTo>
                    <a:pt x="144" y="121"/>
                    <a:pt x="113" y="189"/>
                    <a:pt x="86" y="259"/>
                  </a:cubicBezTo>
                  <a:cubicBezTo>
                    <a:pt x="83" y="266"/>
                    <a:pt x="95" y="269"/>
                    <a:pt x="97" y="262"/>
                  </a:cubicBezTo>
                  <a:cubicBezTo>
                    <a:pt x="124" y="192"/>
                    <a:pt x="155" y="124"/>
                    <a:pt x="172" y="51"/>
                  </a:cubicBezTo>
                  <a:cubicBezTo>
                    <a:pt x="173" y="47"/>
                    <a:pt x="171" y="44"/>
                    <a:pt x="168" y="43"/>
                  </a:cubicBezTo>
                  <a:cubicBezTo>
                    <a:pt x="116" y="26"/>
                    <a:pt x="63" y="0"/>
                    <a:pt x="8" y="9"/>
                  </a:cubicBezTo>
                  <a:cubicBezTo>
                    <a:pt x="0" y="10"/>
                    <a:pt x="3" y="21"/>
                    <a:pt x="11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" name="Freeform 7"/>
            <p:cNvSpPr>
              <a:spLocks/>
            </p:cNvSpPr>
            <p:nvPr/>
          </p:nvSpPr>
          <p:spPr bwMode="auto">
            <a:xfrm>
              <a:off x="1619" y="2187"/>
              <a:ext cx="484" cy="1053"/>
            </a:xfrm>
            <a:custGeom>
              <a:avLst/>
              <a:gdLst>
                <a:gd name="T0" fmla="*/ 94 w 110"/>
                <a:gd name="T1" fmla="*/ 26 h 239"/>
                <a:gd name="T2" fmla="*/ 107 w 110"/>
                <a:gd name="T3" fmla="*/ 74 h 239"/>
                <a:gd name="T4" fmla="*/ 108 w 110"/>
                <a:gd name="T5" fmla="*/ 67 h 239"/>
                <a:gd name="T6" fmla="*/ 48 w 110"/>
                <a:gd name="T7" fmla="*/ 69 h 239"/>
                <a:gd name="T8" fmla="*/ 102 w 110"/>
                <a:gd name="T9" fmla="*/ 115 h 239"/>
                <a:gd name="T10" fmla="*/ 105 w 110"/>
                <a:gd name="T11" fmla="*/ 105 h 239"/>
                <a:gd name="T12" fmla="*/ 34 w 110"/>
                <a:gd name="T13" fmla="*/ 116 h 239"/>
                <a:gd name="T14" fmla="*/ 84 w 110"/>
                <a:gd name="T15" fmla="*/ 150 h 239"/>
                <a:gd name="T16" fmla="*/ 84 w 110"/>
                <a:gd name="T17" fmla="*/ 142 h 239"/>
                <a:gd name="T18" fmla="*/ 28 w 110"/>
                <a:gd name="T19" fmla="*/ 139 h 239"/>
                <a:gd name="T20" fmla="*/ 37 w 110"/>
                <a:gd name="T21" fmla="*/ 202 h 239"/>
                <a:gd name="T22" fmla="*/ 62 w 110"/>
                <a:gd name="T23" fmla="*/ 201 h 239"/>
                <a:gd name="T24" fmla="*/ 51 w 110"/>
                <a:gd name="T25" fmla="*/ 173 h 239"/>
                <a:gd name="T26" fmla="*/ 11 w 110"/>
                <a:gd name="T27" fmla="*/ 186 h 239"/>
                <a:gd name="T28" fmla="*/ 27 w 110"/>
                <a:gd name="T29" fmla="*/ 234 h 239"/>
                <a:gd name="T30" fmla="*/ 33 w 110"/>
                <a:gd name="T31" fmla="*/ 224 h 239"/>
                <a:gd name="T32" fmla="*/ 37 w 110"/>
                <a:gd name="T33" fmla="*/ 182 h 239"/>
                <a:gd name="T34" fmla="*/ 52 w 110"/>
                <a:gd name="T35" fmla="*/ 187 h 239"/>
                <a:gd name="T36" fmla="*/ 48 w 110"/>
                <a:gd name="T37" fmla="*/ 194 h 239"/>
                <a:gd name="T38" fmla="*/ 35 w 110"/>
                <a:gd name="T39" fmla="*/ 168 h 239"/>
                <a:gd name="T40" fmla="*/ 41 w 110"/>
                <a:gd name="T41" fmla="*/ 139 h 239"/>
                <a:gd name="T42" fmla="*/ 75 w 110"/>
                <a:gd name="T43" fmla="*/ 150 h 239"/>
                <a:gd name="T44" fmla="*/ 75 w 110"/>
                <a:gd name="T45" fmla="*/ 142 h 239"/>
                <a:gd name="T46" fmla="*/ 54 w 110"/>
                <a:gd name="T47" fmla="*/ 106 h 239"/>
                <a:gd name="T48" fmla="*/ 96 w 110"/>
                <a:gd name="T49" fmla="*/ 114 h 239"/>
                <a:gd name="T50" fmla="*/ 99 w 110"/>
                <a:gd name="T51" fmla="*/ 104 h 239"/>
                <a:gd name="T52" fmla="*/ 59 w 110"/>
                <a:gd name="T53" fmla="*/ 83 h 239"/>
                <a:gd name="T54" fmla="*/ 98 w 110"/>
                <a:gd name="T55" fmla="*/ 73 h 239"/>
                <a:gd name="T56" fmla="*/ 99 w 110"/>
                <a:gd name="T57" fmla="*/ 65 h 239"/>
                <a:gd name="T58" fmla="*/ 90 w 110"/>
                <a:gd name="T59" fmla="*/ 38 h 239"/>
                <a:gd name="T60" fmla="*/ 94 w 110"/>
                <a:gd name="T61" fmla="*/ 26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10" h="239">
                  <a:moveTo>
                    <a:pt x="94" y="26"/>
                  </a:moveTo>
                  <a:cubicBezTo>
                    <a:pt x="26" y="0"/>
                    <a:pt x="62" y="123"/>
                    <a:pt x="107" y="74"/>
                  </a:cubicBezTo>
                  <a:cubicBezTo>
                    <a:pt x="109" y="72"/>
                    <a:pt x="110" y="69"/>
                    <a:pt x="108" y="67"/>
                  </a:cubicBezTo>
                  <a:cubicBezTo>
                    <a:pt x="95" y="49"/>
                    <a:pt x="54" y="40"/>
                    <a:pt x="48" y="69"/>
                  </a:cubicBezTo>
                  <a:cubicBezTo>
                    <a:pt x="42" y="99"/>
                    <a:pt x="74" y="124"/>
                    <a:pt x="102" y="115"/>
                  </a:cubicBezTo>
                  <a:cubicBezTo>
                    <a:pt x="106" y="114"/>
                    <a:pt x="109" y="108"/>
                    <a:pt x="105" y="105"/>
                  </a:cubicBezTo>
                  <a:cubicBezTo>
                    <a:pt x="85" y="89"/>
                    <a:pt x="39" y="81"/>
                    <a:pt x="34" y="116"/>
                  </a:cubicBezTo>
                  <a:cubicBezTo>
                    <a:pt x="29" y="144"/>
                    <a:pt x="60" y="169"/>
                    <a:pt x="84" y="150"/>
                  </a:cubicBezTo>
                  <a:cubicBezTo>
                    <a:pt x="86" y="148"/>
                    <a:pt x="86" y="144"/>
                    <a:pt x="84" y="142"/>
                  </a:cubicBezTo>
                  <a:cubicBezTo>
                    <a:pt x="67" y="126"/>
                    <a:pt x="40" y="111"/>
                    <a:pt x="28" y="139"/>
                  </a:cubicBezTo>
                  <a:cubicBezTo>
                    <a:pt x="20" y="157"/>
                    <a:pt x="20" y="189"/>
                    <a:pt x="37" y="202"/>
                  </a:cubicBezTo>
                  <a:cubicBezTo>
                    <a:pt x="44" y="207"/>
                    <a:pt x="55" y="207"/>
                    <a:pt x="62" y="201"/>
                  </a:cubicBezTo>
                  <a:cubicBezTo>
                    <a:pt x="75" y="191"/>
                    <a:pt x="63" y="178"/>
                    <a:pt x="51" y="173"/>
                  </a:cubicBezTo>
                  <a:cubicBezTo>
                    <a:pt x="35" y="166"/>
                    <a:pt x="20" y="171"/>
                    <a:pt x="11" y="186"/>
                  </a:cubicBezTo>
                  <a:cubicBezTo>
                    <a:pt x="0" y="203"/>
                    <a:pt x="13" y="225"/>
                    <a:pt x="27" y="234"/>
                  </a:cubicBezTo>
                  <a:cubicBezTo>
                    <a:pt x="34" y="239"/>
                    <a:pt x="40" y="228"/>
                    <a:pt x="33" y="224"/>
                  </a:cubicBezTo>
                  <a:cubicBezTo>
                    <a:pt x="19" y="214"/>
                    <a:pt x="11" y="183"/>
                    <a:pt x="37" y="182"/>
                  </a:cubicBezTo>
                  <a:cubicBezTo>
                    <a:pt x="42" y="182"/>
                    <a:pt x="47" y="184"/>
                    <a:pt x="52" y="187"/>
                  </a:cubicBezTo>
                  <a:cubicBezTo>
                    <a:pt x="61" y="192"/>
                    <a:pt x="49" y="194"/>
                    <a:pt x="48" y="194"/>
                  </a:cubicBezTo>
                  <a:cubicBezTo>
                    <a:pt x="38" y="194"/>
                    <a:pt x="36" y="175"/>
                    <a:pt x="35" y="168"/>
                  </a:cubicBezTo>
                  <a:cubicBezTo>
                    <a:pt x="34" y="158"/>
                    <a:pt x="36" y="148"/>
                    <a:pt x="41" y="139"/>
                  </a:cubicBezTo>
                  <a:cubicBezTo>
                    <a:pt x="50" y="125"/>
                    <a:pt x="68" y="144"/>
                    <a:pt x="75" y="150"/>
                  </a:cubicBezTo>
                  <a:cubicBezTo>
                    <a:pt x="75" y="148"/>
                    <a:pt x="75" y="145"/>
                    <a:pt x="75" y="142"/>
                  </a:cubicBezTo>
                  <a:cubicBezTo>
                    <a:pt x="55" y="158"/>
                    <a:pt x="34" y="119"/>
                    <a:pt x="54" y="106"/>
                  </a:cubicBezTo>
                  <a:cubicBezTo>
                    <a:pt x="66" y="98"/>
                    <a:pt x="86" y="105"/>
                    <a:pt x="96" y="114"/>
                  </a:cubicBezTo>
                  <a:cubicBezTo>
                    <a:pt x="97" y="110"/>
                    <a:pt x="98" y="107"/>
                    <a:pt x="99" y="104"/>
                  </a:cubicBezTo>
                  <a:cubicBezTo>
                    <a:pt x="83" y="109"/>
                    <a:pt x="65" y="99"/>
                    <a:pt x="59" y="83"/>
                  </a:cubicBezTo>
                  <a:cubicBezTo>
                    <a:pt x="50" y="58"/>
                    <a:pt x="88" y="59"/>
                    <a:pt x="98" y="73"/>
                  </a:cubicBezTo>
                  <a:cubicBezTo>
                    <a:pt x="98" y="70"/>
                    <a:pt x="98" y="68"/>
                    <a:pt x="99" y="65"/>
                  </a:cubicBezTo>
                  <a:cubicBezTo>
                    <a:pt x="72" y="94"/>
                    <a:pt x="47" y="21"/>
                    <a:pt x="90" y="38"/>
                  </a:cubicBezTo>
                  <a:cubicBezTo>
                    <a:pt x="98" y="41"/>
                    <a:pt x="101" y="29"/>
                    <a:pt x="94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" name="Freeform 8"/>
            <p:cNvSpPr>
              <a:spLocks/>
            </p:cNvSpPr>
            <p:nvPr/>
          </p:nvSpPr>
          <p:spPr bwMode="auto">
            <a:xfrm>
              <a:off x="2147" y="2553"/>
              <a:ext cx="304" cy="255"/>
            </a:xfrm>
            <a:custGeom>
              <a:avLst/>
              <a:gdLst>
                <a:gd name="T0" fmla="*/ 18 w 69"/>
                <a:gd name="T1" fmla="*/ 6 h 58"/>
                <a:gd name="T2" fmla="*/ 2 w 69"/>
                <a:gd name="T3" fmla="*/ 32 h 58"/>
                <a:gd name="T4" fmla="*/ 9 w 69"/>
                <a:gd name="T5" fmla="*/ 40 h 58"/>
                <a:gd name="T6" fmla="*/ 38 w 69"/>
                <a:gd name="T7" fmla="*/ 26 h 58"/>
                <a:gd name="T8" fmla="*/ 31 w 69"/>
                <a:gd name="T9" fmla="*/ 18 h 58"/>
                <a:gd name="T10" fmla="*/ 26 w 69"/>
                <a:gd name="T11" fmla="*/ 41 h 58"/>
                <a:gd name="T12" fmla="*/ 34 w 69"/>
                <a:gd name="T13" fmla="*/ 48 h 58"/>
                <a:gd name="T14" fmla="*/ 66 w 69"/>
                <a:gd name="T15" fmla="*/ 28 h 58"/>
                <a:gd name="T16" fmla="*/ 56 w 69"/>
                <a:gd name="T17" fmla="*/ 22 h 58"/>
                <a:gd name="T18" fmla="*/ 53 w 69"/>
                <a:gd name="T19" fmla="*/ 51 h 58"/>
                <a:gd name="T20" fmla="*/ 65 w 69"/>
                <a:gd name="T21" fmla="*/ 51 h 58"/>
                <a:gd name="T22" fmla="*/ 67 w 69"/>
                <a:gd name="T23" fmla="*/ 25 h 58"/>
                <a:gd name="T24" fmla="*/ 57 w 69"/>
                <a:gd name="T25" fmla="*/ 19 h 58"/>
                <a:gd name="T26" fmla="*/ 31 w 69"/>
                <a:gd name="T27" fmla="*/ 36 h 58"/>
                <a:gd name="T28" fmla="*/ 38 w 69"/>
                <a:gd name="T29" fmla="*/ 44 h 58"/>
                <a:gd name="T30" fmla="*/ 42 w 69"/>
                <a:gd name="T31" fmla="*/ 21 h 58"/>
                <a:gd name="T32" fmla="*/ 35 w 69"/>
                <a:gd name="T33" fmla="*/ 14 h 58"/>
                <a:gd name="T34" fmla="*/ 6 w 69"/>
                <a:gd name="T35" fmla="*/ 29 h 58"/>
                <a:gd name="T36" fmla="*/ 12 w 69"/>
                <a:gd name="T37" fmla="*/ 38 h 58"/>
                <a:gd name="T38" fmla="*/ 28 w 69"/>
                <a:gd name="T39" fmla="*/ 13 h 58"/>
                <a:gd name="T40" fmla="*/ 18 w 69"/>
                <a:gd name="T41" fmla="*/ 6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" h="58">
                  <a:moveTo>
                    <a:pt x="18" y="6"/>
                  </a:moveTo>
                  <a:cubicBezTo>
                    <a:pt x="12" y="15"/>
                    <a:pt x="7" y="23"/>
                    <a:pt x="2" y="32"/>
                  </a:cubicBezTo>
                  <a:cubicBezTo>
                    <a:pt x="0" y="36"/>
                    <a:pt x="3" y="43"/>
                    <a:pt x="9" y="40"/>
                  </a:cubicBezTo>
                  <a:cubicBezTo>
                    <a:pt x="19" y="36"/>
                    <a:pt x="28" y="30"/>
                    <a:pt x="38" y="26"/>
                  </a:cubicBezTo>
                  <a:cubicBezTo>
                    <a:pt x="36" y="23"/>
                    <a:pt x="33" y="21"/>
                    <a:pt x="31" y="18"/>
                  </a:cubicBezTo>
                  <a:cubicBezTo>
                    <a:pt x="28" y="26"/>
                    <a:pt x="29" y="33"/>
                    <a:pt x="26" y="41"/>
                  </a:cubicBezTo>
                  <a:cubicBezTo>
                    <a:pt x="25" y="45"/>
                    <a:pt x="30" y="49"/>
                    <a:pt x="34" y="48"/>
                  </a:cubicBezTo>
                  <a:cubicBezTo>
                    <a:pt x="46" y="44"/>
                    <a:pt x="56" y="36"/>
                    <a:pt x="66" y="28"/>
                  </a:cubicBezTo>
                  <a:cubicBezTo>
                    <a:pt x="62" y="26"/>
                    <a:pt x="59" y="24"/>
                    <a:pt x="56" y="22"/>
                  </a:cubicBezTo>
                  <a:cubicBezTo>
                    <a:pt x="54" y="31"/>
                    <a:pt x="53" y="41"/>
                    <a:pt x="53" y="51"/>
                  </a:cubicBezTo>
                  <a:cubicBezTo>
                    <a:pt x="53" y="58"/>
                    <a:pt x="65" y="58"/>
                    <a:pt x="65" y="51"/>
                  </a:cubicBezTo>
                  <a:cubicBezTo>
                    <a:pt x="65" y="42"/>
                    <a:pt x="65" y="33"/>
                    <a:pt x="67" y="25"/>
                  </a:cubicBezTo>
                  <a:cubicBezTo>
                    <a:pt x="69" y="19"/>
                    <a:pt x="62" y="15"/>
                    <a:pt x="57" y="19"/>
                  </a:cubicBezTo>
                  <a:cubicBezTo>
                    <a:pt x="49" y="26"/>
                    <a:pt x="41" y="33"/>
                    <a:pt x="31" y="36"/>
                  </a:cubicBezTo>
                  <a:cubicBezTo>
                    <a:pt x="33" y="39"/>
                    <a:pt x="36" y="41"/>
                    <a:pt x="38" y="44"/>
                  </a:cubicBezTo>
                  <a:cubicBezTo>
                    <a:pt x="41" y="37"/>
                    <a:pt x="40" y="29"/>
                    <a:pt x="42" y="21"/>
                  </a:cubicBezTo>
                  <a:cubicBezTo>
                    <a:pt x="44" y="17"/>
                    <a:pt x="39" y="12"/>
                    <a:pt x="35" y="14"/>
                  </a:cubicBezTo>
                  <a:cubicBezTo>
                    <a:pt x="25" y="18"/>
                    <a:pt x="16" y="25"/>
                    <a:pt x="6" y="29"/>
                  </a:cubicBezTo>
                  <a:cubicBezTo>
                    <a:pt x="8" y="32"/>
                    <a:pt x="10" y="35"/>
                    <a:pt x="12" y="38"/>
                  </a:cubicBezTo>
                  <a:cubicBezTo>
                    <a:pt x="17" y="29"/>
                    <a:pt x="22" y="21"/>
                    <a:pt x="28" y="13"/>
                  </a:cubicBezTo>
                  <a:cubicBezTo>
                    <a:pt x="33" y="6"/>
                    <a:pt x="22" y="0"/>
                    <a:pt x="18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" name="Freeform 9"/>
            <p:cNvSpPr>
              <a:spLocks/>
            </p:cNvSpPr>
            <p:nvPr/>
          </p:nvSpPr>
          <p:spPr bwMode="auto">
            <a:xfrm>
              <a:off x="2077" y="2808"/>
              <a:ext cx="308" cy="132"/>
            </a:xfrm>
            <a:custGeom>
              <a:avLst/>
              <a:gdLst>
                <a:gd name="T0" fmla="*/ 7 w 70"/>
                <a:gd name="T1" fmla="*/ 14 h 30"/>
                <a:gd name="T2" fmla="*/ 59 w 70"/>
                <a:gd name="T3" fmla="*/ 28 h 30"/>
                <a:gd name="T4" fmla="*/ 62 w 70"/>
                <a:gd name="T5" fmla="*/ 17 h 30"/>
                <a:gd name="T6" fmla="*/ 10 w 70"/>
                <a:gd name="T7" fmla="*/ 3 h 30"/>
                <a:gd name="T8" fmla="*/ 7 w 70"/>
                <a:gd name="T9" fmla="*/ 1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30">
                  <a:moveTo>
                    <a:pt x="7" y="14"/>
                  </a:moveTo>
                  <a:cubicBezTo>
                    <a:pt x="24" y="20"/>
                    <a:pt x="42" y="24"/>
                    <a:pt x="59" y="28"/>
                  </a:cubicBezTo>
                  <a:cubicBezTo>
                    <a:pt x="67" y="30"/>
                    <a:pt x="70" y="19"/>
                    <a:pt x="62" y="17"/>
                  </a:cubicBezTo>
                  <a:cubicBezTo>
                    <a:pt x="45" y="13"/>
                    <a:pt x="27" y="9"/>
                    <a:pt x="10" y="3"/>
                  </a:cubicBezTo>
                  <a:cubicBezTo>
                    <a:pt x="3" y="0"/>
                    <a:pt x="0" y="12"/>
                    <a:pt x="7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" name="Freeform 10"/>
            <p:cNvSpPr>
              <a:spLocks/>
            </p:cNvSpPr>
            <p:nvPr/>
          </p:nvSpPr>
          <p:spPr bwMode="auto">
            <a:xfrm>
              <a:off x="2050" y="2931"/>
              <a:ext cx="278" cy="132"/>
            </a:xfrm>
            <a:custGeom>
              <a:avLst/>
              <a:gdLst>
                <a:gd name="T0" fmla="*/ 6 w 63"/>
                <a:gd name="T1" fmla="*/ 14 h 30"/>
                <a:gd name="T2" fmla="*/ 53 w 63"/>
                <a:gd name="T3" fmla="*/ 27 h 30"/>
                <a:gd name="T4" fmla="*/ 56 w 63"/>
                <a:gd name="T5" fmla="*/ 16 h 30"/>
                <a:gd name="T6" fmla="*/ 12 w 63"/>
                <a:gd name="T7" fmla="*/ 3 h 30"/>
                <a:gd name="T8" fmla="*/ 6 w 63"/>
                <a:gd name="T9" fmla="*/ 1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30">
                  <a:moveTo>
                    <a:pt x="6" y="14"/>
                  </a:moveTo>
                  <a:cubicBezTo>
                    <a:pt x="21" y="22"/>
                    <a:pt x="37" y="22"/>
                    <a:pt x="53" y="27"/>
                  </a:cubicBezTo>
                  <a:cubicBezTo>
                    <a:pt x="60" y="30"/>
                    <a:pt x="63" y="18"/>
                    <a:pt x="56" y="16"/>
                  </a:cubicBezTo>
                  <a:cubicBezTo>
                    <a:pt x="42" y="11"/>
                    <a:pt x="26" y="11"/>
                    <a:pt x="12" y="3"/>
                  </a:cubicBezTo>
                  <a:cubicBezTo>
                    <a:pt x="6" y="0"/>
                    <a:pt x="0" y="10"/>
                    <a:pt x="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4825363" y="1990612"/>
            <a:ext cx="5302192" cy="4253170"/>
            <a:chOff x="4825363" y="1990612"/>
            <a:chExt cx="5302192" cy="2493283"/>
          </a:xfrm>
        </p:grpSpPr>
        <p:sp>
          <p:nvSpPr>
            <p:cNvPr id="7" name="任意多边形 6"/>
            <p:cNvSpPr/>
            <p:nvPr/>
          </p:nvSpPr>
          <p:spPr>
            <a:xfrm>
              <a:off x="4825363" y="1990612"/>
              <a:ext cx="5302192" cy="2493283"/>
            </a:xfrm>
            <a:custGeom>
              <a:avLst/>
              <a:gdLst>
                <a:gd name="connsiteX0" fmla="*/ 6111936 w 6416813"/>
                <a:gd name="connsiteY0" fmla="*/ 519638 h 3001581"/>
                <a:gd name="connsiteX1" fmla="*/ 3290358 w 6416813"/>
                <a:gd name="connsiteY1" fmla="*/ 23250 h 3001581"/>
                <a:gd name="connsiteX2" fmla="*/ 103021 w 6416813"/>
                <a:gd name="connsiteY2" fmla="*/ 1029090 h 3001581"/>
                <a:gd name="connsiteX3" fmla="*/ 769227 w 6416813"/>
                <a:gd name="connsiteY3" fmla="*/ 2531318 h 3001581"/>
                <a:gd name="connsiteX4" fmla="*/ 272838 w 6416813"/>
                <a:gd name="connsiteY4" fmla="*/ 3001581 h 3001581"/>
                <a:gd name="connsiteX5" fmla="*/ 1539936 w 6416813"/>
                <a:gd name="connsiteY5" fmla="*/ 2688072 h 3001581"/>
                <a:gd name="connsiteX6" fmla="*/ 5824553 w 6416813"/>
                <a:gd name="connsiteY6" fmla="*/ 2648884 h 3001581"/>
                <a:gd name="connsiteX7" fmla="*/ 6111936 w 6416813"/>
                <a:gd name="connsiteY7" fmla="*/ 519638 h 3001581"/>
                <a:gd name="connsiteX0-1" fmla="*/ 6111936 w 6416813"/>
                <a:gd name="connsiteY0-2" fmla="*/ 519638 h 3001581"/>
                <a:gd name="connsiteX1-3" fmla="*/ 3290358 w 6416813"/>
                <a:gd name="connsiteY1-4" fmla="*/ 23250 h 3001581"/>
                <a:gd name="connsiteX2-5" fmla="*/ 103021 w 6416813"/>
                <a:gd name="connsiteY2-6" fmla="*/ 1029090 h 3001581"/>
                <a:gd name="connsiteX3-7" fmla="*/ 769227 w 6416813"/>
                <a:gd name="connsiteY3-8" fmla="*/ 2531318 h 3001581"/>
                <a:gd name="connsiteX4-9" fmla="*/ 272838 w 6416813"/>
                <a:gd name="connsiteY4-10" fmla="*/ 3001581 h 3001581"/>
                <a:gd name="connsiteX5-11" fmla="*/ 1539936 w 6416813"/>
                <a:gd name="connsiteY5-12" fmla="*/ 2688072 h 3001581"/>
                <a:gd name="connsiteX6-13" fmla="*/ 5824553 w 6416813"/>
                <a:gd name="connsiteY6-14" fmla="*/ 2648884 h 3001581"/>
                <a:gd name="connsiteX7-15" fmla="*/ 6111936 w 6416813"/>
                <a:gd name="connsiteY7-16" fmla="*/ 519638 h 3001581"/>
                <a:gd name="connsiteX0-17" fmla="*/ 6111936 w 6416813"/>
                <a:gd name="connsiteY0-18" fmla="*/ 519638 h 3001581"/>
                <a:gd name="connsiteX1-19" fmla="*/ 3290358 w 6416813"/>
                <a:gd name="connsiteY1-20" fmla="*/ 23250 h 3001581"/>
                <a:gd name="connsiteX2-21" fmla="*/ 103021 w 6416813"/>
                <a:gd name="connsiteY2-22" fmla="*/ 1029090 h 3001581"/>
                <a:gd name="connsiteX3-23" fmla="*/ 769227 w 6416813"/>
                <a:gd name="connsiteY3-24" fmla="*/ 2531318 h 3001581"/>
                <a:gd name="connsiteX4-25" fmla="*/ 272838 w 6416813"/>
                <a:gd name="connsiteY4-26" fmla="*/ 3001581 h 3001581"/>
                <a:gd name="connsiteX5-27" fmla="*/ 1539936 w 6416813"/>
                <a:gd name="connsiteY5-28" fmla="*/ 2688072 h 3001581"/>
                <a:gd name="connsiteX6-29" fmla="*/ 5824553 w 6416813"/>
                <a:gd name="connsiteY6-30" fmla="*/ 2648884 h 3001581"/>
                <a:gd name="connsiteX7-31" fmla="*/ 6111936 w 6416813"/>
                <a:gd name="connsiteY7-32" fmla="*/ 519638 h 3001581"/>
                <a:gd name="connsiteX0-33" fmla="*/ 6072123 w 6377000"/>
                <a:gd name="connsiteY0-34" fmla="*/ 519638 h 3001581"/>
                <a:gd name="connsiteX1-35" fmla="*/ 3250545 w 6377000"/>
                <a:gd name="connsiteY1-36" fmla="*/ 23250 h 3001581"/>
                <a:gd name="connsiteX2-37" fmla="*/ 63208 w 6377000"/>
                <a:gd name="connsiteY2-38" fmla="*/ 1029090 h 3001581"/>
                <a:gd name="connsiteX3-39" fmla="*/ 729414 w 6377000"/>
                <a:gd name="connsiteY3-40" fmla="*/ 2531318 h 3001581"/>
                <a:gd name="connsiteX4-41" fmla="*/ 233025 w 6377000"/>
                <a:gd name="connsiteY4-42" fmla="*/ 3001581 h 3001581"/>
                <a:gd name="connsiteX5-43" fmla="*/ 1500123 w 6377000"/>
                <a:gd name="connsiteY5-44" fmla="*/ 2688072 h 3001581"/>
                <a:gd name="connsiteX6-45" fmla="*/ 5784740 w 6377000"/>
                <a:gd name="connsiteY6-46" fmla="*/ 2648884 h 3001581"/>
                <a:gd name="connsiteX7-47" fmla="*/ 6072123 w 6377000"/>
                <a:gd name="connsiteY7-48" fmla="*/ 519638 h 3001581"/>
                <a:gd name="connsiteX0-49" fmla="*/ 6202752 w 6463800"/>
                <a:gd name="connsiteY0-50" fmla="*/ 673348 h 2985474"/>
                <a:gd name="connsiteX1-51" fmla="*/ 3250545 w 6463800"/>
                <a:gd name="connsiteY1-52" fmla="*/ 7143 h 2985474"/>
                <a:gd name="connsiteX2-53" fmla="*/ 63208 w 6463800"/>
                <a:gd name="connsiteY2-54" fmla="*/ 1012983 h 2985474"/>
                <a:gd name="connsiteX3-55" fmla="*/ 729414 w 6463800"/>
                <a:gd name="connsiteY3-56" fmla="*/ 2515211 h 2985474"/>
                <a:gd name="connsiteX4-57" fmla="*/ 233025 w 6463800"/>
                <a:gd name="connsiteY4-58" fmla="*/ 2985474 h 2985474"/>
                <a:gd name="connsiteX5-59" fmla="*/ 1500123 w 6463800"/>
                <a:gd name="connsiteY5-60" fmla="*/ 2671965 h 2985474"/>
                <a:gd name="connsiteX6-61" fmla="*/ 5784740 w 6463800"/>
                <a:gd name="connsiteY6-62" fmla="*/ 2632777 h 2985474"/>
                <a:gd name="connsiteX7-63" fmla="*/ 6202752 w 6463800"/>
                <a:gd name="connsiteY7-64" fmla="*/ 673348 h 2985474"/>
                <a:gd name="connsiteX0-65" fmla="*/ 6202752 w 6463800"/>
                <a:gd name="connsiteY0-66" fmla="*/ 673348 h 3037725"/>
                <a:gd name="connsiteX1-67" fmla="*/ 3250545 w 6463800"/>
                <a:gd name="connsiteY1-68" fmla="*/ 7143 h 3037725"/>
                <a:gd name="connsiteX2-69" fmla="*/ 63208 w 6463800"/>
                <a:gd name="connsiteY2-70" fmla="*/ 1012983 h 3037725"/>
                <a:gd name="connsiteX3-71" fmla="*/ 729414 w 6463800"/>
                <a:gd name="connsiteY3-72" fmla="*/ 2515211 h 3037725"/>
                <a:gd name="connsiteX4-73" fmla="*/ 533471 w 6463800"/>
                <a:gd name="connsiteY4-74" fmla="*/ 3037725 h 3037725"/>
                <a:gd name="connsiteX5-75" fmla="*/ 1500123 w 6463800"/>
                <a:gd name="connsiteY5-76" fmla="*/ 2671965 h 3037725"/>
                <a:gd name="connsiteX6-77" fmla="*/ 5784740 w 6463800"/>
                <a:gd name="connsiteY6-78" fmla="*/ 2632777 h 3037725"/>
                <a:gd name="connsiteX7-79" fmla="*/ 6202752 w 6463800"/>
                <a:gd name="connsiteY7-80" fmla="*/ 673348 h 3037725"/>
                <a:gd name="connsiteX0-81" fmla="*/ 6202752 w 6399662"/>
                <a:gd name="connsiteY0-82" fmla="*/ 673568 h 3037945"/>
                <a:gd name="connsiteX1-83" fmla="*/ 3250545 w 6399662"/>
                <a:gd name="connsiteY1-84" fmla="*/ 7363 h 3037945"/>
                <a:gd name="connsiteX2-85" fmla="*/ 63208 w 6399662"/>
                <a:gd name="connsiteY2-86" fmla="*/ 1013203 h 3037945"/>
                <a:gd name="connsiteX3-87" fmla="*/ 729414 w 6399662"/>
                <a:gd name="connsiteY3-88" fmla="*/ 2515431 h 3037945"/>
                <a:gd name="connsiteX4-89" fmla="*/ 533471 w 6399662"/>
                <a:gd name="connsiteY4-90" fmla="*/ 3037945 h 3037945"/>
                <a:gd name="connsiteX5-91" fmla="*/ 1500123 w 6399662"/>
                <a:gd name="connsiteY5-92" fmla="*/ 2672185 h 3037945"/>
                <a:gd name="connsiteX6-93" fmla="*/ 5614923 w 6399662"/>
                <a:gd name="connsiteY6-94" fmla="*/ 2698311 h 3037945"/>
                <a:gd name="connsiteX7-95" fmla="*/ 6202752 w 6399662"/>
                <a:gd name="connsiteY7-96" fmla="*/ 673568 h 3037945"/>
                <a:gd name="connsiteX0-97" fmla="*/ 6202752 w 6427727"/>
                <a:gd name="connsiteY0-98" fmla="*/ 673568 h 3037945"/>
                <a:gd name="connsiteX1-99" fmla="*/ 3250545 w 6427727"/>
                <a:gd name="connsiteY1-100" fmla="*/ 7363 h 3037945"/>
                <a:gd name="connsiteX2-101" fmla="*/ 63208 w 6427727"/>
                <a:gd name="connsiteY2-102" fmla="*/ 1013203 h 3037945"/>
                <a:gd name="connsiteX3-103" fmla="*/ 729414 w 6427727"/>
                <a:gd name="connsiteY3-104" fmla="*/ 2515431 h 3037945"/>
                <a:gd name="connsiteX4-105" fmla="*/ 533471 w 6427727"/>
                <a:gd name="connsiteY4-106" fmla="*/ 3037945 h 3037945"/>
                <a:gd name="connsiteX5-107" fmla="*/ 1500123 w 6427727"/>
                <a:gd name="connsiteY5-108" fmla="*/ 2672185 h 3037945"/>
                <a:gd name="connsiteX6-109" fmla="*/ 5614923 w 6427727"/>
                <a:gd name="connsiteY6-110" fmla="*/ 2698311 h 3037945"/>
                <a:gd name="connsiteX7-111" fmla="*/ 6202752 w 6427727"/>
                <a:gd name="connsiteY7-112" fmla="*/ 673568 h 3037945"/>
                <a:gd name="connsiteX0-113" fmla="*/ 6202752 w 6427727"/>
                <a:gd name="connsiteY0-114" fmla="*/ 666268 h 3030645"/>
                <a:gd name="connsiteX1-115" fmla="*/ 3250545 w 6427727"/>
                <a:gd name="connsiteY1-116" fmla="*/ 63 h 3030645"/>
                <a:gd name="connsiteX2-117" fmla="*/ 63208 w 6427727"/>
                <a:gd name="connsiteY2-118" fmla="*/ 1005903 h 3030645"/>
                <a:gd name="connsiteX3-119" fmla="*/ 729414 w 6427727"/>
                <a:gd name="connsiteY3-120" fmla="*/ 2508131 h 3030645"/>
                <a:gd name="connsiteX4-121" fmla="*/ 533471 w 6427727"/>
                <a:gd name="connsiteY4-122" fmla="*/ 3030645 h 3030645"/>
                <a:gd name="connsiteX5-123" fmla="*/ 1500123 w 6427727"/>
                <a:gd name="connsiteY5-124" fmla="*/ 2664885 h 3030645"/>
                <a:gd name="connsiteX6-125" fmla="*/ 5614923 w 6427727"/>
                <a:gd name="connsiteY6-126" fmla="*/ 2691011 h 3030645"/>
                <a:gd name="connsiteX7-127" fmla="*/ 6202752 w 6427727"/>
                <a:gd name="connsiteY7-128" fmla="*/ 666268 h 3030645"/>
                <a:gd name="connsiteX0-129" fmla="*/ 6202752 w 6445028"/>
                <a:gd name="connsiteY0-130" fmla="*/ 666309 h 3030686"/>
                <a:gd name="connsiteX1-131" fmla="*/ 3250545 w 6445028"/>
                <a:gd name="connsiteY1-132" fmla="*/ 104 h 3030686"/>
                <a:gd name="connsiteX2-133" fmla="*/ 63208 w 6445028"/>
                <a:gd name="connsiteY2-134" fmla="*/ 1005944 h 3030686"/>
                <a:gd name="connsiteX3-135" fmla="*/ 729414 w 6445028"/>
                <a:gd name="connsiteY3-136" fmla="*/ 2508172 h 3030686"/>
                <a:gd name="connsiteX4-137" fmla="*/ 533471 w 6445028"/>
                <a:gd name="connsiteY4-138" fmla="*/ 3030686 h 3030686"/>
                <a:gd name="connsiteX5-139" fmla="*/ 1500123 w 6445028"/>
                <a:gd name="connsiteY5-140" fmla="*/ 2664926 h 3030686"/>
                <a:gd name="connsiteX6-141" fmla="*/ 5614923 w 6445028"/>
                <a:gd name="connsiteY6-142" fmla="*/ 2691052 h 3030686"/>
                <a:gd name="connsiteX7-143" fmla="*/ 6202752 w 6445028"/>
                <a:gd name="connsiteY7-144" fmla="*/ 666309 h 3030686"/>
              </a:gdLst>
              <a:ahLst/>
              <a:cxnLst>
                <a:cxn ang="0">
                  <a:pos x="connsiteX0-129" y="connsiteY0-130"/>
                </a:cxn>
                <a:cxn ang="0">
                  <a:pos x="connsiteX1-131" y="connsiteY1-132"/>
                </a:cxn>
                <a:cxn ang="0">
                  <a:pos x="connsiteX2-133" y="connsiteY2-134"/>
                </a:cxn>
                <a:cxn ang="0">
                  <a:pos x="connsiteX3-135" y="connsiteY3-136"/>
                </a:cxn>
                <a:cxn ang="0">
                  <a:pos x="connsiteX4-137" y="connsiteY4-138"/>
                </a:cxn>
                <a:cxn ang="0">
                  <a:pos x="connsiteX5-139" y="connsiteY5-140"/>
                </a:cxn>
                <a:cxn ang="0">
                  <a:pos x="connsiteX6-141" y="connsiteY6-142"/>
                </a:cxn>
                <a:cxn ang="0">
                  <a:pos x="connsiteX7-143" y="connsiteY7-144"/>
                </a:cxn>
              </a:cxnLst>
              <a:rect l="l" t="t" r="r" b="b"/>
              <a:pathLst>
                <a:path w="6445028" h="3030686">
                  <a:moveTo>
                    <a:pt x="6202752" y="666309"/>
                  </a:moveTo>
                  <a:cubicBezTo>
                    <a:pt x="5769501" y="126378"/>
                    <a:pt x="4286865" y="-4250"/>
                    <a:pt x="3250545" y="104"/>
                  </a:cubicBezTo>
                  <a:cubicBezTo>
                    <a:pt x="2214225" y="4458"/>
                    <a:pt x="365830" y="169922"/>
                    <a:pt x="63208" y="1005944"/>
                  </a:cubicBezTo>
                  <a:cubicBezTo>
                    <a:pt x="-239414" y="1841966"/>
                    <a:pt x="637974" y="2244738"/>
                    <a:pt x="729414" y="2508172"/>
                  </a:cubicBezTo>
                  <a:lnTo>
                    <a:pt x="533471" y="3030686"/>
                  </a:lnTo>
                  <a:lnTo>
                    <a:pt x="1500123" y="2664926"/>
                  </a:lnTo>
                  <a:cubicBezTo>
                    <a:pt x="2242529" y="2749835"/>
                    <a:pt x="4713586" y="2919652"/>
                    <a:pt x="5614923" y="2691052"/>
                  </a:cubicBezTo>
                  <a:cubicBezTo>
                    <a:pt x="6516260" y="2462452"/>
                    <a:pt x="6636003" y="1206240"/>
                    <a:pt x="6202752" y="666309"/>
                  </a:cubicBezTo>
                  <a:close/>
                </a:path>
              </a:pathLst>
            </a:custGeom>
            <a:noFill/>
            <a:ln w="28575" cap="rnd">
              <a:solidFill>
                <a:schemeClr val="accent2"/>
              </a:solidFill>
              <a:prstDash val="sys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7" name="组合 16"/>
            <p:cNvGrpSpPr/>
            <p:nvPr/>
          </p:nvGrpSpPr>
          <p:grpSpPr>
            <a:xfrm>
              <a:off x="5664858" y="2292748"/>
              <a:ext cx="4033323" cy="1464957"/>
              <a:chOff x="1131375" y="2508648"/>
              <a:chExt cx="4033323" cy="1464957"/>
            </a:xfrm>
          </p:grpSpPr>
          <p:sp>
            <p:nvSpPr>
              <p:cNvPr id="18" name="矩形 17"/>
              <p:cNvSpPr/>
              <p:nvPr/>
            </p:nvSpPr>
            <p:spPr>
              <a:xfrm>
                <a:off x="1279158" y="3140046"/>
                <a:ext cx="3327636" cy="833559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vi-VN" altLang="zh-CN" dirty="0" smtClean="0">
                    <a:solidFill>
                      <a:schemeClr val="bg1"/>
                    </a:solidFill>
                    <a:latin typeface="汉仪喵魂体W" panose="00020600040101010101" pitchFamily="18" charset="-122"/>
                    <a:ea typeface="汉仪喵魂体W" panose="00020600040101010101" pitchFamily="18" charset="-122"/>
                  </a:rPr>
                  <a:t>Tìm hiểu trước bài ở nhà! Tìm kiếm các thông tin, tranh ảnh chuẩn bị cho bài học.</a:t>
                </a:r>
                <a:endParaRPr lang="zh-CN" altLang="en-US" dirty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endParaRPr>
              </a:p>
            </p:txBody>
          </p:sp>
          <p:sp>
            <p:nvSpPr>
              <p:cNvPr id="19" name="矩形 18"/>
              <p:cNvSpPr/>
              <p:nvPr/>
            </p:nvSpPr>
            <p:spPr>
              <a:xfrm>
                <a:off x="1131375" y="2508648"/>
                <a:ext cx="4033323" cy="978729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vi-VN" altLang="zh-CN" sz="2400" b="1" dirty="0" smtClean="0">
                    <a:solidFill>
                      <a:schemeClr val="bg1"/>
                    </a:solidFill>
                    <a:latin typeface="汉仪喵魂体W" panose="00020600040101010101" pitchFamily="18" charset="-122"/>
                    <a:ea typeface="汉仪喵魂体W" panose="00020600040101010101" pitchFamily="18" charset="-122"/>
                  </a:rPr>
                  <a:t>Bài 21: Biển và đại dương –SGK 163</a:t>
                </a:r>
                <a:endParaRPr lang="zh-CN" altLang="en-US" sz="2400" b="1" dirty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25153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"/>
          <p:cNvGrpSpPr>
            <a:grpSpLocks noChangeAspect="1"/>
          </p:cNvGrpSpPr>
          <p:nvPr/>
        </p:nvGrpSpPr>
        <p:grpSpPr bwMode="auto">
          <a:xfrm>
            <a:off x="5267320" y="1587064"/>
            <a:ext cx="1657360" cy="1899846"/>
            <a:chOff x="6092" y="2755"/>
            <a:chExt cx="704" cy="807"/>
          </a:xfrm>
          <a:solidFill>
            <a:schemeClr val="accent2"/>
          </a:solidFill>
        </p:grpSpPr>
        <p:sp>
          <p:nvSpPr>
            <p:cNvPr id="4" name="Freeform 16"/>
            <p:cNvSpPr>
              <a:spLocks/>
            </p:cNvSpPr>
            <p:nvPr/>
          </p:nvSpPr>
          <p:spPr bwMode="auto">
            <a:xfrm>
              <a:off x="6092" y="2822"/>
              <a:ext cx="420" cy="378"/>
            </a:xfrm>
            <a:custGeom>
              <a:avLst/>
              <a:gdLst>
                <a:gd name="T0" fmla="*/ 4 w 188"/>
                <a:gd name="T1" fmla="*/ 89 h 169"/>
                <a:gd name="T2" fmla="*/ 137 w 188"/>
                <a:gd name="T3" fmla="*/ 141 h 169"/>
                <a:gd name="T4" fmla="*/ 159 w 188"/>
                <a:gd name="T5" fmla="*/ 3 h 169"/>
                <a:gd name="T6" fmla="*/ 154 w 188"/>
                <a:gd name="T7" fmla="*/ 0 h 169"/>
                <a:gd name="T8" fmla="*/ 6 w 188"/>
                <a:gd name="T9" fmla="*/ 80 h 169"/>
                <a:gd name="T10" fmla="*/ 15 w 188"/>
                <a:gd name="T11" fmla="*/ 89 h 169"/>
                <a:gd name="T12" fmla="*/ 95 w 188"/>
                <a:gd name="T13" fmla="*/ 28 h 169"/>
                <a:gd name="T14" fmla="*/ 140 w 188"/>
                <a:gd name="T15" fmla="*/ 13 h 169"/>
                <a:gd name="T16" fmla="*/ 156 w 188"/>
                <a:gd name="T17" fmla="*/ 25 h 169"/>
                <a:gd name="T18" fmla="*/ 164 w 188"/>
                <a:gd name="T19" fmla="*/ 57 h 169"/>
                <a:gd name="T20" fmla="*/ 112 w 188"/>
                <a:gd name="T21" fmla="*/ 138 h 169"/>
                <a:gd name="T22" fmla="*/ 15 w 188"/>
                <a:gd name="T23" fmla="*/ 83 h 169"/>
                <a:gd name="T24" fmla="*/ 4 w 188"/>
                <a:gd name="T25" fmla="*/ 89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8" h="169">
                  <a:moveTo>
                    <a:pt x="4" y="89"/>
                  </a:moveTo>
                  <a:cubicBezTo>
                    <a:pt x="33" y="136"/>
                    <a:pt x="83" y="169"/>
                    <a:pt x="137" y="141"/>
                  </a:cubicBezTo>
                  <a:cubicBezTo>
                    <a:pt x="188" y="113"/>
                    <a:pt x="180" y="46"/>
                    <a:pt x="159" y="3"/>
                  </a:cubicBezTo>
                  <a:cubicBezTo>
                    <a:pt x="158" y="1"/>
                    <a:pt x="155" y="0"/>
                    <a:pt x="154" y="0"/>
                  </a:cubicBezTo>
                  <a:cubicBezTo>
                    <a:pt x="99" y="2"/>
                    <a:pt x="40" y="39"/>
                    <a:pt x="6" y="80"/>
                  </a:cubicBezTo>
                  <a:cubicBezTo>
                    <a:pt x="2" y="86"/>
                    <a:pt x="10" y="95"/>
                    <a:pt x="15" y="89"/>
                  </a:cubicBezTo>
                  <a:cubicBezTo>
                    <a:pt x="37" y="62"/>
                    <a:pt x="65" y="43"/>
                    <a:pt x="95" y="28"/>
                  </a:cubicBezTo>
                  <a:cubicBezTo>
                    <a:pt x="110" y="21"/>
                    <a:pt x="125" y="16"/>
                    <a:pt x="140" y="13"/>
                  </a:cubicBezTo>
                  <a:cubicBezTo>
                    <a:pt x="152" y="11"/>
                    <a:pt x="151" y="13"/>
                    <a:pt x="156" y="25"/>
                  </a:cubicBezTo>
                  <a:cubicBezTo>
                    <a:pt x="160" y="35"/>
                    <a:pt x="162" y="46"/>
                    <a:pt x="164" y="57"/>
                  </a:cubicBezTo>
                  <a:cubicBezTo>
                    <a:pt x="168" y="94"/>
                    <a:pt x="148" y="128"/>
                    <a:pt x="112" y="138"/>
                  </a:cubicBezTo>
                  <a:cubicBezTo>
                    <a:pt x="70" y="149"/>
                    <a:pt x="35" y="116"/>
                    <a:pt x="15" y="83"/>
                  </a:cubicBezTo>
                  <a:cubicBezTo>
                    <a:pt x="11" y="77"/>
                    <a:pt x="0" y="83"/>
                    <a:pt x="4" y="8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" name="Freeform 17"/>
            <p:cNvSpPr>
              <a:spLocks/>
            </p:cNvSpPr>
            <p:nvPr/>
          </p:nvSpPr>
          <p:spPr bwMode="auto">
            <a:xfrm>
              <a:off x="6148" y="2891"/>
              <a:ext cx="648" cy="671"/>
            </a:xfrm>
            <a:custGeom>
              <a:avLst/>
              <a:gdLst>
                <a:gd name="T0" fmla="*/ 1 w 290"/>
                <a:gd name="T1" fmla="*/ 89 h 300"/>
                <a:gd name="T2" fmla="*/ 17 w 290"/>
                <a:gd name="T3" fmla="*/ 199 h 300"/>
                <a:gd name="T4" fmla="*/ 55 w 290"/>
                <a:gd name="T5" fmla="*/ 271 h 300"/>
                <a:gd name="T6" fmla="*/ 198 w 290"/>
                <a:gd name="T7" fmla="*/ 259 h 300"/>
                <a:gd name="T8" fmla="*/ 277 w 290"/>
                <a:gd name="T9" fmla="*/ 142 h 300"/>
                <a:gd name="T10" fmla="*/ 231 w 290"/>
                <a:gd name="T11" fmla="*/ 74 h 300"/>
                <a:gd name="T12" fmla="*/ 146 w 290"/>
                <a:gd name="T13" fmla="*/ 4 h 300"/>
                <a:gd name="T14" fmla="*/ 137 w 290"/>
                <a:gd name="T15" fmla="*/ 13 h 300"/>
                <a:gd name="T16" fmla="*/ 258 w 290"/>
                <a:gd name="T17" fmla="*/ 126 h 300"/>
                <a:gd name="T18" fmla="*/ 192 w 290"/>
                <a:gd name="T19" fmla="*/ 249 h 300"/>
                <a:gd name="T20" fmla="*/ 55 w 290"/>
                <a:gd name="T21" fmla="*/ 256 h 300"/>
                <a:gd name="T22" fmla="*/ 25 w 290"/>
                <a:gd name="T23" fmla="*/ 175 h 300"/>
                <a:gd name="T24" fmla="*/ 13 w 290"/>
                <a:gd name="T25" fmla="*/ 86 h 300"/>
                <a:gd name="T26" fmla="*/ 1 w 290"/>
                <a:gd name="T27" fmla="*/ 89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0" h="300">
                  <a:moveTo>
                    <a:pt x="1" y="89"/>
                  </a:moveTo>
                  <a:cubicBezTo>
                    <a:pt x="8" y="126"/>
                    <a:pt x="10" y="163"/>
                    <a:pt x="17" y="199"/>
                  </a:cubicBezTo>
                  <a:cubicBezTo>
                    <a:pt x="23" y="227"/>
                    <a:pt x="31" y="254"/>
                    <a:pt x="55" y="271"/>
                  </a:cubicBezTo>
                  <a:cubicBezTo>
                    <a:pt x="96" y="300"/>
                    <a:pt x="158" y="278"/>
                    <a:pt x="198" y="259"/>
                  </a:cubicBezTo>
                  <a:cubicBezTo>
                    <a:pt x="243" y="238"/>
                    <a:pt x="289" y="198"/>
                    <a:pt x="277" y="142"/>
                  </a:cubicBezTo>
                  <a:cubicBezTo>
                    <a:pt x="271" y="115"/>
                    <a:pt x="250" y="92"/>
                    <a:pt x="231" y="74"/>
                  </a:cubicBezTo>
                  <a:cubicBezTo>
                    <a:pt x="204" y="49"/>
                    <a:pt x="174" y="27"/>
                    <a:pt x="146" y="4"/>
                  </a:cubicBezTo>
                  <a:cubicBezTo>
                    <a:pt x="140" y="0"/>
                    <a:pt x="131" y="8"/>
                    <a:pt x="137" y="13"/>
                  </a:cubicBezTo>
                  <a:cubicBezTo>
                    <a:pt x="180" y="46"/>
                    <a:pt x="231" y="78"/>
                    <a:pt x="258" y="126"/>
                  </a:cubicBezTo>
                  <a:cubicBezTo>
                    <a:pt x="290" y="182"/>
                    <a:pt x="237" y="227"/>
                    <a:pt x="192" y="249"/>
                  </a:cubicBezTo>
                  <a:cubicBezTo>
                    <a:pt x="153" y="268"/>
                    <a:pt x="92" y="287"/>
                    <a:pt x="55" y="256"/>
                  </a:cubicBezTo>
                  <a:cubicBezTo>
                    <a:pt x="33" y="238"/>
                    <a:pt x="29" y="202"/>
                    <a:pt x="25" y="175"/>
                  </a:cubicBezTo>
                  <a:cubicBezTo>
                    <a:pt x="20" y="146"/>
                    <a:pt x="18" y="116"/>
                    <a:pt x="13" y="86"/>
                  </a:cubicBezTo>
                  <a:cubicBezTo>
                    <a:pt x="11" y="78"/>
                    <a:pt x="0" y="82"/>
                    <a:pt x="1" y="8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" name="Freeform 18"/>
            <p:cNvSpPr>
              <a:spLocks/>
            </p:cNvSpPr>
            <p:nvPr/>
          </p:nvSpPr>
          <p:spPr bwMode="auto">
            <a:xfrm>
              <a:off x="6300" y="3146"/>
              <a:ext cx="356" cy="345"/>
            </a:xfrm>
            <a:custGeom>
              <a:avLst/>
              <a:gdLst>
                <a:gd name="T0" fmla="*/ 2 w 159"/>
                <a:gd name="T1" fmla="*/ 75 h 154"/>
                <a:gd name="T2" fmla="*/ 113 w 159"/>
                <a:gd name="T3" fmla="*/ 134 h 154"/>
                <a:gd name="T4" fmla="*/ 152 w 159"/>
                <a:gd name="T5" fmla="*/ 86 h 154"/>
                <a:gd name="T6" fmla="*/ 126 w 159"/>
                <a:gd name="T7" fmla="*/ 7 h 154"/>
                <a:gd name="T8" fmla="*/ 115 w 159"/>
                <a:gd name="T9" fmla="*/ 13 h 154"/>
                <a:gd name="T10" fmla="*/ 114 w 159"/>
                <a:gd name="T11" fmla="*/ 121 h 154"/>
                <a:gd name="T12" fmla="*/ 13 w 159"/>
                <a:gd name="T13" fmla="*/ 72 h 154"/>
                <a:gd name="T14" fmla="*/ 2 w 159"/>
                <a:gd name="T15" fmla="*/ 75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9" h="154">
                  <a:moveTo>
                    <a:pt x="2" y="75"/>
                  </a:moveTo>
                  <a:cubicBezTo>
                    <a:pt x="15" y="126"/>
                    <a:pt x="63" y="154"/>
                    <a:pt x="113" y="134"/>
                  </a:cubicBezTo>
                  <a:cubicBezTo>
                    <a:pt x="134" y="126"/>
                    <a:pt x="148" y="108"/>
                    <a:pt x="152" y="86"/>
                  </a:cubicBezTo>
                  <a:cubicBezTo>
                    <a:pt x="157" y="57"/>
                    <a:pt x="140" y="30"/>
                    <a:pt x="126" y="7"/>
                  </a:cubicBezTo>
                  <a:cubicBezTo>
                    <a:pt x="122" y="0"/>
                    <a:pt x="111" y="6"/>
                    <a:pt x="115" y="13"/>
                  </a:cubicBezTo>
                  <a:cubicBezTo>
                    <a:pt x="137" y="47"/>
                    <a:pt x="159" y="95"/>
                    <a:pt x="114" y="121"/>
                  </a:cubicBezTo>
                  <a:cubicBezTo>
                    <a:pt x="70" y="146"/>
                    <a:pt x="25" y="115"/>
                    <a:pt x="13" y="72"/>
                  </a:cubicBezTo>
                  <a:cubicBezTo>
                    <a:pt x="11" y="64"/>
                    <a:pt x="0" y="68"/>
                    <a:pt x="2" y="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" name="Freeform 19"/>
            <p:cNvSpPr>
              <a:spLocks/>
            </p:cNvSpPr>
            <p:nvPr/>
          </p:nvSpPr>
          <p:spPr bwMode="auto">
            <a:xfrm>
              <a:off x="6300" y="3149"/>
              <a:ext cx="293" cy="221"/>
            </a:xfrm>
            <a:custGeom>
              <a:avLst/>
              <a:gdLst>
                <a:gd name="T0" fmla="*/ 5 w 131"/>
                <a:gd name="T1" fmla="*/ 75 h 99"/>
                <a:gd name="T2" fmla="*/ 88 w 131"/>
                <a:gd name="T3" fmla="*/ 90 h 99"/>
                <a:gd name="T4" fmla="*/ 125 w 131"/>
                <a:gd name="T5" fmla="*/ 7 h 99"/>
                <a:gd name="T6" fmla="*/ 114 w 131"/>
                <a:gd name="T7" fmla="*/ 10 h 99"/>
                <a:gd name="T8" fmla="*/ 76 w 131"/>
                <a:gd name="T9" fmla="*/ 81 h 99"/>
                <a:gd name="T10" fmla="*/ 14 w 131"/>
                <a:gd name="T11" fmla="*/ 67 h 99"/>
                <a:gd name="T12" fmla="*/ 5 w 131"/>
                <a:gd name="T13" fmla="*/ 75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1" h="99">
                  <a:moveTo>
                    <a:pt x="5" y="75"/>
                  </a:moveTo>
                  <a:cubicBezTo>
                    <a:pt x="28" y="95"/>
                    <a:pt x="60" y="99"/>
                    <a:pt x="88" y="90"/>
                  </a:cubicBezTo>
                  <a:cubicBezTo>
                    <a:pt x="123" y="78"/>
                    <a:pt x="131" y="41"/>
                    <a:pt x="125" y="7"/>
                  </a:cubicBezTo>
                  <a:cubicBezTo>
                    <a:pt x="124" y="0"/>
                    <a:pt x="112" y="3"/>
                    <a:pt x="114" y="10"/>
                  </a:cubicBezTo>
                  <a:cubicBezTo>
                    <a:pt x="119" y="43"/>
                    <a:pt x="110" y="72"/>
                    <a:pt x="76" y="81"/>
                  </a:cubicBezTo>
                  <a:cubicBezTo>
                    <a:pt x="56" y="86"/>
                    <a:pt x="30" y="81"/>
                    <a:pt x="14" y="67"/>
                  </a:cubicBezTo>
                  <a:cubicBezTo>
                    <a:pt x="8" y="62"/>
                    <a:pt x="0" y="70"/>
                    <a:pt x="5" y="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" name="Freeform 20"/>
            <p:cNvSpPr>
              <a:spLocks/>
            </p:cNvSpPr>
            <p:nvPr/>
          </p:nvSpPr>
          <p:spPr bwMode="auto">
            <a:xfrm>
              <a:off x="6300" y="3146"/>
              <a:ext cx="288" cy="181"/>
            </a:xfrm>
            <a:custGeom>
              <a:avLst/>
              <a:gdLst>
                <a:gd name="T0" fmla="*/ 14 w 129"/>
                <a:gd name="T1" fmla="*/ 76 h 81"/>
                <a:gd name="T2" fmla="*/ 121 w 129"/>
                <a:gd name="T3" fmla="*/ 14 h 81"/>
                <a:gd name="T4" fmla="*/ 118 w 129"/>
                <a:gd name="T5" fmla="*/ 3 h 81"/>
                <a:gd name="T6" fmla="*/ 5 w 129"/>
                <a:gd name="T7" fmla="*/ 68 h 81"/>
                <a:gd name="T8" fmla="*/ 14 w 129"/>
                <a:gd name="T9" fmla="*/ 76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81">
                  <a:moveTo>
                    <a:pt x="14" y="76"/>
                  </a:moveTo>
                  <a:cubicBezTo>
                    <a:pt x="45" y="48"/>
                    <a:pt x="82" y="28"/>
                    <a:pt x="121" y="14"/>
                  </a:cubicBezTo>
                  <a:cubicBezTo>
                    <a:pt x="129" y="12"/>
                    <a:pt x="126" y="0"/>
                    <a:pt x="118" y="3"/>
                  </a:cubicBezTo>
                  <a:cubicBezTo>
                    <a:pt x="76" y="17"/>
                    <a:pt x="38" y="38"/>
                    <a:pt x="5" y="68"/>
                  </a:cubicBezTo>
                  <a:cubicBezTo>
                    <a:pt x="0" y="73"/>
                    <a:pt x="8" y="81"/>
                    <a:pt x="14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" name="Freeform 21"/>
            <p:cNvSpPr>
              <a:spLocks/>
            </p:cNvSpPr>
            <p:nvPr/>
          </p:nvSpPr>
          <p:spPr bwMode="auto">
            <a:xfrm>
              <a:off x="6354" y="3066"/>
              <a:ext cx="73" cy="127"/>
            </a:xfrm>
            <a:custGeom>
              <a:avLst/>
              <a:gdLst>
                <a:gd name="T0" fmla="*/ 1 w 33"/>
                <a:gd name="T1" fmla="*/ 10 h 57"/>
                <a:gd name="T2" fmla="*/ 18 w 33"/>
                <a:gd name="T3" fmla="*/ 51 h 57"/>
                <a:gd name="T4" fmla="*/ 29 w 33"/>
                <a:gd name="T5" fmla="*/ 45 h 57"/>
                <a:gd name="T6" fmla="*/ 13 w 33"/>
                <a:gd name="T7" fmla="*/ 7 h 57"/>
                <a:gd name="T8" fmla="*/ 1 w 33"/>
                <a:gd name="T9" fmla="*/ 1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57">
                  <a:moveTo>
                    <a:pt x="1" y="10"/>
                  </a:moveTo>
                  <a:cubicBezTo>
                    <a:pt x="4" y="25"/>
                    <a:pt x="9" y="39"/>
                    <a:pt x="18" y="51"/>
                  </a:cubicBezTo>
                  <a:cubicBezTo>
                    <a:pt x="23" y="57"/>
                    <a:pt x="33" y="51"/>
                    <a:pt x="29" y="45"/>
                  </a:cubicBezTo>
                  <a:cubicBezTo>
                    <a:pt x="20" y="33"/>
                    <a:pt x="15" y="21"/>
                    <a:pt x="13" y="7"/>
                  </a:cubicBezTo>
                  <a:cubicBezTo>
                    <a:pt x="12" y="0"/>
                    <a:pt x="0" y="3"/>
                    <a:pt x="1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" name="Freeform 22"/>
            <p:cNvSpPr>
              <a:spLocks/>
            </p:cNvSpPr>
            <p:nvPr/>
          </p:nvSpPr>
          <p:spPr bwMode="auto">
            <a:xfrm>
              <a:off x="6454" y="3285"/>
              <a:ext cx="81" cy="110"/>
            </a:xfrm>
            <a:custGeom>
              <a:avLst/>
              <a:gdLst>
                <a:gd name="T0" fmla="*/ 5 w 36"/>
                <a:gd name="T1" fmla="*/ 12 h 49"/>
                <a:gd name="T2" fmla="*/ 22 w 36"/>
                <a:gd name="T3" fmla="*/ 42 h 49"/>
                <a:gd name="T4" fmla="*/ 33 w 36"/>
                <a:gd name="T5" fmla="*/ 39 h 49"/>
                <a:gd name="T6" fmla="*/ 15 w 36"/>
                <a:gd name="T7" fmla="*/ 6 h 49"/>
                <a:gd name="T8" fmla="*/ 5 w 36"/>
                <a:gd name="T9" fmla="*/ 1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49">
                  <a:moveTo>
                    <a:pt x="5" y="12"/>
                  </a:moveTo>
                  <a:cubicBezTo>
                    <a:pt x="11" y="22"/>
                    <a:pt x="17" y="31"/>
                    <a:pt x="22" y="42"/>
                  </a:cubicBezTo>
                  <a:cubicBezTo>
                    <a:pt x="25" y="49"/>
                    <a:pt x="36" y="46"/>
                    <a:pt x="33" y="39"/>
                  </a:cubicBezTo>
                  <a:cubicBezTo>
                    <a:pt x="29" y="27"/>
                    <a:pt x="22" y="17"/>
                    <a:pt x="15" y="6"/>
                  </a:cubicBezTo>
                  <a:cubicBezTo>
                    <a:pt x="11" y="0"/>
                    <a:pt x="0" y="6"/>
                    <a:pt x="5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" name="Freeform 23"/>
            <p:cNvSpPr>
              <a:spLocks/>
            </p:cNvSpPr>
            <p:nvPr/>
          </p:nvSpPr>
          <p:spPr bwMode="auto">
            <a:xfrm>
              <a:off x="6094" y="2755"/>
              <a:ext cx="289" cy="226"/>
            </a:xfrm>
            <a:custGeom>
              <a:avLst/>
              <a:gdLst>
                <a:gd name="T0" fmla="*/ 34 w 129"/>
                <a:gd name="T1" fmla="*/ 88 h 101"/>
                <a:gd name="T2" fmla="*/ 48 w 129"/>
                <a:gd name="T3" fmla="*/ 24 h 101"/>
                <a:gd name="T4" fmla="*/ 115 w 129"/>
                <a:gd name="T5" fmla="*/ 42 h 101"/>
                <a:gd name="T6" fmla="*/ 126 w 129"/>
                <a:gd name="T7" fmla="*/ 36 h 101"/>
                <a:gd name="T8" fmla="*/ 38 w 129"/>
                <a:gd name="T9" fmla="*/ 15 h 101"/>
                <a:gd name="T10" fmla="*/ 25 w 129"/>
                <a:gd name="T11" fmla="*/ 96 h 101"/>
                <a:gd name="T12" fmla="*/ 34 w 129"/>
                <a:gd name="T13" fmla="*/ 88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" h="101">
                  <a:moveTo>
                    <a:pt x="34" y="88"/>
                  </a:moveTo>
                  <a:cubicBezTo>
                    <a:pt x="11" y="66"/>
                    <a:pt x="23" y="37"/>
                    <a:pt x="48" y="24"/>
                  </a:cubicBezTo>
                  <a:cubicBezTo>
                    <a:pt x="69" y="11"/>
                    <a:pt x="105" y="19"/>
                    <a:pt x="115" y="42"/>
                  </a:cubicBezTo>
                  <a:cubicBezTo>
                    <a:pt x="119" y="49"/>
                    <a:pt x="129" y="43"/>
                    <a:pt x="126" y="36"/>
                  </a:cubicBezTo>
                  <a:cubicBezTo>
                    <a:pt x="111" y="4"/>
                    <a:pt x="66" y="0"/>
                    <a:pt x="38" y="15"/>
                  </a:cubicBezTo>
                  <a:cubicBezTo>
                    <a:pt x="8" y="33"/>
                    <a:pt x="0" y="72"/>
                    <a:pt x="25" y="96"/>
                  </a:cubicBezTo>
                  <a:cubicBezTo>
                    <a:pt x="31" y="101"/>
                    <a:pt x="40" y="93"/>
                    <a:pt x="34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" name="Freeform 24"/>
            <p:cNvSpPr>
              <a:spLocks/>
            </p:cNvSpPr>
            <p:nvPr/>
          </p:nvSpPr>
          <p:spPr bwMode="auto">
            <a:xfrm>
              <a:off x="6139" y="2782"/>
              <a:ext cx="197" cy="179"/>
            </a:xfrm>
            <a:custGeom>
              <a:avLst/>
              <a:gdLst>
                <a:gd name="T0" fmla="*/ 27 w 88"/>
                <a:gd name="T1" fmla="*/ 70 h 80"/>
                <a:gd name="T2" fmla="*/ 74 w 88"/>
                <a:gd name="T3" fmla="*/ 37 h 80"/>
                <a:gd name="T4" fmla="*/ 82 w 88"/>
                <a:gd name="T5" fmla="*/ 28 h 80"/>
                <a:gd name="T6" fmla="*/ 15 w 88"/>
                <a:gd name="T7" fmla="*/ 73 h 80"/>
                <a:gd name="T8" fmla="*/ 27 w 88"/>
                <a:gd name="T9" fmla="*/ 7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80">
                  <a:moveTo>
                    <a:pt x="27" y="70"/>
                  </a:moveTo>
                  <a:cubicBezTo>
                    <a:pt x="16" y="43"/>
                    <a:pt x="51" y="16"/>
                    <a:pt x="74" y="37"/>
                  </a:cubicBezTo>
                  <a:cubicBezTo>
                    <a:pt x="79" y="42"/>
                    <a:pt x="88" y="34"/>
                    <a:pt x="82" y="28"/>
                  </a:cubicBezTo>
                  <a:cubicBezTo>
                    <a:pt x="52" y="0"/>
                    <a:pt x="0" y="34"/>
                    <a:pt x="15" y="73"/>
                  </a:cubicBezTo>
                  <a:cubicBezTo>
                    <a:pt x="18" y="80"/>
                    <a:pt x="30" y="77"/>
                    <a:pt x="27" y="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3483058" y="5284074"/>
            <a:ext cx="37898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600" dirty="0" smtClean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01.Sông </a:t>
            </a:r>
            <a:r>
              <a:rPr lang="en-US" altLang="zh-CN" sz="3600" dirty="0" err="1" smtClean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và</a:t>
            </a:r>
            <a:r>
              <a:rPr lang="en-US" altLang="zh-CN" sz="3600" dirty="0" smtClean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 </a:t>
            </a:r>
            <a:r>
              <a:rPr lang="en-US" altLang="zh-CN" sz="3600" dirty="0" err="1" smtClean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hồ</a:t>
            </a:r>
            <a:endParaRPr lang="zh-CN" altLang="en-US" sz="3600" dirty="0">
              <a:solidFill>
                <a:schemeClr val="bg1"/>
              </a:solidFill>
              <a:latin typeface="汉仪喵魂体W" panose="00020600040101010101" pitchFamily="18" charset="-122"/>
              <a:ea typeface="汉仪喵魂体W" panose="00020600040101010101" pitchFamily="18" charset="-122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42576B3-32A3-4CCB-8AAF-C58CB44822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3122" y="534738"/>
            <a:ext cx="4424235" cy="295217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" name="Rectangle: Rounded Corners 10">
            <a:extLst>
              <a:ext uri="{FF2B5EF4-FFF2-40B4-BE49-F238E27FC236}">
                <a16:creationId xmlns:a16="http://schemas.microsoft.com/office/drawing/2014/main" id="{C9625F29-5F2C-4242-A4A2-0307114B21C8}"/>
              </a:ext>
            </a:extLst>
          </p:cNvPr>
          <p:cNvSpPr/>
          <p:nvPr/>
        </p:nvSpPr>
        <p:spPr>
          <a:xfrm>
            <a:off x="1509334" y="3725265"/>
            <a:ext cx="1978040" cy="512748"/>
          </a:xfrm>
          <a:prstGeom prst="roundRect">
            <a:avLst/>
          </a:prstGeom>
          <a:solidFill>
            <a:srgbClr val="0C5DB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#9Slide04 Philosopher Bold" panose="00000800000000000000" pitchFamily="2" charset="0"/>
              </a:rPr>
              <a:t>Sông</a:t>
            </a:r>
            <a:r>
              <a:rPr lang="en-US" sz="2400" b="1" dirty="0">
                <a:solidFill>
                  <a:schemeClr val="bg1"/>
                </a:solidFill>
                <a:latin typeface="#9Slide04 Philosopher Bold" panose="00000800000000000000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#9Slide04 Philosopher Bold" panose="00000800000000000000" pitchFamily="2" charset="0"/>
              </a:rPr>
              <a:t>Hồng</a:t>
            </a:r>
            <a:endParaRPr lang="en-US" sz="4000" b="1" dirty="0">
              <a:solidFill>
                <a:schemeClr val="bg1"/>
              </a:solidFill>
              <a:latin typeface="#9Slide04 Philosopher Bold" panose="00000800000000000000" pitchFamily="2" charset="0"/>
            </a:endParaRPr>
          </a:p>
        </p:txBody>
      </p:sp>
      <p:pic>
        <p:nvPicPr>
          <p:cNvPr id="17" name="Picture 3" descr="C:\Users\Administrator\Desktop\Hồ\Hồ Tây (Hồ móng ngựa).jpg">
            <a:extLst>
              <a:ext uri="{FF2B5EF4-FFF2-40B4-BE49-F238E27FC236}">
                <a16:creationId xmlns:a16="http://schemas.microsoft.com/office/drawing/2014/main" id="{D11368A7-777C-48FD-BE34-876E400319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2641" y="539305"/>
            <a:ext cx="4142741" cy="2947605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: Rounded Corners 10">
            <a:extLst>
              <a:ext uri="{FF2B5EF4-FFF2-40B4-BE49-F238E27FC236}">
                <a16:creationId xmlns:a16="http://schemas.microsoft.com/office/drawing/2014/main" id="{C9625F29-5F2C-4242-A4A2-0307114B21C8}"/>
              </a:ext>
            </a:extLst>
          </p:cNvPr>
          <p:cNvSpPr/>
          <p:nvPr/>
        </p:nvSpPr>
        <p:spPr>
          <a:xfrm>
            <a:off x="8459698" y="3725265"/>
            <a:ext cx="1978040" cy="512748"/>
          </a:xfrm>
          <a:prstGeom prst="roundRect">
            <a:avLst/>
          </a:prstGeom>
          <a:solidFill>
            <a:srgbClr val="0C5DB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bg1"/>
                </a:solidFill>
                <a:latin typeface="#9Slide04 Philosopher Bold" panose="00000800000000000000" pitchFamily="2" charset="0"/>
              </a:rPr>
              <a:t>Hồ</a:t>
            </a:r>
            <a:r>
              <a:rPr lang="en-US" sz="2400" b="1" dirty="0" smtClean="0">
                <a:solidFill>
                  <a:schemeClr val="bg1"/>
                </a:solidFill>
                <a:latin typeface="#9Slide04 Philosopher Bold" panose="000008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#9Slide04 Philosopher Bold" panose="00000800000000000000" pitchFamily="2" charset="0"/>
              </a:rPr>
              <a:t>Tây</a:t>
            </a:r>
            <a:endParaRPr lang="en-US" sz="4000" b="1" dirty="0">
              <a:solidFill>
                <a:schemeClr val="bg1"/>
              </a:solidFill>
              <a:latin typeface="#9Slide04 Philosopher Bold" panose="000008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9455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576629" y="2059404"/>
            <a:ext cx="4900887" cy="3459918"/>
            <a:chOff x="3246438" y="1068388"/>
            <a:chExt cx="5711825" cy="4678363"/>
          </a:xfrm>
          <a:solidFill>
            <a:schemeClr val="bg1"/>
          </a:solidFill>
        </p:grpSpPr>
        <p:sp>
          <p:nvSpPr>
            <p:cNvPr id="3" name="Freeform 5"/>
            <p:cNvSpPr/>
            <p:nvPr/>
          </p:nvSpPr>
          <p:spPr bwMode="auto">
            <a:xfrm>
              <a:off x="3251201" y="3335338"/>
              <a:ext cx="1773238" cy="1609725"/>
            </a:xfrm>
            <a:custGeom>
              <a:avLst/>
              <a:gdLst>
                <a:gd name="T0" fmla="*/ 1697 w 1708"/>
                <a:gd name="T1" fmla="*/ 1365 h 1551"/>
                <a:gd name="T2" fmla="*/ 1422 w 1708"/>
                <a:gd name="T3" fmla="*/ 1470 h 1551"/>
                <a:gd name="T4" fmla="*/ 1072 w 1708"/>
                <a:gd name="T5" fmla="*/ 1471 h 1551"/>
                <a:gd name="T6" fmla="*/ 478 w 1708"/>
                <a:gd name="T7" fmla="*/ 1262 h 1551"/>
                <a:gd name="T8" fmla="*/ 166 w 1708"/>
                <a:gd name="T9" fmla="*/ 672 h 1551"/>
                <a:gd name="T10" fmla="*/ 422 w 1708"/>
                <a:gd name="T11" fmla="*/ 54 h 1551"/>
                <a:gd name="T12" fmla="*/ 393 w 1708"/>
                <a:gd name="T13" fmla="*/ 16 h 1551"/>
                <a:gd name="T14" fmla="*/ 349 w 1708"/>
                <a:gd name="T15" fmla="*/ 1214 h 1551"/>
                <a:gd name="T16" fmla="*/ 906 w 1708"/>
                <a:gd name="T17" fmla="*/ 1500 h 1551"/>
                <a:gd name="T18" fmla="*/ 1579 w 1708"/>
                <a:gd name="T19" fmla="*/ 1467 h 1551"/>
                <a:gd name="T20" fmla="*/ 1704 w 1708"/>
                <a:gd name="T21" fmla="*/ 1373 h 1551"/>
                <a:gd name="T22" fmla="*/ 1697 w 1708"/>
                <a:gd name="T23" fmla="*/ 1365 h 1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08" h="1551">
                  <a:moveTo>
                    <a:pt x="1697" y="1365"/>
                  </a:moveTo>
                  <a:cubicBezTo>
                    <a:pt x="1630" y="1437"/>
                    <a:pt x="1515" y="1458"/>
                    <a:pt x="1422" y="1470"/>
                  </a:cubicBezTo>
                  <a:cubicBezTo>
                    <a:pt x="1307" y="1486"/>
                    <a:pt x="1188" y="1481"/>
                    <a:pt x="1072" y="1471"/>
                  </a:cubicBezTo>
                  <a:cubicBezTo>
                    <a:pt x="854" y="1452"/>
                    <a:pt x="649" y="1407"/>
                    <a:pt x="478" y="1262"/>
                  </a:cubicBezTo>
                  <a:cubicBezTo>
                    <a:pt x="305" y="1115"/>
                    <a:pt x="190" y="898"/>
                    <a:pt x="166" y="672"/>
                  </a:cubicBezTo>
                  <a:cubicBezTo>
                    <a:pt x="142" y="434"/>
                    <a:pt x="242" y="210"/>
                    <a:pt x="422" y="54"/>
                  </a:cubicBezTo>
                  <a:cubicBezTo>
                    <a:pt x="442" y="36"/>
                    <a:pt x="414" y="0"/>
                    <a:pt x="393" y="16"/>
                  </a:cubicBezTo>
                  <a:cubicBezTo>
                    <a:pt x="0" y="317"/>
                    <a:pt x="41" y="866"/>
                    <a:pt x="349" y="1214"/>
                  </a:cubicBezTo>
                  <a:cubicBezTo>
                    <a:pt x="495" y="1380"/>
                    <a:pt x="690" y="1468"/>
                    <a:pt x="906" y="1500"/>
                  </a:cubicBezTo>
                  <a:cubicBezTo>
                    <a:pt x="1121" y="1532"/>
                    <a:pt x="1372" y="1551"/>
                    <a:pt x="1579" y="1467"/>
                  </a:cubicBezTo>
                  <a:cubicBezTo>
                    <a:pt x="1629" y="1447"/>
                    <a:pt x="1671" y="1415"/>
                    <a:pt x="1704" y="1373"/>
                  </a:cubicBezTo>
                  <a:cubicBezTo>
                    <a:pt x="1708" y="1368"/>
                    <a:pt x="1702" y="1361"/>
                    <a:pt x="1697" y="136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4" name="Freeform 6"/>
            <p:cNvSpPr/>
            <p:nvPr/>
          </p:nvSpPr>
          <p:spPr bwMode="auto">
            <a:xfrm>
              <a:off x="3246438" y="1457326"/>
              <a:ext cx="2112963" cy="1933575"/>
            </a:xfrm>
            <a:custGeom>
              <a:avLst/>
              <a:gdLst>
                <a:gd name="T0" fmla="*/ 394 w 2035"/>
                <a:gd name="T1" fmla="*/ 1839 h 1862"/>
                <a:gd name="T2" fmla="*/ 299 w 2035"/>
                <a:gd name="T3" fmla="*/ 1656 h 1862"/>
                <a:gd name="T4" fmla="*/ 221 w 2035"/>
                <a:gd name="T5" fmla="*/ 1452 h 1862"/>
                <a:gd name="T6" fmla="*/ 241 w 2035"/>
                <a:gd name="T7" fmla="*/ 997 h 1862"/>
                <a:gd name="T8" fmla="*/ 650 w 2035"/>
                <a:gd name="T9" fmla="*/ 365 h 1862"/>
                <a:gd name="T10" fmla="*/ 1301 w 2035"/>
                <a:gd name="T11" fmla="*/ 65 h 1862"/>
                <a:gd name="T12" fmla="*/ 1991 w 2035"/>
                <a:gd name="T13" fmla="*/ 323 h 1862"/>
                <a:gd name="T14" fmla="*/ 2019 w 2035"/>
                <a:gd name="T15" fmla="*/ 295 h 1862"/>
                <a:gd name="T16" fmla="*/ 1371 w 2035"/>
                <a:gd name="T17" fmla="*/ 0 h 1862"/>
                <a:gd name="T18" fmla="*/ 709 w 2035"/>
                <a:gd name="T19" fmla="*/ 241 h 1862"/>
                <a:gd name="T20" fmla="*/ 226 w 2035"/>
                <a:gd name="T21" fmla="*/ 1619 h 1862"/>
                <a:gd name="T22" fmla="*/ 375 w 2035"/>
                <a:gd name="T23" fmla="*/ 1851 h 1862"/>
                <a:gd name="T24" fmla="*/ 394 w 2035"/>
                <a:gd name="T25" fmla="*/ 1839 h 1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35" h="1862">
                  <a:moveTo>
                    <a:pt x="394" y="1839"/>
                  </a:moveTo>
                  <a:cubicBezTo>
                    <a:pt x="360" y="1781"/>
                    <a:pt x="330" y="1716"/>
                    <a:pt x="299" y="1656"/>
                  </a:cubicBezTo>
                  <a:cubicBezTo>
                    <a:pt x="266" y="1591"/>
                    <a:pt x="240" y="1523"/>
                    <a:pt x="221" y="1452"/>
                  </a:cubicBezTo>
                  <a:cubicBezTo>
                    <a:pt x="181" y="1301"/>
                    <a:pt x="199" y="1146"/>
                    <a:pt x="241" y="997"/>
                  </a:cubicBezTo>
                  <a:cubicBezTo>
                    <a:pt x="310" y="752"/>
                    <a:pt x="461" y="533"/>
                    <a:pt x="650" y="365"/>
                  </a:cubicBezTo>
                  <a:cubicBezTo>
                    <a:pt x="830" y="204"/>
                    <a:pt x="1059" y="88"/>
                    <a:pt x="1301" y="65"/>
                  </a:cubicBezTo>
                  <a:cubicBezTo>
                    <a:pt x="1565" y="40"/>
                    <a:pt x="1795" y="154"/>
                    <a:pt x="1991" y="323"/>
                  </a:cubicBezTo>
                  <a:cubicBezTo>
                    <a:pt x="2010" y="340"/>
                    <a:pt x="2035" y="315"/>
                    <a:pt x="2019" y="295"/>
                  </a:cubicBezTo>
                  <a:cubicBezTo>
                    <a:pt x="1859" y="102"/>
                    <a:pt x="1621" y="0"/>
                    <a:pt x="1371" y="0"/>
                  </a:cubicBezTo>
                  <a:cubicBezTo>
                    <a:pt x="1131" y="0"/>
                    <a:pt x="899" y="101"/>
                    <a:pt x="709" y="241"/>
                  </a:cubicBezTo>
                  <a:cubicBezTo>
                    <a:pt x="298" y="545"/>
                    <a:pt x="0" y="1121"/>
                    <a:pt x="226" y="1619"/>
                  </a:cubicBezTo>
                  <a:cubicBezTo>
                    <a:pt x="266" y="1706"/>
                    <a:pt x="320" y="1775"/>
                    <a:pt x="375" y="1851"/>
                  </a:cubicBezTo>
                  <a:cubicBezTo>
                    <a:pt x="384" y="1862"/>
                    <a:pt x="402" y="1852"/>
                    <a:pt x="394" y="183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5" name="Freeform 7"/>
            <p:cNvSpPr/>
            <p:nvPr/>
          </p:nvSpPr>
          <p:spPr bwMode="auto">
            <a:xfrm>
              <a:off x="5292726" y="1068388"/>
              <a:ext cx="2541588" cy="1016000"/>
            </a:xfrm>
            <a:custGeom>
              <a:avLst/>
              <a:gdLst>
                <a:gd name="T0" fmla="*/ 38 w 2447"/>
                <a:gd name="T1" fmla="*/ 664 h 979"/>
                <a:gd name="T2" fmla="*/ 1375 w 2447"/>
                <a:gd name="T3" fmla="*/ 104 h 979"/>
                <a:gd name="T4" fmla="*/ 2005 w 2447"/>
                <a:gd name="T5" fmla="*/ 373 h 979"/>
                <a:gd name="T6" fmla="*/ 2402 w 2447"/>
                <a:gd name="T7" fmla="*/ 953 h 979"/>
                <a:gd name="T8" fmla="*/ 2442 w 2447"/>
                <a:gd name="T9" fmla="*/ 943 h 979"/>
                <a:gd name="T10" fmla="*/ 1377 w 2447"/>
                <a:gd name="T11" fmla="*/ 41 h 979"/>
                <a:gd name="T12" fmla="*/ 622 w 2447"/>
                <a:gd name="T13" fmla="*/ 99 h 979"/>
                <a:gd name="T14" fmla="*/ 15 w 2447"/>
                <a:gd name="T15" fmla="*/ 622 h 979"/>
                <a:gd name="T16" fmla="*/ 6 w 2447"/>
                <a:gd name="T17" fmla="*/ 656 h 979"/>
                <a:gd name="T18" fmla="*/ 38 w 2447"/>
                <a:gd name="T19" fmla="*/ 664 h 9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47" h="979">
                  <a:moveTo>
                    <a:pt x="38" y="664"/>
                  </a:moveTo>
                  <a:cubicBezTo>
                    <a:pt x="235" y="159"/>
                    <a:pt x="897" y="25"/>
                    <a:pt x="1375" y="104"/>
                  </a:cubicBezTo>
                  <a:cubicBezTo>
                    <a:pt x="1602" y="141"/>
                    <a:pt x="1823" y="231"/>
                    <a:pt x="2005" y="373"/>
                  </a:cubicBezTo>
                  <a:cubicBezTo>
                    <a:pt x="2195" y="521"/>
                    <a:pt x="2325" y="727"/>
                    <a:pt x="2402" y="953"/>
                  </a:cubicBezTo>
                  <a:cubicBezTo>
                    <a:pt x="2411" y="979"/>
                    <a:pt x="2447" y="968"/>
                    <a:pt x="2442" y="943"/>
                  </a:cubicBezTo>
                  <a:cubicBezTo>
                    <a:pt x="2340" y="436"/>
                    <a:pt x="1862" y="118"/>
                    <a:pt x="1377" y="41"/>
                  </a:cubicBezTo>
                  <a:cubicBezTo>
                    <a:pt x="1125" y="0"/>
                    <a:pt x="864" y="21"/>
                    <a:pt x="622" y="99"/>
                  </a:cubicBezTo>
                  <a:cubicBezTo>
                    <a:pt x="370" y="180"/>
                    <a:pt x="103" y="360"/>
                    <a:pt x="15" y="622"/>
                  </a:cubicBezTo>
                  <a:cubicBezTo>
                    <a:pt x="13" y="633"/>
                    <a:pt x="10" y="645"/>
                    <a:pt x="6" y="656"/>
                  </a:cubicBezTo>
                  <a:cubicBezTo>
                    <a:pt x="0" y="676"/>
                    <a:pt x="30" y="683"/>
                    <a:pt x="38" y="66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6" name="Freeform 8"/>
            <p:cNvSpPr/>
            <p:nvPr/>
          </p:nvSpPr>
          <p:spPr bwMode="auto">
            <a:xfrm>
              <a:off x="7777163" y="1998663"/>
              <a:ext cx="1181100" cy="2060575"/>
            </a:xfrm>
            <a:custGeom>
              <a:avLst/>
              <a:gdLst>
                <a:gd name="T0" fmla="*/ 20 w 1137"/>
                <a:gd name="T1" fmla="*/ 63 h 1984"/>
                <a:gd name="T2" fmla="*/ 215 w 1137"/>
                <a:gd name="T3" fmla="*/ 53 h 1984"/>
                <a:gd name="T4" fmla="*/ 400 w 1137"/>
                <a:gd name="T5" fmla="*/ 98 h 1984"/>
                <a:gd name="T6" fmla="*/ 735 w 1137"/>
                <a:gd name="T7" fmla="*/ 336 h 1984"/>
                <a:gd name="T8" fmla="*/ 1044 w 1137"/>
                <a:gd name="T9" fmla="*/ 988 h 1984"/>
                <a:gd name="T10" fmla="*/ 897 w 1137"/>
                <a:gd name="T11" fmla="*/ 1554 h 1984"/>
                <a:gd name="T12" fmla="*/ 343 w 1137"/>
                <a:gd name="T13" fmla="*/ 1942 h 1984"/>
                <a:gd name="T14" fmla="*/ 358 w 1137"/>
                <a:gd name="T15" fmla="*/ 1980 h 1984"/>
                <a:gd name="T16" fmla="*/ 953 w 1137"/>
                <a:gd name="T17" fmla="*/ 1587 h 1984"/>
                <a:gd name="T18" fmla="*/ 1107 w 1137"/>
                <a:gd name="T19" fmla="*/ 964 h 1984"/>
                <a:gd name="T20" fmla="*/ 752 w 1137"/>
                <a:gd name="T21" fmla="*/ 266 h 1984"/>
                <a:gd name="T22" fmla="*/ 415 w 1137"/>
                <a:gd name="T23" fmla="*/ 44 h 1984"/>
                <a:gd name="T24" fmla="*/ 215 w 1137"/>
                <a:gd name="T25" fmla="*/ 2 h 1984"/>
                <a:gd name="T26" fmla="*/ 119 w 1137"/>
                <a:gd name="T27" fmla="*/ 7 h 1984"/>
                <a:gd name="T28" fmla="*/ 14 w 1137"/>
                <a:gd name="T29" fmla="*/ 41 h 1984"/>
                <a:gd name="T30" fmla="*/ 20 w 1137"/>
                <a:gd name="T31" fmla="*/ 63 h 19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7" h="1984">
                  <a:moveTo>
                    <a:pt x="20" y="63"/>
                  </a:moveTo>
                  <a:cubicBezTo>
                    <a:pt x="80" y="48"/>
                    <a:pt x="154" y="49"/>
                    <a:pt x="215" y="53"/>
                  </a:cubicBezTo>
                  <a:cubicBezTo>
                    <a:pt x="278" y="57"/>
                    <a:pt x="341" y="76"/>
                    <a:pt x="400" y="98"/>
                  </a:cubicBezTo>
                  <a:cubicBezTo>
                    <a:pt x="528" y="148"/>
                    <a:pt x="641" y="238"/>
                    <a:pt x="735" y="336"/>
                  </a:cubicBezTo>
                  <a:cubicBezTo>
                    <a:pt x="900" y="510"/>
                    <a:pt x="1016" y="750"/>
                    <a:pt x="1044" y="988"/>
                  </a:cubicBezTo>
                  <a:cubicBezTo>
                    <a:pt x="1069" y="1190"/>
                    <a:pt x="1016" y="1389"/>
                    <a:pt x="897" y="1554"/>
                  </a:cubicBezTo>
                  <a:cubicBezTo>
                    <a:pt x="757" y="1747"/>
                    <a:pt x="548" y="1839"/>
                    <a:pt x="343" y="1942"/>
                  </a:cubicBezTo>
                  <a:cubicBezTo>
                    <a:pt x="321" y="1953"/>
                    <a:pt x="337" y="1984"/>
                    <a:pt x="358" y="1980"/>
                  </a:cubicBezTo>
                  <a:cubicBezTo>
                    <a:pt x="592" y="1933"/>
                    <a:pt x="812" y="1776"/>
                    <a:pt x="953" y="1587"/>
                  </a:cubicBezTo>
                  <a:cubicBezTo>
                    <a:pt x="1086" y="1410"/>
                    <a:pt x="1137" y="1182"/>
                    <a:pt x="1107" y="964"/>
                  </a:cubicBezTo>
                  <a:cubicBezTo>
                    <a:pt x="1071" y="703"/>
                    <a:pt x="938" y="452"/>
                    <a:pt x="752" y="266"/>
                  </a:cubicBezTo>
                  <a:cubicBezTo>
                    <a:pt x="656" y="170"/>
                    <a:pt x="542" y="93"/>
                    <a:pt x="415" y="44"/>
                  </a:cubicBezTo>
                  <a:cubicBezTo>
                    <a:pt x="351" y="19"/>
                    <a:pt x="283" y="6"/>
                    <a:pt x="215" y="2"/>
                  </a:cubicBezTo>
                  <a:cubicBezTo>
                    <a:pt x="183" y="0"/>
                    <a:pt x="150" y="2"/>
                    <a:pt x="119" y="7"/>
                  </a:cubicBezTo>
                  <a:cubicBezTo>
                    <a:pt x="78" y="13"/>
                    <a:pt x="52" y="27"/>
                    <a:pt x="14" y="41"/>
                  </a:cubicBezTo>
                  <a:cubicBezTo>
                    <a:pt x="0" y="46"/>
                    <a:pt x="6" y="66"/>
                    <a:pt x="20" y="6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7" name="Freeform 9"/>
            <p:cNvSpPr/>
            <p:nvPr/>
          </p:nvSpPr>
          <p:spPr bwMode="auto">
            <a:xfrm>
              <a:off x="7016751" y="4010026"/>
              <a:ext cx="1208088" cy="1095375"/>
            </a:xfrm>
            <a:custGeom>
              <a:avLst/>
              <a:gdLst>
                <a:gd name="T0" fmla="*/ 1056 w 1164"/>
                <a:gd name="T1" fmla="*/ 16 h 1055"/>
                <a:gd name="T2" fmla="*/ 1085 w 1164"/>
                <a:gd name="T3" fmla="*/ 64 h 1055"/>
                <a:gd name="T4" fmla="*/ 1110 w 1164"/>
                <a:gd name="T5" fmla="*/ 176 h 1055"/>
                <a:gd name="T6" fmla="*/ 1081 w 1164"/>
                <a:gd name="T7" fmla="*/ 362 h 1055"/>
                <a:gd name="T8" fmla="*/ 828 w 1164"/>
                <a:gd name="T9" fmla="*/ 714 h 1055"/>
                <a:gd name="T10" fmla="*/ 30 w 1164"/>
                <a:gd name="T11" fmla="*/ 996 h 1055"/>
                <a:gd name="T12" fmla="*/ 30 w 1164"/>
                <a:gd name="T13" fmla="*/ 1042 h 1055"/>
                <a:gd name="T14" fmla="*/ 893 w 1164"/>
                <a:gd name="T15" fmla="*/ 736 h 1055"/>
                <a:gd name="T16" fmla="*/ 1143 w 1164"/>
                <a:gd name="T17" fmla="*/ 346 h 1055"/>
                <a:gd name="T18" fmla="*/ 1154 w 1164"/>
                <a:gd name="T19" fmla="*/ 140 h 1055"/>
                <a:gd name="T20" fmla="*/ 1121 w 1164"/>
                <a:gd name="T21" fmla="*/ 43 h 1055"/>
                <a:gd name="T22" fmla="*/ 1066 w 1164"/>
                <a:gd name="T23" fmla="*/ 4 h 1055"/>
                <a:gd name="T24" fmla="*/ 1056 w 1164"/>
                <a:gd name="T25" fmla="*/ 16 h 1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64" h="1055">
                  <a:moveTo>
                    <a:pt x="1056" y="16"/>
                  </a:moveTo>
                  <a:cubicBezTo>
                    <a:pt x="1068" y="25"/>
                    <a:pt x="1078" y="52"/>
                    <a:pt x="1085" y="64"/>
                  </a:cubicBezTo>
                  <a:cubicBezTo>
                    <a:pt x="1104" y="97"/>
                    <a:pt x="1108" y="139"/>
                    <a:pt x="1110" y="176"/>
                  </a:cubicBezTo>
                  <a:cubicBezTo>
                    <a:pt x="1115" y="240"/>
                    <a:pt x="1103" y="302"/>
                    <a:pt x="1081" y="362"/>
                  </a:cubicBezTo>
                  <a:cubicBezTo>
                    <a:pt x="1032" y="501"/>
                    <a:pt x="939" y="620"/>
                    <a:pt x="828" y="714"/>
                  </a:cubicBezTo>
                  <a:cubicBezTo>
                    <a:pt x="609" y="901"/>
                    <a:pt x="312" y="981"/>
                    <a:pt x="30" y="996"/>
                  </a:cubicBezTo>
                  <a:cubicBezTo>
                    <a:pt x="0" y="998"/>
                    <a:pt x="0" y="1041"/>
                    <a:pt x="30" y="1042"/>
                  </a:cubicBezTo>
                  <a:cubicBezTo>
                    <a:pt x="339" y="1055"/>
                    <a:pt x="661" y="941"/>
                    <a:pt x="893" y="736"/>
                  </a:cubicBezTo>
                  <a:cubicBezTo>
                    <a:pt x="1011" y="632"/>
                    <a:pt x="1097" y="496"/>
                    <a:pt x="1143" y="346"/>
                  </a:cubicBezTo>
                  <a:cubicBezTo>
                    <a:pt x="1163" y="279"/>
                    <a:pt x="1164" y="208"/>
                    <a:pt x="1154" y="140"/>
                  </a:cubicBezTo>
                  <a:cubicBezTo>
                    <a:pt x="1150" y="106"/>
                    <a:pt x="1138" y="73"/>
                    <a:pt x="1121" y="43"/>
                  </a:cubicBezTo>
                  <a:cubicBezTo>
                    <a:pt x="1105" y="16"/>
                    <a:pt x="1089" y="17"/>
                    <a:pt x="1066" y="4"/>
                  </a:cubicBezTo>
                  <a:cubicBezTo>
                    <a:pt x="1058" y="0"/>
                    <a:pt x="1049" y="11"/>
                    <a:pt x="1056" y="1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8" name="Freeform 10"/>
            <p:cNvSpPr/>
            <p:nvPr/>
          </p:nvSpPr>
          <p:spPr bwMode="auto">
            <a:xfrm>
              <a:off x="4975226" y="4775201"/>
              <a:ext cx="1274763" cy="733425"/>
            </a:xfrm>
            <a:custGeom>
              <a:avLst/>
              <a:gdLst>
                <a:gd name="T0" fmla="*/ 28 w 1229"/>
                <a:gd name="T1" fmla="*/ 8 h 706"/>
                <a:gd name="T2" fmla="*/ 139 w 1229"/>
                <a:gd name="T3" fmla="*/ 371 h 706"/>
                <a:gd name="T4" fmla="*/ 420 w 1229"/>
                <a:gd name="T5" fmla="*/ 595 h 706"/>
                <a:gd name="T6" fmla="*/ 1199 w 1229"/>
                <a:gd name="T7" fmla="*/ 617 h 706"/>
                <a:gd name="T8" fmla="*/ 1186 w 1229"/>
                <a:gd name="T9" fmla="*/ 571 h 706"/>
                <a:gd name="T10" fmla="*/ 469 w 1229"/>
                <a:gd name="T11" fmla="*/ 549 h 706"/>
                <a:gd name="T12" fmla="*/ 191 w 1229"/>
                <a:gd name="T13" fmla="*/ 341 h 706"/>
                <a:gd name="T14" fmla="*/ 105 w 1229"/>
                <a:gd name="T15" fmla="*/ 187 h 706"/>
                <a:gd name="T16" fmla="*/ 43 w 1229"/>
                <a:gd name="T17" fmla="*/ 7 h 706"/>
                <a:gd name="T18" fmla="*/ 28 w 1229"/>
                <a:gd name="T19" fmla="*/ 8 h 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29" h="706">
                  <a:moveTo>
                    <a:pt x="28" y="8"/>
                  </a:moveTo>
                  <a:cubicBezTo>
                    <a:pt x="0" y="129"/>
                    <a:pt x="72" y="275"/>
                    <a:pt x="139" y="371"/>
                  </a:cubicBezTo>
                  <a:cubicBezTo>
                    <a:pt x="210" y="470"/>
                    <a:pt x="310" y="545"/>
                    <a:pt x="420" y="595"/>
                  </a:cubicBezTo>
                  <a:cubicBezTo>
                    <a:pt x="664" y="706"/>
                    <a:pt x="948" y="698"/>
                    <a:pt x="1199" y="617"/>
                  </a:cubicBezTo>
                  <a:cubicBezTo>
                    <a:pt x="1229" y="608"/>
                    <a:pt x="1217" y="563"/>
                    <a:pt x="1186" y="571"/>
                  </a:cubicBezTo>
                  <a:cubicBezTo>
                    <a:pt x="954" y="630"/>
                    <a:pt x="695" y="637"/>
                    <a:pt x="469" y="549"/>
                  </a:cubicBezTo>
                  <a:cubicBezTo>
                    <a:pt x="360" y="506"/>
                    <a:pt x="262" y="433"/>
                    <a:pt x="191" y="341"/>
                  </a:cubicBezTo>
                  <a:cubicBezTo>
                    <a:pt x="155" y="294"/>
                    <a:pt x="127" y="241"/>
                    <a:pt x="105" y="187"/>
                  </a:cubicBezTo>
                  <a:cubicBezTo>
                    <a:pt x="81" y="128"/>
                    <a:pt x="72" y="63"/>
                    <a:pt x="43" y="7"/>
                  </a:cubicBezTo>
                  <a:cubicBezTo>
                    <a:pt x="40" y="0"/>
                    <a:pt x="30" y="2"/>
                    <a:pt x="28" y="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9" name="Freeform 11"/>
            <p:cNvSpPr/>
            <p:nvPr/>
          </p:nvSpPr>
          <p:spPr bwMode="auto">
            <a:xfrm>
              <a:off x="6203951" y="5040313"/>
              <a:ext cx="1285875" cy="706438"/>
            </a:xfrm>
            <a:custGeom>
              <a:avLst/>
              <a:gdLst>
                <a:gd name="T0" fmla="*/ 9 w 1238"/>
                <a:gd name="T1" fmla="*/ 343 h 681"/>
                <a:gd name="T2" fmla="*/ 575 w 1238"/>
                <a:gd name="T3" fmla="*/ 605 h 681"/>
                <a:gd name="T4" fmla="*/ 1222 w 1238"/>
                <a:gd name="T5" fmla="*/ 529 h 681"/>
                <a:gd name="T6" fmla="*/ 1222 w 1238"/>
                <a:gd name="T7" fmla="*/ 485 h 681"/>
                <a:gd name="T8" fmla="*/ 968 w 1238"/>
                <a:gd name="T9" fmla="*/ 314 h 681"/>
                <a:gd name="T10" fmla="*/ 825 w 1238"/>
                <a:gd name="T11" fmla="*/ 32 h 681"/>
                <a:gd name="T12" fmla="*/ 776 w 1238"/>
                <a:gd name="T13" fmla="*/ 46 h 681"/>
                <a:gd name="T14" fmla="*/ 921 w 1238"/>
                <a:gd name="T15" fmla="*/ 340 h 681"/>
                <a:gd name="T16" fmla="*/ 1196 w 1238"/>
                <a:gd name="T17" fmla="*/ 529 h 681"/>
                <a:gd name="T18" fmla="*/ 1196 w 1238"/>
                <a:gd name="T19" fmla="*/ 485 h 681"/>
                <a:gd name="T20" fmla="*/ 23 w 1238"/>
                <a:gd name="T21" fmla="*/ 324 h 681"/>
                <a:gd name="T22" fmla="*/ 9 w 1238"/>
                <a:gd name="T23" fmla="*/ 343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38" h="681">
                  <a:moveTo>
                    <a:pt x="9" y="343"/>
                  </a:moveTo>
                  <a:cubicBezTo>
                    <a:pt x="152" y="493"/>
                    <a:pt x="376" y="569"/>
                    <a:pt x="575" y="605"/>
                  </a:cubicBezTo>
                  <a:cubicBezTo>
                    <a:pt x="792" y="644"/>
                    <a:pt x="1024" y="631"/>
                    <a:pt x="1222" y="529"/>
                  </a:cubicBezTo>
                  <a:cubicBezTo>
                    <a:pt x="1238" y="520"/>
                    <a:pt x="1238" y="494"/>
                    <a:pt x="1222" y="485"/>
                  </a:cubicBezTo>
                  <a:cubicBezTo>
                    <a:pt x="1131" y="437"/>
                    <a:pt x="1041" y="387"/>
                    <a:pt x="968" y="314"/>
                  </a:cubicBezTo>
                  <a:cubicBezTo>
                    <a:pt x="889" y="238"/>
                    <a:pt x="847" y="138"/>
                    <a:pt x="825" y="32"/>
                  </a:cubicBezTo>
                  <a:cubicBezTo>
                    <a:pt x="819" y="0"/>
                    <a:pt x="770" y="14"/>
                    <a:pt x="776" y="46"/>
                  </a:cubicBezTo>
                  <a:cubicBezTo>
                    <a:pt x="799" y="157"/>
                    <a:pt x="844" y="256"/>
                    <a:pt x="921" y="340"/>
                  </a:cubicBezTo>
                  <a:cubicBezTo>
                    <a:pt x="997" y="422"/>
                    <a:pt x="1098" y="479"/>
                    <a:pt x="1196" y="529"/>
                  </a:cubicBezTo>
                  <a:cubicBezTo>
                    <a:pt x="1196" y="514"/>
                    <a:pt x="1196" y="500"/>
                    <a:pt x="1196" y="485"/>
                  </a:cubicBezTo>
                  <a:cubicBezTo>
                    <a:pt x="821" y="681"/>
                    <a:pt x="352" y="551"/>
                    <a:pt x="23" y="324"/>
                  </a:cubicBezTo>
                  <a:cubicBezTo>
                    <a:pt x="12" y="316"/>
                    <a:pt x="0" y="333"/>
                    <a:pt x="9" y="34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3517901" y="1225551"/>
              <a:ext cx="5260975" cy="4090987"/>
              <a:chOff x="3517901" y="1225551"/>
              <a:chExt cx="5260975" cy="4090987"/>
            </a:xfrm>
            <a:grpFill/>
          </p:grpSpPr>
          <p:sp>
            <p:nvSpPr>
              <p:cNvPr id="11" name="Freeform 12"/>
              <p:cNvSpPr/>
              <p:nvPr/>
            </p:nvSpPr>
            <p:spPr bwMode="auto">
              <a:xfrm>
                <a:off x="7805738" y="2135188"/>
                <a:ext cx="109538" cy="38100"/>
              </a:xfrm>
              <a:custGeom>
                <a:avLst/>
                <a:gdLst>
                  <a:gd name="T0" fmla="*/ 6 w 106"/>
                  <a:gd name="T1" fmla="*/ 35 h 37"/>
                  <a:gd name="T2" fmla="*/ 45 w 106"/>
                  <a:gd name="T3" fmla="*/ 33 h 37"/>
                  <a:gd name="T4" fmla="*/ 97 w 106"/>
                  <a:gd name="T5" fmla="*/ 22 h 37"/>
                  <a:gd name="T6" fmla="*/ 97 w 106"/>
                  <a:gd name="T7" fmla="*/ 6 h 37"/>
                  <a:gd name="T8" fmla="*/ 52 w 106"/>
                  <a:gd name="T9" fmla="*/ 6 h 37"/>
                  <a:gd name="T10" fmla="*/ 4 w 106"/>
                  <a:gd name="T11" fmla="*/ 24 h 37"/>
                  <a:gd name="T12" fmla="*/ 6 w 106"/>
                  <a:gd name="T13" fmla="*/ 35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37">
                    <a:moveTo>
                      <a:pt x="6" y="35"/>
                    </a:moveTo>
                    <a:cubicBezTo>
                      <a:pt x="20" y="37"/>
                      <a:pt x="32" y="35"/>
                      <a:pt x="45" y="33"/>
                    </a:cubicBezTo>
                    <a:cubicBezTo>
                      <a:pt x="63" y="30"/>
                      <a:pt x="80" y="29"/>
                      <a:pt x="97" y="22"/>
                    </a:cubicBezTo>
                    <a:cubicBezTo>
                      <a:pt x="105" y="19"/>
                      <a:pt x="106" y="9"/>
                      <a:pt x="97" y="6"/>
                    </a:cubicBezTo>
                    <a:cubicBezTo>
                      <a:pt x="81" y="0"/>
                      <a:pt x="68" y="2"/>
                      <a:pt x="52" y="6"/>
                    </a:cubicBezTo>
                    <a:cubicBezTo>
                      <a:pt x="34" y="9"/>
                      <a:pt x="17" y="13"/>
                      <a:pt x="4" y="24"/>
                    </a:cubicBezTo>
                    <a:cubicBezTo>
                      <a:pt x="0" y="27"/>
                      <a:pt x="2" y="34"/>
                      <a:pt x="6" y="3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2" name="Freeform 13"/>
              <p:cNvSpPr/>
              <p:nvPr/>
            </p:nvSpPr>
            <p:spPr bwMode="auto">
              <a:xfrm>
                <a:off x="8018463" y="2144713"/>
                <a:ext cx="92075" cy="34925"/>
              </a:xfrm>
              <a:custGeom>
                <a:avLst/>
                <a:gdLst>
                  <a:gd name="T0" fmla="*/ 4 w 89"/>
                  <a:gd name="T1" fmla="*/ 9 h 35"/>
                  <a:gd name="T2" fmla="*/ 79 w 89"/>
                  <a:gd name="T3" fmla="*/ 34 h 35"/>
                  <a:gd name="T4" fmla="*/ 83 w 89"/>
                  <a:gd name="T5" fmla="*/ 20 h 35"/>
                  <a:gd name="T6" fmla="*/ 7 w 89"/>
                  <a:gd name="T7" fmla="*/ 0 h 35"/>
                  <a:gd name="T8" fmla="*/ 4 w 89"/>
                  <a:gd name="T9" fmla="*/ 9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35">
                    <a:moveTo>
                      <a:pt x="4" y="9"/>
                    </a:moveTo>
                    <a:cubicBezTo>
                      <a:pt x="28" y="23"/>
                      <a:pt x="52" y="31"/>
                      <a:pt x="79" y="34"/>
                    </a:cubicBezTo>
                    <a:cubicBezTo>
                      <a:pt x="87" y="35"/>
                      <a:pt x="89" y="24"/>
                      <a:pt x="83" y="20"/>
                    </a:cubicBezTo>
                    <a:cubicBezTo>
                      <a:pt x="59" y="6"/>
                      <a:pt x="34" y="3"/>
                      <a:pt x="7" y="0"/>
                    </a:cubicBezTo>
                    <a:cubicBezTo>
                      <a:pt x="2" y="0"/>
                      <a:pt x="0" y="7"/>
                      <a:pt x="4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3" name="Freeform 14"/>
              <p:cNvSpPr/>
              <p:nvPr/>
            </p:nvSpPr>
            <p:spPr bwMode="auto">
              <a:xfrm>
                <a:off x="8228013" y="2225676"/>
                <a:ext cx="107950" cy="61913"/>
              </a:xfrm>
              <a:custGeom>
                <a:avLst/>
                <a:gdLst>
                  <a:gd name="T0" fmla="*/ 6 w 105"/>
                  <a:gd name="T1" fmla="*/ 10 h 59"/>
                  <a:gd name="T2" fmla="*/ 91 w 105"/>
                  <a:gd name="T3" fmla="*/ 55 h 59"/>
                  <a:gd name="T4" fmla="*/ 99 w 105"/>
                  <a:gd name="T5" fmla="*/ 44 h 59"/>
                  <a:gd name="T6" fmla="*/ 9 w 105"/>
                  <a:gd name="T7" fmla="*/ 1 h 59"/>
                  <a:gd name="T8" fmla="*/ 6 w 105"/>
                  <a:gd name="T9" fmla="*/ 1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59">
                    <a:moveTo>
                      <a:pt x="6" y="10"/>
                    </a:moveTo>
                    <a:cubicBezTo>
                      <a:pt x="35" y="21"/>
                      <a:pt x="64" y="39"/>
                      <a:pt x="91" y="55"/>
                    </a:cubicBezTo>
                    <a:cubicBezTo>
                      <a:pt x="97" y="59"/>
                      <a:pt x="105" y="49"/>
                      <a:pt x="99" y="44"/>
                    </a:cubicBezTo>
                    <a:cubicBezTo>
                      <a:pt x="72" y="20"/>
                      <a:pt x="44" y="7"/>
                      <a:pt x="9" y="1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4" name="Freeform 15"/>
              <p:cNvSpPr/>
              <p:nvPr/>
            </p:nvSpPr>
            <p:spPr bwMode="auto">
              <a:xfrm>
                <a:off x="8421688" y="2389188"/>
                <a:ext cx="77788" cy="84138"/>
              </a:xfrm>
              <a:custGeom>
                <a:avLst/>
                <a:gdLst>
                  <a:gd name="T0" fmla="*/ 1 w 75"/>
                  <a:gd name="T1" fmla="*/ 1 h 81"/>
                  <a:gd name="T2" fmla="*/ 14 w 75"/>
                  <a:gd name="T3" fmla="*/ 20 h 81"/>
                  <a:gd name="T4" fmla="*/ 31 w 75"/>
                  <a:gd name="T5" fmla="*/ 42 h 81"/>
                  <a:gd name="T6" fmla="*/ 62 w 75"/>
                  <a:gd name="T7" fmla="*/ 77 h 81"/>
                  <a:gd name="T8" fmla="*/ 72 w 75"/>
                  <a:gd name="T9" fmla="*/ 71 h 81"/>
                  <a:gd name="T10" fmla="*/ 45 w 75"/>
                  <a:gd name="T11" fmla="*/ 35 h 81"/>
                  <a:gd name="T12" fmla="*/ 24 w 75"/>
                  <a:gd name="T13" fmla="*/ 16 h 81"/>
                  <a:gd name="T14" fmla="*/ 2 w 75"/>
                  <a:gd name="T15" fmla="*/ 0 h 81"/>
                  <a:gd name="T16" fmla="*/ 1 w 75"/>
                  <a:gd name="T17" fmla="*/ 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5" h="81">
                    <a:moveTo>
                      <a:pt x="1" y="1"/>
                    </a:moveTo>
                    <a:cubicBezTo>
                      <a:pt x="6" y="6"/>
                      <a:pt x="9" y="14"/>
                      <a:pt x="14" y="20"/>
                    </a:cubicBezTo>
                    <a:cubicBezTo>
                      <a:pt x="19" y="27"/>
                      <a:pt x="25" y="35"/>
                      <a:pt x="31" y="42"/>
                    </a:cubicBezTo>
                    <a:cubicBezTo>
                      <a:pt x="41" y="54"/>
                      <a:pt x="51" y="66"/>
                      <a:pt x="62" y="77"/>
                    </a:cubicBezTo>
                    <a:cubicBezTo>
                      <a:pt x="66" y="81"/>
                      <a:pt x="75" y="77"/>
                      <a:pt x="72" y="71"/>
                    </a:cubicBezTo>
                    <a:cubicBezTo>
                      <a:pt x="66" y="57"/>
                      <a:pt x="57" y="46"/>
                      <a:pt x="45" y="35"/>
                    </a:cubicBezTo>
                    <a:cubicBezTo>
                      <a:pt x="38" y="28"/>
                      <a:pt x="31" y="22"/>
                      <a:pt x="24" y="16"/>
                    </a:cubicBezTo>
                    <a:cubicBezTo>
                      <a:pt x="17" y="10"/>
                      <a:pt x="8" y="6"/>
                      <a:pt x="2" y="0"/>
                    </a:cubicBezTo>
                    <a:cubicBezTo>
                      <a:pt x="1" y="0"/>
                      <a:pt x="0" y="0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5" name="Freeform 16"/>
              <p:cNvSpPr/>
              <p:nvPr/>
            </p:nvSpPr>
            <p:spPr bwMode="auto">
              <a:xfrm>
                <a:off x="8572501" y="2570163"/>
                <a:ext cx="60325" cy="90488"/>
              </a:xfrm>
              <a:custGeom>
                <a:avLst/>
                <a:gdLst>
                  <a:gd name="T0" fmla="*/ 3 w 57"/>
                  <a:gd name="T1" fmla="*/ 10 h 88"/>
                  <a:gd name="T2" fmla="*/ 47 w 57"/>
                  <a:gd name="T3" fmla="*/ 83 h 88"/>
                  <a:gd name="T4" fmla="*/ 55 w 57"/>
                  <a:gd name="T5" fmla="*/ 77 h 88"/>
                  <a:gd name="T6" fmla="*/ 11 w 57"/>
                  <a:gd name="T7" fmla="*/ 5 h 88"/>
                  <a:gd name="T8" fmla="*/ 3 w 57"/>
                  <a:gd name="T9" fmla="*/ 1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88">
                    <a:moveTo>
                      <a:pt x="3" y="10"/>
                    </a:moveTo>
                    <a:cubicBezTo>
                      <a:pt x="17" y="35"/>
                      <a:pt x="27" y="63"/>
                      <a:pt x="47" y="83"/>
                    </a:cubicBezTo>
                    <a:cubicBezTo>
                      <a:pt x="51" y="88"/>
                      <a:pt x="57" y="82"/>
                      <a:pt x="55" y="77"/>
                    </a:cubicBezTo>
                    <a:cubicBezTo>
                      <a:pt x="44" y="51"/>
                      <a:pt x="28" y="27"/>
                      <a:pt x="11" y="5"/>
                    </a:cubicBezTo>
                    <a:cubicBezTo>
                      <a:pt x="8" y="0"/>
                      <a:pt x="0" y="4"/>
                      <a:pt x="3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6" name="Freeform 17"/>
              <p:cNvSpPr/>
              <p:nvPr/>
            </p:nvSpPr>
            <p:spPr bwMode="auto">
              <a:xfrm>
                <a:off x="8664576" y="2767013"/>
                <a:ext cx="42863" cy="88900"/>
              </a:xfrm>
              <a:custGeom>
                <a:avLst/>
                <a:gdLst>
                  <a:gd name="T0" fmla="*/ 3 w 41"/>
                  <a:gd name="T1" fmla="*/ 7 h 86"/>
                  <a:gd name="T2" fmla="*/ 30 w 41"/>
                  <a:gd name="T3" fmla="*/ 79 h 86"/>
                  <a:gd name="T4" fmla="*/ 40 w 41"/>
                  <a:gd name="T5" fmla="*/ 76 h 86"/>
                  <a:gd name="T6" fmla="*/ 9 w 41"/>
                  <a:gd name="T7" fmla="*/ 4 h 86"/>
                  <a:gd name="T8" fmla="*/ 3 w 41"/>
                  <a:gd name="T9" fmla="*/ 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86">
                    <a:moveTo>
                      <a:pt x="3" y="7"/>
                    </a:moveTo>
                    <a:cubicBezTo>
                      <a:pt x="16" y="29"/>
                      <a:pt x="21" y="56"/>
                      <a:pt x="30" y="79"/>
                    </a:cubicBezTo>
                    <a:cubicBezTo>
                      <a:pt x="32" y="86"/>
                      <a:pt x="41" y="83"/>
                      <a:pt x="40" y="76"/>
                    </a:cubicBezTo>
                    <a:cubicBezTo>
                      <a:pt x="36" y="48"/>
                      <a:pt x="25" y="27"/>
                      <a:pt x="9" y="4"/>
                    </a:cubicBezTo>
                    <a:cubicBezTo>
                      <a:pt x="7" y="0"/>
                      <a:pt x="0" y="3"/>
                      <a:pt x="3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7" name="Freeform 18"/>
              <p:cNvSpPr/>
              <p:nvPr/>
            </p:nvSpPr>
            <p:spPr bwMode="auto">
              <a:xfrm>
                <a:off x="8740776" y="2992438"/>
                <a:ext cx="26988" cy="107950"/>
              </a:xfrm>
              <a:custGeom>
                <a:avLst/>
                <a:gdLst>
                  <a:gd name="T0" fmla="*/ 2 w 27"/>
                  <a:gd name="T1" fmla="*/ 7 h 104"/>
                  <a:gd name="T2" fmla="*/ 17 w 27"/>
                  <a:gd name="T3" fmla="*/ 100 h 104"/>
                  <a:gd name="T4" fmla="*/ 23 w 27"/>
                  <a:gd name="T5" fmla="*/ 100 h 104"/>
                  <a:gd name="T6" fmla="*/ 9 w 27"/>
                  <a:gd name="T7" fmla="*/ 4 h 104"/>
                  <a:gd name="T8" fmla="*/ 2 w 27"/>
                  <a:gd name="T9" fmla="*/ 7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104">
                    <a:moveTo>
                      <a:pt x="2" y="7"/>
                    </a:moveTo>
                    <a:cubicBezTo>
                      <a:pt x="14" y="36"/>
                      <a:pt x="13" y="68"/>
                      <a:pt x="17" y="100"/>
                    </a:cubicBezTo>
                    <a:cubicBezTo>
                      <a:pt x="17" y="104"/>
                      <a:pt x="23" y="104"/>
                      <a:pt x="23" y="100"/>
                    </a:cubicBezTo>
                    <a:cubicBezTo>
                      <a:pt x="27" y="67"/>
                      <a:pt x="24" y="33"/>
                      <a:pt x="9" y="4"/>
                    </a:cubicBezTo>
                    <a:cubicBezTo>
                      <a:pt x="7" y="0"/>
                      <a:pt x="0" y="3"/>
                      <a:pt x="2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8" name="Freeform 19"/>
              <p:cNvSpPr/>
              <p:nvPr/>
            </p:nvSpPr>
            <p:spPr bwMode="auto">
              <a:xfrm>
                <a:off x="8753476" y="3206751"/>
                <a:ext cx="25400" cy="80963"/>
              </a:xfrm>
              <a:custGeom>
                <a:avLst/>
                <a:gdLst>
                  <a:gd name="T0" fmla="*/ 13 w 24"/>
                  <a:gd name="T1" fmla="*/ 2 h 78"/>
                  <a:gd name="T2" fmla="*/ 4 w 24"/>
                  <a:gd name="T3" fmla="*/ 32 h 78"/>
                  <a:gd name="T4" fmla="*/ 2 w 24"/>
                  <a:gd name="T5" fmla="*/ 46 h 78"/>
                  <a:gd name="T6" fmla="*/ 0 w 24"/>
                  <a:gd name="T7" fmla="*/ 66 h 78"/>
                  <a:gd name="T8" fmla="*/ 13 w 24"/>
                  <a:gd name="T9" fmla="*/ 71 h 78"/>
                  <a:gd name="T10" fmla="*/ 23 w 24"/>
                  <a:gd name="T11" fmla="*/ 39 h 78"/>
                  <a:gd name="T12" fmla="*/ 15 w 24"/>
                  <a:gd name="T13" fmla="*/ 2 h 78"/>
                  <a:gd name="T14" fmla="*/ 13 w 24"/>
                  <a:gd name="T15" fmla="*/ 2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78">
                    <a:moveTo>
                      <a:pt x="13" y="2"/>
                    </a:moveTo>
                    <a:cubicBezTo>
                      <a:pt x="9" y="12"/>
                      <a:pt x="6" y="21"/>
                      <a:pt x="4" y="32"/>
                    </a:cubicBezTo>
                    <a:cubicBezTo>
                      <a:pt x="3" y="37"/>
                      <a:pt x="2" y="41"/>
                      <a:pt x="2" y="46"/>
                    </a:cubicBezTo>
                    <a:cubicBezTo>
                      <a:pt x="1" y="53"/>
                      <a:pt x="1" y="59"/>
                      <a:pt x="0" y="66"/>
                    </a:cubicBezTo>
                    <a:cubicBezTo>
                      <a:pt x="0" y="72"/>
                      <a:pt x="9" y="78"/>
                      <a:pt x="13" y="71"/>
                    </a:cubicBezTo>
                    <a:cubicBezTo>
                      <a:pt x="18" y="60"/>
                      <a:pt x="21" y="52"/>
                      <a:pt x="23" y="39"/>
                    </a:cubicBezTo>
                    <a:cubicBezTo>
                      <a:pt x="24" y="25"/>
                      <a:pt x="20" y="15"/>
                      <a:pt x="15" y="2"/>
                    </a:cubicBezTo>
                    <a:cubicBezTo>
                      <a:pt x="15" y="0"/>
                      <a:pt x="13" y="1"/>
                      <a:pt x="13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9" name="Freeform 20"/>
              <p:cNvSpPr/>
              <p:nvPr/>
            </p:nvSpPr>
            <p:spPr bwMode="auto">
              <a:xfrm>
                <a:off x="8672513" y="3368676"/>
                <a:ext cx="61913" cy="100013"/>
              </a:xfrm>
              <a:custGeom>
                <a:avLst/>
                <a:gdLst>
                  <a:gd name="T0" fmla="*/ 46 w 61"/>
                  <a:gd name="T1" fmla="*/ 3 h 97"/>
                  <a:gd name="T2" fmla="*/ 6 w 61"/>
                  <a:gd name="T3" fmla="*/ 81 h 97"/>
                  <a:gd name="T4" fmla="*/ 20 w 61"/>
                  <a:gd name="T5" fmla="*/ 91 h 97"/>
                  <a:gd name="T6" fmla="*/ 52 w 61"/>
                  <a:gd name="T7" fmla="*/ 51 h 97"/>
                  <a:gd name="T8" fmla="*/ 53 w 61"/>
                  <a:gd name="T9" fmla="*/ 3 h 97"/>
                  <a:gd name="T10" fmla="*/ 46 w 61"/>
                  <a:gd name="T11" fmla="*/ 3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" h="97">
                    <a:moveTo>
                      <a:pt x="46" y="3"/>
                    </a:moveTo>
                    <a:cubicBezTo>
                      <a:pt x="33" y="29"/>
                      <a:pt x="23" y="57"/>
                      <a:pt x="6" y="81"/>
                    </a:cubicBezTo>
                    <a:cubicBezTo>
                      <a:pt x="0" y="89"/>
                      <a:pt x="13" y="97"/>
                      <a:pt x="20" y="91"/>
                    </a:cubicBezTo>
                    <a:cubicBezTo>
                      <a:pt x="34" y="80"/>
                      <a:pt x="45" y="69"/>
                      <a:pt x="52" y="51"/>
                    </a:cubicBezTo>
                    <a:cubicBezTo>
                      <a:pt x="58" y="35"/>
                      <a:pt x="61" y="20"/>
                      <a:pt x="53" y="3"/>
                    </a:cubicBezTo>
                    <a:cubicBezTo>
                      <a:pt x="52" y="0"/>
                      <a:pt x="47" y="1"/>
                      <a:pt x="46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0" name="Freeform 21"/>
              <p:cNvSpPr/>
              <p:nvPr/>
            </p:nvSpPr>
            <p:spPr bwMode="auto">
              <a:xfrm>
                <a:off x="8559801" y="3544888"/>
                <a:ext cx="68263" cy="84138"/>
              </a:xfrm>
              <a:custGeom>
                <a:avLst/>
                <a:gdLst>
                  <a:gd name="T0" fmla="*/ 51 w 66"/>
                  <a:gd name="T1" fmla="*/ 4 h 81"/>
                  <a:gd name="T2" fmla="*/ 24 w 66"/>
                  <a:gd name="T3" fmla="*/ 33 h 81"/>
                  <a:gd name="T4" fmla="*/ 14 w 66"/>
                  <a:gd name="T5" fmla="*/ 46 h 81"/>
                  <a:gd name="T6" fmla="*/ 5 w 66"/>
                  <a:gd name="T7" fmla="*/ 62 h 81"/>
                  <a:gd name="T8" fmla="*/ 18 w 66"/>
                  <a:gd name="T9" fmla="*/ 75 h 81"/>
                  <a:gd name="T10" fmla="*/ 32 w 66"/>
                  <a:gd name="T11" fmla="*/ 65 h 81"/>
                  <a:gd name="T12" fmla="*/ 45 w 66"/>
                  <a:gd name="T13" fmla="*/ 49 h 81"/>
                  <a:gd name="T14" fmla="*/ 63 w 66"/>
                  <a:gd name="T15" fmla="*/ 11 h 81"/>
                  <a:gd name="T16" fmla="*/ 51 w 66"/>
                  <a:gd name="T17" fmla="*/ 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6" h="81">
                    <a:moveTo>
                      <a:pt x="51" y="4"/>
                    </a:moveTo>
                    <a:cubicBezTo>
                      <a:pt x="41" y="13"/>
                      <a:pt x="32" y="22"/>
                      <a:pt x="24" y="33"/>
                    </a:cubicBezTo>
                    <a:cubicBezTo>
                      <a:pt x="21" y="37"/>
                      <a:pt x="17" y="41"/>
                      <a:pt x="14" y="46"/>
                    </a:cubicBezTo>
                    <a:cubicBezTo>
                      <a:pt x="10" y="51"/>
                      <a:pt x="9" y="57"/>
                      <a:pt x="5" y="62"/>
                    </a:cubicBezTo>
                    <a:cubicBezTo>
                      <a:pt x="0" y="70"/>
                      <a:pt x="10" y="81"/>
                      <a:pt x="18" y="75"/>
                    </a:cubicBezTo>
                    <a:cubicBezTo>
                      <a:pt x="22" y="72"/>
                      <a:pt x="29" y="69"/>
                      <a:pt x="32" y="65"/>
                    </a:cubicBezTo>
                    <a:cubicBezTo>
                      <a:pt x="37" y="60"/>
                      <a:pt x="41" y="55"/>
                      <a:pt x="45" y="49"/>
                    </a:cubicBezTo>
                    <a:cubicBezTo>
                      <a:pt x="53" y="37"/>
                      <a:pt x="59" y="25"/>
                      <a:pt x="63" y="11"/>
                    </a:cubicBezTo>
                    <a:cubicBezTo>
                      <a:pt x="66" y="4"/>
                      <a:pt x="56" y="0"/>
                      <a:pt x="51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1" name="Freeform 22"/>
              <p:cNvSpPr/>
              <p:nvPr/>
            </p:nvSpPr>
            <p:spPr bwMode="auto">
              <a:xfrm>
                <a:off x="8374063" y="3732213"/>
                <a:ext cx="80963" cy="65088"/>
              </a:xfrm>
              <a:custGeom>
                <a:avLst/>
                <a:gdLst>
                  <a:gd name="T0" fmla="*/ 66 w 79"/>
                  <a:gd name="T1" fmla="*/ 3 h 62"/>
                  <a:gd name="T2" fmla="*/ 35 w 79"/>
                  <a:gd name="T3" fmla="*/ 23 h 62"/>
                  <a:gd name="T4" fmla="*/ 6 w 79"/>
                  <a:gd name="T5" fmla="*/ 48 h 62"/>
                  <a:gd name="T6" fmla="*/ 14 w 79"/>
                  <a:gd name="T7" fmla="*/ 58 h 62"/>
                  <a:gd name="T8" fmla="*/ 45 w 79"/>
                  <a:gd name="T9" fmla="*/ 38 h 62"/>
                  <a:gd name="T10" fmla="*/ 73 w 79"/>
                  <a:gd name="T11" fmla="*/ 13 h 62"/>
                  <a:gd name="T12" fmla="*/ 66 w 79"/>
                  <a:gd name="T13" fmla="*/ 3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9" h="62">
                    <a:moveTo>
                      <a:pt x="66" y="3"/>
                    </a:moveTo>
                    <a:cubicBezTo>
                      <a:pt x="55" y="9"/>
                      <a:pt x="45" y="15"/>
                      <a:pt x="35" y="23"/>
                    </a:cubicBezTo>
                    <a:cubicBezTo>
                      <a:pt x="25" y="31"/>
                      <a:pt x="16" y="39"/>
                      <a:pt x="6" y="48"/>
                    </a:cubicBezTo>
                    <a:cubicBezTo>
                      <a:pt x="0" y="53"/>
                      <a:pt x="8" y="62"/>
                      <a:pt x="14" y="58"/>
                    </a:cubicBezTo>
                    <a:cubicBezTo>
                      <a:pt x="25" y="52"/>
                      <a:pt x="35" y="46"/>
                      <a:pt x="45" y="38"/>
                    </a:cubicBezTo>
                    <a:cubicBezTo>
                      <a:pt x="55" y="30"/>
                      <a:pt x="64" y="21"/>
                      <a:pt x="73" y="13"/>
                    </a:cubicBezTo>
                    <a:cubicBezTo>
                      <a:pt x="79" y="9"/>
                      <a:pt x="72" y="0"/>
                      <a:pt x="66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2" name="Freeform 23"/>
              <p:cNvSpPr/>
              <p:nvPr/>
            </p:nvSpPr>
            <p:spPr bwMode="auto">
              <a:xfrm>
                <a:off x="7953376" y="3932238"/>
                <a:ext cx="93663" cy="30163"/>
              </a:xfrm>
              <a:custGeom>
                <a:avLst/>
                <a:gdLst>
                  <a:gd name="T0" fmla="*/ 82 w 91"/>
                  <a:gd name="T1" fmla="*/ 1 h 30"/>
                  <a:gd name="T2" fmla="*/ 42 w 91"/>
                  <a:gd name="T3" fmla="*/ 5 h 30"/>
                  <a:gd name="T4" fmla="*/ 9 w 91"/>
                  <a:gd name="T5" fmla="*/ 11 h 30"/>
                  <a:gd name="T6" fmla="*/ 9 w 91"/>
                  <a:gd name="T7" fmla="*/ 28 h 30"/>
                  <a:gd name="T8" fmla="*/ 45 w 91"/>
                  <a:gd name="T9" fmla="*/ 27 h 30"/>
                  <a:gd name="T10" fmla="*/ 86 w 91"/>
                  <a:gd name="T11" fmla="*/ 9 h 30"/>
                  <a:gd name="T12" fmla="*/ 82 w 91"/>
                  <a:gd name="T13" fmla="*/ 1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1" h="30">
                    <a:moveTo>
                      <a:pt x="82" y="1"/>
                    </a:moveTo>
                    <a:cubicBezTo>
                      <a:pt x="69" y="3"/>
                      <a:pt x="55" y="3"/>
                      <a:pt x="42" y="5"/>
                    </a:cubicBezTo>
                    <a:cubicBezTo>
                      <a:pt x="31" y="6"/>
                      <a:pt x="20" y="9"/>
                      <a:pt x="9" y="11"/>
                    </a:cubicBezTo>
                    <a:cubicBezTo>
                      <a:pt x="0" y="13"/>
                      <a:pt x="0" y="27"/>
                      <a:pt x="9" y="28"/>
                    </a:cubicBezTo>
                    <a:cubicBezTo>
                      <a:pt x="22" y="30"/>
                      <a:pt x="32" y="30"/>
                      <a:pt x="45" y="27"/>
                    </a:cubicBezTo>
                    <a:cubicBezTo>
                      <a:pt x="60" y="23"/>
                      <a:pt x="72" y="15"/>
                      <a:pt x="86" y="9"/>
                    </a:cubicBezTo>
                    <a:cubicBezTo>
                      <a:pt x="91" y="7"/>
                      <a:pt x="87" y="0"/>
                      <a:pt x="82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3" name="Freeform 24"/>
              <p:cNvSpPr/>
              <p:nvPr/>
            </p:nvSpPr>
            <p:spPr bwMode="auto">
              <a:xfrm>
                <a:off x="7991476" y="3992563"/>
                <a:ext cx="65088" cy="77788"/>
              </a:xfrm>
              <a:custGeom>
                <a:avLst/>
                <a:gdLst>
                  <a:gd name="T0" fmla="*/ 2 w 63"/>
                  <a:gd name="T1" fmla="*/ 6 h 74"/>
                  <a:gd name="T2" fmla="*/ 12 w 63"/>
                  <a:gd name="T3" fmla="*/ 18 h 74"/>
                  <a:gd name="T4" fmla="*/ 24 w 63"/>
                  <a:gd name="T5" fmla="*/ 34 h 74"/>
                  <a:gd name="T6" fmla="*/ 36 w 63"/>
                  <a:gd name="T7" fmla="*/ 51 h 74"/>
                  <a:gd name="T8" fmla="*/ 47 w 63"/>
                  <a:gd name="T9" fmla="*/ 66 h 74"/>
                  <a:gd name="T10" fmla="*/ 61 w 63"/>
                  <a:gd name="T11" fmla="*/ 60 h 74"/>
                  <a:gd name="T12" fmla="*/ 37 w 63"/>
                  <a:gd name="T13" fmla="*/ 16 h 74"/>
                  <a:gd name="T14" fmla="*/ 18 w 63"/>
                  <a:gd name="T15" fmla="*/ 3 h 74"/>
                  <a:gd name="T16" fmla="*/ 3 w 63"/>
                  <a:gd name="T17" fmla="*/ 2 h 74"/>
                  <a:gd name="T18" fmla="*/ 2 w 63"/>
                  <a:gd name="T19" fmla="*/ 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74">
                    <a:moveTo>
                      <a:pt x="2" y="6"/>
                    </a:moveTo>
                    <a:cubicBezTo>
                      <a:pt x="6" y="7"/>
                      <a:pt x="10" y="15"/>
                      <a:pt x="12" y="18"/>
                    </a:cubicBezTo>
                    <a:cubicBezTo>
                      <a:pt x="15" y="24"/>
                      <a:pt x="20" y="29"/>
                      <a:pt x="24" y="34"/>
                    </a:cubicBezTo>
                    <a:cubicBezTo>
                      <a:pt x="29" y="39"/>
                      <a:pt x="32" y="45"/>
                      <a:pt x="36" y="51"/>
                    </a:cubicBezTo>
                    <a:cubicBezTo>
                      <a:pt x="39" y="56"/>
                      <a:pt x="44" y="60"/>
                      <a:pt x="47" y="66"/>
                    </a:cubicBezTo>
                    <a:cubicBezTo>
                      <a:pt x="51" y="74"/>
                      <a:pt x="63" y="68"/>
                      <a:pt x="61" y="60"/>
                    </a:cubicBezTo>
                    <a:cubicBezTo>
                      <a:pt x="57" y="43"/>
                      <a:pt x="50" y="29"/>
                      <a:pt x="37" y="16"/>
                    </a:cubicBezTo>
                    <a:cubicBezTo>
                      <a:pt x="32" y="10"/>
                      <a:pt x="26" y="6"/>
                      <a:pt x="18" y="3"/>
                    </a:cubicBezTo>
                    <a:cubicBezTo>
                      <a:pt x="13" y="0"/>
                      <a:pt x="8" y="1"/>
                      <a:pt x="3" y="2"/>
                    </a:cubicBezTo>
                    <a:cubicBezTo>
                      <a:pt x="0" y="2"/>
                      <a:pt x="0" y="6"/>
                      <a:pt x="2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4" name="Freeform 25"/>
              <p:cNvSpPr/>
              <p:nvPr/>
            </p:nvSpPr>
            <p:spPr bwMode="auto">
              <a:xfrm>
                <a:off x="8085138" y="4160838"/>
                <a:ext cx="26988" cy="95250"/>
              </a:xfrm>
              <a:custGeom>
                <a:avLst/>
                <a:gdLst>
                  <a:gd name="T0" fmla="*/ 0 w 26"/>
                  <a:gd name="T1" fmla="*/ 8 h 91"/>
                  <a:gd name="T2" fmla="*/ 6 w 26"/>
                  <a:gd name="T3" fmla="*/ 83 h 91"/>
                  <a:gd name="T4" fmla="*/ 22 w 26"/>
                  <a:gd name="T5" fmla="*/ 83 h 91"/>
                  <a:gd name="T6" fmla="*/ 13 w 26"/>
                  <a:gd name="T7" fmla="*/ 5 h 91"/>
                  <a:gd name="T8" fmla="*/ 0 w 26"/>
                  <a:gd name="T9" fmla="*/ 8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91">
                    <a:moveTo>
                      <a:pt x="0" y="8"/>
                    </a:moveTo>
                    <a:cubicBezTo>
                      <a:pt x="1" y="33"/>
                      <a:pt x="2" y="59"/>
                      <a:pt x="6" y="83"/>
                    </a:cubicBezTo>
                    <a:cubicBezTo>
                      <a:pt x="8" y="91"/>
                      <a:pt x="20" y="91"/>
                      <a:pt x="22" y="83"/>
                    </a:cubicBezTo>
                    <a:cubicBezTo>
                      <a:pt x="26" y="58"/>
                      <a:pt x="26" y="27"/>
                      <a:pt x="13" y="5"/>
                    </a:cubicBezTo>
                    <a:cubicBezTo>
                      <a:pt x="9" y="0"/>
                      <a:pt x="0" y="2"/>
                      <a:pt x="0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5" name="Freeform 26"/>
              <p:cNvSpPr/>
              <p:nvPr/>
            </p:nvSpPr>
            <p:spPr bwMode="auto">
              <a:xfrm>
                <a:off x="8034338" y="4348163"/>
                <a:ext cx="44450" cy="106363"/>
              </a:xfrm>
              <a:custGeom>
                <a:avLst/>
                <a:gdLst>
                  <a:gd name="T0" fmla="*/ 8 w 43"/>
                  <a:gd name="T1" fmla="*/ 99 h 102"/>
                  <a:gd name="T2" fmla="*/ 32 w 43"/>
                  <a:gd name="T3" fmla="*/ 61 h 102"/>
                  <a:gd name="T4" fmla="*/ 42 w 43"/>
                  <a:gd name="T5" fmla="*/ 9 h 102"/>
                  <a:gd name="T6" fmla="*/ 27 w 43"/>
                  <a:gd name="T7" fmla="*/ 7 h 102"/>
                  <a:gd name="T8" fmla="*/ 13 w 43"/>
                  <a:gd name="T9" fmla="*/ 50 h 102"/>
                  <a:gd name="T10" fmla="*/ 1 w 43"/>
                  <a:gd name="T11" fmla="*/ 95 h 102"/>
                  <a:gd name="T12" fmla="*/ 8 w 43"/>
                  <a:gd name="T13" fmla="*/ 99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102">
                    <a:moveTo>
                      <a:pt x="8" y="99"/>
                    </a:moveTo>
                    <a:cubicBezTo>
                      <a:pt x="19" y="87"/>
                      <a:pt x="26" y="76"/>
                      <a:pt x="32" y="61"/>
                    </a:cubicBezTo>
                    <a:cubicBezTo>
                      <a:pt x="38" y="44"/>
                      <a:pt x="40" y="27"/>
                      <a:pt x="42" y="9"/>
                    </a:cubicBezTo>
                    <a:cubicBezTo>
                      <a:pt x="43" y="0"/>
                      <a:pt x="30" y="0"/>
                      <a:pt x="27" y="7"/>
                    </a:cubicBezTo>
                    <a:cubicBezTo>
                      <a:pt x="21" y="22"/>
                      <a:pt x="16" y="35"/>
                      <a:pt x="13" y="50"/>
                    </a:cubicBezTo>
                    <a:cubicBezTo>
                      <a:pt x="9" y="64"/>
                      <a:pt x="7" y="81"/>
                      <a:pt x="1" y="95"/>
                    </a:cubicBezTo>
                    <a:cubicBezTo>
                      <a:pt x="0" y="99"/>
                      <a:pt x="6" y="102"/>
                      <a:pt x="8" y="9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6" name="Freeform 27"/>
              <p:cNvSpPr/>
              <p:nvPr/>
            </p:nvSpPr>
            <p:spPr bwMode="auto">
              <a:xfrm>
                <a:off x="7883526" y="4581526"/>
                <a:ext cx="80963" cy="74613"/>
              </a:xfrm>
              <a:custGeom>
                <a:avLst/>
                <a:gdLst>
                  <a:gd name="T0" fmla="*/ 7 w 78"/>
                  <a:gd name="T1" fmla="*/ 69 h 72"/>
                  <a:gd name="T2" fmla="*/ 45 w 78"/>
                  <a:gd name="T3" fmla="*/ 47 h 72"/>
                  <a:gd name="T4" fmla="*/ 75 w 78"/>
                  <a:gd name="T5" fmla="*/ 11 h 72"/>
                  <a:gd name="T6" fmla="*/ 67 w 78"/>
                  <a:gd name="T7" fmla="*/ 5 h 72"/>
                  <a:gd name="T8" fmla="*/ 37 w 78"/>
                  <a:gd name="T9" fmla="*/ 33 h 72"/>
                  <a:gd name="T10" fmla="*/ 4 w 78"/>
                  <a:gd name="T11" fmla="*/ 63 h 72"/>
                  <a:gd name="T12" fmla="*/ 7 w 78"/>
                  <a:gd name="T13" fmla="*/ 69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72">
                    <a:moveTo>
                      <a:pt x="7" y="69"/>
                    </a:moveTo>
                    <a:cubicBezTo>
                      <a:pt x="20" y="62"/>
                      <a:pt x="33" y="56"/>
                      <a:pt x="45" y="47"/>
                    </a:cubicBezTo>
                    <a:cubicBezTo>
                      <a:pt x="57" y="37"/>
                      <a:pt x="68" y="26"/>
                      <a:pt x="75" y="11"/>
                    </a:cubicBezTo>
                    <a:cubicBezTo>
                      <a:pt x="78" y="6"/>
                      <a:pt x="71" y="0"/>
                      <a:pt x="67" y="5"/>
                    </a:cubicBezTo>
                    <a:cubicBezTo>
                      <a:pt x="57" y="15"/>
                      <a:pt x="47" y="24"/>
                      <a:pt x="37" y="33"/>
                    </a:cubicBezTo>
                    <a:cubicBezTo>
                      <a:pt x="26" y="43"/>
                      <a:pt x="15" y="55"/>
                      <a:pt x="4" y="63"/>
                    </a:cubicBezTo>
                    <a:cubicBezTo>
                      <a:pt x="0" y="66"/>
                      <a:pt x="3" y="72"/>
                      <a:pt x="7" y="6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7" name="Freeform 28"/>
              <p:cNvSpPr/>
              <p:nvPr/>
            </p:nvSpPr>
            <p:spPr bwMode="auto">
              <a:xfrm>
                <a:off x="7666038" y="4762501"/>
                <a:ext cx="120650" cy="58738"/>
              </a:xfrm>
              <a:custGeom>
                <a:avLst/>
                <a:gdLst>
                  <a:gd name="T0" fmla="*/ 6 w 117"/>
                  <a:gd name="T1" fmla="*/ 56 h 56"/>
                  <a:gd name="T2" fmla="*/ 111 w 117"/>
                  <a:gd name="T3" fmla="*/ 13 h 56"/>
                  <a:gd name="T4" fmla="*/ 105 w 117"/>
                  <a:gd name="T5" fmla="*/ 2 h 56"/>
                  <a:gd name="T6" fmla="*/ 5 w 117"/>
                  <a:gd name="T7" fmla="*/ 48 h 56"/>
                  <a:gd name="T8" fmla="*/ 6 w 117"/>
                  <a:gd name="T9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56">
                    <a:moveTo>
                      <a:pt x="6" y="56"/>
                    </a:moveTo>
                    <a:cubicBezTo>
                      <a:pt x="44" y="51"/>
                      <a:pt x="81" y="37"/>
                      <a:pt x="111" y="13"/>
                    </a:cubicBezTo>
                    <a:cubicBezTo>
                      <a:pt x="117" y="9"/>
                      <a:pt x="111" y="0"/>
                      <a:pt x="105" y="2"/>
                    </a:cubicBezTo>
                    <a:cubicBezTo>
                      <a:pt x="70" y="12"/>
                      <a:pt x="40" y="36"/>
                      <a:pt x="5" y="48"/>
                    </a:cubicBezTo>
                    <a:cubicBezTo>
                      <a:pt x="0" y="49"/>
                      <a:pt x="1" y="56"/>
                      <a:pt x="6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8" name="Freeform 29"/>
              <p:cNvSpPr/>
              <p:nvPr/>
            </p:nvSpPr>
            <p:spPr bwMode="auto">
              <a:xfrm>
                <a:off x="7434263" y="4868863"/>
                <a:ext cx="123825" cy="47625"/>
              </a:xfrm>
              <a:custGeom>
                <a:avLst/>
                <a:gdLst>
                  <a:gd name="T0" fmla="*/ 4 w 120"/>
                  <a:gd name="T1" fmla="*/ 46 h 46"/>
                  <a:gd name="T2" fmla="*/ 117 w 120"/>
                  <a:gd name="T3" fmla="*/ 10 h 46"/>
                  <a:gd name="T4" fmla="*/ 112 w 120"/>
                  <a:gd name="T5" fmla="*/ 2 h 46"/>
                  <a:gd name="T6" fmla="*/ 3 w 120"/>
                  <a:gd name="T7" fmla="*/ 39 h 46"/>
                  <a:gd name="T8" fmla="*/ 4 w 120"/>
                  <a:gd name="T9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46">
                    <a:moveTo>
                      <a:pt x="4" y="46"/>
                    </a:moveTo>
                    <a:cubicBezTo>
                      <a:pt x="43" y="44"/>
                      <a:pt x="86" y="36"/>
                      <a:pt x="117" y="10"/>
                    </a:cubicBezTo>
                    <a:cubicBezTo>
                      <a:pt x="120" y="7"/>
                      <a:pt x="116" y="0"/>
                      <a:pt x="112" y="2"/>
                    </a:cubicBezTo>
                    <a:cubicBezTo>
                      <a:pt x="75" y="14"/>
                      <a:pt x="40" y="27"/>
                      <a:pt x="3" y="39"/>
                    </a:cubicBezTo>
                    <a:cubicBezTo>
                      <a:pt x="0" y="40"/>
                      <a:pt x="0" y="46"/>
                      <a:pt x="4" y="4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9" name="Freeform 30"/>
              <p:cNvSpPr/>
              <p:nvPr/>
            </p:nvSpPr>
            <p:spPr bwMode="auto">
              <a:xfrm>
                <a:off x="7192963" y="4932363"/>
                <a:ext cx="153988" cy="38100"/>
              </a:xfrm>
              <a:custGeom>
                <a:avLst/>
                <a:gdLst>
                  <a:gd name="T0" fmla="*/ 6 w 148"/>
                  <a:gd name="T1" fmla="*/ 36 h 37"/>
                  <a:gd name="T2" fmla="*/ 137 w 148"/>
                  <a:gd name="T3" fmla="*/ 20 h 37"/>
                  <a:gd name="T4" fmla="*/ 133 w 148"/>
                  <a:gd name="T5" fmla="*/ 3 h 37"/>
                  <a:gd name="T6" fmla="*/ 3 w 148"/>
                  <a:gd name="T7" fmla="*/ 31 h 37"/>
                  <a:gd name="T8" fmla="*/ 6 w 148"/>
                  <a:gd name="T9" fmla="*/ 3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8" h="37">
                    <a:moveTo>
                      <a:pt x="6" y="36"/>
                    </a:moveTo>
                    <a:cubicBezTo>
                      <a:pt x="51" y="28"/>
                      <a:pt x="94" y="36"/>
                      <a:pt x="137" y="20"/>
                    </a:cubicBezTo>
                    <a:cubicBezTo>
                      <a:pt x="148" y="16"/>
                      <a:pt x="144" y="0"/>
                      <a:pt x="133" y="3"/>
                    </a:cubicBezTo>
                    <a:cubicBezTo>
                      <a:pt x="88" y="13"/>
                      <a:pt x="46" y="13"/>
                      <a:pt x="3" y="31"/>
                    </a:cubicBezTo>
                    <a:cubicBezTo>
                      <a:pt x="0" y="32"/>
                      <a:pt x="2" y="37"/>
                      <a:pt x="6" y="3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0" name="Freeform 31"/>
              <p:cNvSpPr/>
              <p:nvPr/>
            </p:nvSpPr>
            <p:spPr bwMode="auto">
              <a:xfrm>
                <a:off x="6989763" y="4945063"/>
                <a:ext cx="88900" cy="22225"/>
              </a:xfrm>
              <a:custGeom>
                <a:avLst/>
                <a:gdLst>
                  <a:gd name="T0" fmla="*/ 4 w 86"/>
                  <a:gd name="T1" fmla="*/ 18 h 22"/>
                  <a:gd name="T2" fmla="*/ 80 w 86"/>
                  <a:gd name="T3" fmla="*/ 10 h 22"/>
                  <a:gd name="T4" fmla="*/ 77 w 86"/>
                  <a:gd name="T5" fmla="*/ 1 h 22"/>
                  <a:gd name="T6" fmla="*/ 4 w 86"/>
                  <a:gd name="T7" fmla="*/ 8 h 22"/>
                  <a:gd name="T8" fmla="*/ 4 w 86"/>
                  <a:gd name="T9" fmla="*/ 18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22">
                    <a:moveTo>
                      <a:pt x="4" y="18"/>
                    </a:moveTo>
                    <a:cubicBezTo>
                      <a:pt x="30" y="22"/>
                      <a:pt x="56" y="21"/>
                      <a:pt x="80" y="10"/>
                    </a:cubicBezTo>
                    <a:cubicBezTo>
                      <a:pt x="86" y="8"/>
                      <a:pt x="82" y="0"/>
                      <a:pt x="77" y="1"/>
                    </a:cubicBezTo>
                    <a:cubicBezTo>
                      <a:pt x="53" y="5"/>
                      <a:pt x="28" y="5"/>
                      <a:pt x="4" y="8"/>
                    </a:cubicBezTo>
                    <a:cubicBezTo>
                      <a:pt x="0" y="9"/>
                      <a:pt x="0" y="17"/>
                      <a:pt x="4" y="1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1" name="Freeform 32"/>
              <p:cNvSpPr/>
              <p:nvPr/>
            </p:nvSpPr>
            <p:spPr bwMode="auto">
              <a:xfrm>
                <a:off x="6748463" y="4924426"/>
                <a:ext cx="80963" cy="31750"/>
              </a:xfrm>
              <a:custGeom>
                <a:avLst/>
                <a:gdLst>
                  <a:gd name="T0" fmla="*/ 6 w 79"/>
                  <a:gd name="T1" fmla="*/ 17 h 31"/>
                  <a:gd name="T2" fmla="*/ 37 w 79"/>
                  <a:gd name="T3" fmla="*/ 24 h 31"/>
                  <a:gd name="T4" fmla="*/ 72 w 79"/>
                  <a:gd name="T5" fmla="*/ 31 h 31"/>
                  <a:gd name="T6" fmla="*/ 75 w 79"/>
                  <a:gd name="T7" fmla="*/ 21 h 31"/>
                  <a:gd name="T8" fmla="*/ 6 w 79"/>
                  <a:gd name="T9" fmla="*/ 6 h 31"/>
                  <a:gd name="T10" fmla="*/ 6 w 79"/>
                  <a:gd name="T11" fmla="*/ 17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31">
                    <a:moveTo>
                      <a:pt x="6" y="17"/>
                    </a:moveTo>
                    <a:cubicBezTo>
                      <a:pt x="16" y="20"/>
                      <a:pt x="27" y="22"/>
                      <a:pt x="37" y="24"/>
                    </a:cubicBezTo>
                    <a:cubicBezTo>
                      <a:pt x="49" y="27"/>
                      <a:pt x="60" y="31"/>
                      <a:pt x="72" y="31"/>
                    </a:cubicBezTo>
                    <a:cubicBezTo>
                      <a:pt x="78" y="31"/>
                      <a:pt x="79" y="24"/>
                      <a:pt x="75" y="21"/>
                    </a:cubicBezTo>
                    <a:cubicBezTo>
                      <a:pt x="56" y="8"/>
                      <a:pt x="28" y="0"/>
                      <a:pt x="6" y="6"/>
                    </a:cubicBezTo>
                    <a:cubicBezTo>
                      <a:pt x="0" y="8"/>
                      <a:pt x="1" y="15"/>
                      <a:pt x="6" y="1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2" name="Freeform 33"/>
              <p:cNvSpPr/>
              <p:nvPr/>
            </p:nvSpPr>
            <p:spPr bwMode="auto">
              <a:xfrm>
                <a:off x="6559551" y="4949826"/>
                <a:ext cx="68263" cy="61913"/>
              </a:xfrm>
              <a:custGeom>
                <a:avLst/>
                <a:gdLst>
                  <a:gd name="T0" fmla="*/ 11 w 67"/>
                  <a:gd name="T1" fmla="*/ 56 h 59"/>
                  <a:gd name="T2" fmla="*/ 39 w 67"/>
                  <a:gd name="T3" fmla="*/ 37 h 59"/>
                  <a:gd name="T4" fmla="*/ 63 w 67"/>
                  <a:gd name="T5" fmla="*/ 12 h 59"/>
                  <a:gd name="T6" fmla="*/ 55 w 67"/>
                  <a:gd name="T7" fmla="*/ 4 h 59"/>
                  <a:gd name="T8" fmla="*/ 31 w 67"/>
                  <a:gd name="T9" fmla="*/ 25 h 59"/>
                  <a:gd name="T10" fmla="*/ 4 w 67"/>
                  <a:gd name="T11" fmla="*/ 48 h 59"/>
                  <a:gd name="T12" fmla="*/ 11 w 67"/>
                  <a:gd name="T13" fmla="*/ 56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7" h="59">
                    <a:moveTo>
                      <a:pt x="11" y="56"/>
                    </a:moveTo>
                    <a:cubicBezTo>
                      <a:pt x="21" y="50"/>
                      <a:pt x="30" y="44"/>
                      <a:pt x="39" y="37"/>
                    </a:cubicBezTo>
                    <a:cubicBezTo>
                      <a:pt x="48" y="29"/>
                      <a:pt x="55" y="21"/>
                      <a:pt x="63" y="12"/>
                    </a:cubicBezTo>
                    <a:cubicBezTo>
                      <a:pt x="67" y="7"/>
                      <a:pt x="60" y="0"/>
                      <a:pt x="55" y="4"/>
                    </a:cubicBezTo>
                    <a:cubicBezTo>
                      <a:pt x="47" y="11"/>
                      <a:pt x="39" y="17"/>
                      <a:pt x="31" y="25"/>
                    </a:cubicBezTo>
                    <a:cubicBezTo>
                      <a:pt x="22" y="33"/>
                      <a:pt x="14" y="41"/>
                      <a:pt x="4" y="48"/>
                    </a:cubicBezTo>
                    <a:cubicBezTo>
                      <a:pt x="0" y="52"/>
                      <a:pt x="6" y="59"/>
                      <a:pt x="11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3" name="Freeform 34"/>
              <p:cNvSpPr/>
              <p:nvPr/>
            </p:nvSpPr>
            <p:spPr bwMode="auto">
              <a:xfrm>
                <a:off x="6375401" y="5078413"/>
                <a:ext cx="80963" cy="49213"/>
              </a:xfrm>
              <a:custGeom>
                <a:avLst/>
                <a:gdLst>
                  <a:gd name="T0" fmla="*/ 5 w 78"/>
                  <a:gd name="T1" fmla="*/ 46 h 46"/>
                  <a:gd name="T2" fmla="*/ 41 w 78"/>
                  <a:gd name="T3" fmla="*/ 34 h 46"/>
                  <a:gd name="T4" fmla="*/ 73 w 78"/>
                  <a:gd name="T5" fmla="*/ 11 h 46"/>
                  <a:gd name="T6" fmla="*/ 67 w 78"/>
                  <a:gd name="T7" fmla="*/ 2 h 46"/>
                  <a:gd name="T8" fmla="*/ 33 w 78"/>
                  <a:gd name="T9" fmla="*/ 21 h 46"/>
                  <a:gd name="T10" fmla="*/ 3 w 78"/>
                  <a:gd name="T11" fmla="*/ 41 h 46"/>
                  <a:gd name="T12" fmla="*/ 5 w 78"/>
                  <a:gd name="T13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46">
                    <a:moveTo>
                      <a:pt x="5" y="46"/>
                    </a:moveTo>
                    <a:cubicBezTo>
                      <a:pt x="17" y="42"/>
                      <a:pt x="29" y="41"/>
                      <a:pt x="41" y="34"/>
                    </a:cubicBezTo>
                    <a:cubicBezTo>
                      <a:pt x="53" y="28"/>
                      <a:pt x="63" y="20"/>
                      <a:pt x="73" y="11"/>
                    </a:cubicBezTo>
                    <a:cubicBezTo>
                      <a:pt x="78" y="6"/>
                      <a:pt x="72" y="0"/>
                      <a:pt x="67" y="2"/>
                    </a:cubicBezTo>
                    <a:cubicBezTo>
                      <a:pt x="55" y="8"/>
                      <a:pt x="44" y="14"/>
                      <a:pt x="33" y="21"/>
                    </a:cubicBezTo>
                    <a:cubicBezTo>
                      <a:pt x="23" y="28"/>
                      <a:pt x="14" y="37"/>
                      <a:pt x="3" y="41"/>
                    </a:cubicBezTo>
                    <a:cubicBezTo>
                      <a:pt x="0" y="42"/>
                      <a:pt x="2" y="46"/>
                      <a:pt x="5" y="4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4" name="Freeform 35"/>
              <p:cNvSpPr/>
              <p:nvPr/>
            </p:nvSpPr>
            <p:spPr bwMode="auto">
              <a:xfrm>
                <a:off x="6167438" y="5192713"/>
                <a:ext cx="114300" cy="50800"/>
              </a:xfrm>
              <a:custGeom>
                <a:avLst/>
                <a:gdLst>
                  <a:gd name="T0" fmla="*/ 10 w 110"/>
                  <a:gd name="T1" fmla="*/ 48 h 50"/>
                  <a:gd name="T2" fmla="*/ 105 w 110"/>
                  <a:gd name="T3" fmla="*/ 11 h 50"/>
                  <a:gd name="T4" fmla="*/ 102 w 110"/>
                  <a:gd name="T5" fmla="*/ 2 h 50"/>
                  <a:gd name="T6" fmla="*/ 7 w 110"/>
                  <a:gd name="T7" fmla="*/ 37 h 50"/>
                  <a:gd name="T8" fmla="*/ 10 w 110"/>
                  <a:gd name="T9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50">
                    <a:moveTo>
                      <a:pt x="10" y="48"/>
                    </a:moveTo>
                    <a:cubicBezTo>
                      <a:pt x="45" y="42"/>
                      <a:pt x="75" y="29"/>
                      <a:pt x="105" y="11"/>
                    </a:cubicBezTo>
                    <a:cubicBezTo>
                      <a:pt x="110" y="8"/>
                      <a:pt x="107" y="0"/>
                      <a:pt x="102" y="2"/>
                    </a:cubicBezTo>
                    <a:cubicBezTo>
                      <a:pt x="71" y="15"/>
                      <a:pt x="40" y="30"/>
                      <a:pt x="7" y="37"/>
                    </a:cubicBezTo>
                    <a:cubicBezTo>
                      <a:pt x="0" y="39"/>
                      <a:pt x="3" y="50"/>
                      <a:pt x="10" y="4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5" name="Freeform 36"/>
              <p:cNvSpPr/>
              <p:nvPr/>
            </p:nvSpPr>
            <p:spPr bwMode="auto">
              <a:xfrm>
                <a:off x="5929313" y="5272088"/>
                <a:ext cx="131763" cy="36513"/>
              </a:xfrm>
              <a:custGeom>
                <a:avLst/>
                <a:gdLst>
                  <a:gd name="T0" fmla="*/ 7 w 128"/>
                  <a:gd name="T1" fmla="*/ 30 h 35"/>
                  <a:gd name="T2" fmla="*/ 120 w 128"/>
                  <a:gd name="T3" fmla="*/ 16 h 35"/>
                  <a:gd name="T4" fmla="*/ 114 w 128"/>
                  <a:gd name="T5" fmla="*/ 2 h 35"/>
                  <a:gd name="T6" fmla="*/ 7 w 128"/>
                  <a:gd name="T7" fmla="*/ 18 h 35"/>
                  <a:gd name="T8" fmla="*/ 7 w 128"/>
                  <a:gd name="T9" fmla="*/ 3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35">
                    <a:moveTo>
                      <a:pt x="7" y="30"/>
                    </a:moveTo>
                    <a:cubicBezTo>
                      <a:pt x="47" y="33"/>
                      <a:pt x="84" y="35"/>
                      <a:pt x="120" y="16"/>
                    </a:cubicBezTo>
                    <a:cubicBezTo>
                      <a:pt x="128" y="11"/>
                      <a:pt x="122" y="0"/>
                      <a:pt x="114" y="2"/>
                    </a:cubicBezTo>
                    <a:cubicBezTo>
                      <a:pt x="79" y="10"/>
                      <a:pt x="43" y="15"/>
                      <a:pt x="7" y="18"/>
                    </a:cubicBezTo>
                    <a:cubicBezTo>
                      <a:pt x="0" y="18"/>
                      <a:pt x="0" y="29"/>
                      <a:pt x="7" y="3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6" name="Freeform 37"/>
              <p:cNvSpPr/>
              <p:nvPr/>
            </p:nvSpPr>
            <p:spPr bwMode="auto">
              <a:xfrm>
                <a:off x="5719763" y="5281613"/>
                <a:ext cx="104775" cy="34925"/>
              </a:xfrm>
              <a:custGeom>
                <a:avLst/>
                <a:gdLst>
                  <a:gd name="T0" fmla="*/ 3 w 101"/>
                  <a:gd name="T1" fmla="*/ 11 h 33"/>
                  <a:gd name="T2" fmla="*/ 94 w 101"/>
                  <a:gd name="T3" fmla="*/ 29 h 33"/>
                  <a:gd name="T4" fmla="*/ 94 w 101"/>
                  <a:gd name="T5" fmla="*/ 15 h 33"/>
                  <a:gd name="T6" fmla="*/ 6 w 101"/>
                  <a:gd name="T7" fmla="*/ 3 h 33"/>
                  <a:gd name="T8" fmla="*/ 3 w 101"/>
                  <a:gd name="T9" fmla="*/ 1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33">
                    <a:moveTo>
                      <a:pt x="3" y="11"/>
                    </a:moveTo>
                    <a:cubicBezTo>
                      <a:pt x="29" y="28"/>
                      <a:pt x="65" y="33"/>
                      <a:pt x="94" y="29"/>
                    </a:cubicBezTo>
                    <a:cubicBezTo>
                      <a:pt x="101" y="28"/>
                      <a:pt x="101" y="16"/>
                      <a:pt x="94" y="15"/>
                    </a:cubicBezTo>
                    <a:cubicBezTo>
                      <a:pt x="66" y="10"/>
                      <a:pt x="34" y="0"/>
                      <a:pt x="6" y="3"/>
                    </a:cubicBezTo>
                    <a:cubicBezTo>
                      <a:pt x="1" y="3"/>
                      <a:pt x="0" y="9"/>
                      <a:pt x="3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7" name="Freeform 38"/>
              <p:cNvSpPr/>
              <p:nvPr/>
            </p:nvSpPr>
            <p:spPr bwMode="auto">
              <a:xfrm>
                <a:off x="5516563" y="5238751"/>
                <a:ext cx="103188" cy="33338"/>
              </a:xfrm>
              <a:custGeom>
                <a:avLst/>
                <a:gdLst>
                  <a:gd name="T0" fmla="*/ 5 w 100"/>
                  <a:gd name="T1" fmla="*/ 9 h 32"/>
                  <a:gd name="T2" fmla="*/ 92 w 100"/>
                  <a:gd name="T3" fmla="*/ 31 h 32"/>
                  <a:gd name="T4" fmla="*/ 94 w 100"/>
                  <a:gd name="T5" fmla="*/ 22 h 32"/>
                  <a:gd name="T6" fmla="*/ 7 w 100"/>
                  <a:gd name="T7" fmla="*/ 1 h 32"/>
                  <a:gd name="T8" fmla="*/ 5 w 100"/>
                  <a:gd name="T9" fmla="*/ 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32">
                    <a:moveTo>
                      <a:pt x="5" y="9"/>
                    </a:moveTo>
                    <a:cubicBezTo>
                      <a:pt x="34" y="18"/>
                      <a:pt x="62" y="26"/>
                      <a:pt x="92" y="31"/>
                    </a:cubicBezTo>
                    <a:cubicBezTo>
                      <a:pt x="98" y="32"/>
                      <a:pt x="100" y="24"/>
                      <a:pt x="94" y="22"/>
                    </a:cubicBezTo>
                    <a:cubicBezTo>
                      <a:pt x="66" y="13"/>
                      <a:pt x="37" y="6"/>
                      <a:pt x="7" y="1"/>
                    </a:cubicBezTo>
                    <a:cubicBezTo>
                      <a:pt x="2" y="0"/>
                      <a:pt x="0" y="7"/>
                      <a:pt x="5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8" name="Freeform 39"/>
              <p:cNvSpPr/>
              <p:nvPr/>
            </p:nvSpPr>
            <p:spPr bwMode="auto">
              <a:xfrm>
                <a:off x="5327651" y="5132388"/>
                <a:ext cx="85725" cy="60325"/>
              </a:xfrm>
              <a:custGeom>
                <a:avLst/>
                <a:gdLst>
                  <a:gd name="T0" fmla="*/ 2 w 82"/>
                  <a:gd name="T1" fmla="*/ 8 h 58"/>
                  <a:gd name="T2" fmla="*/ 71 w 82"/>
                  <a:gd name="T3" fmla="*/ 57 h 58"/>
                  <a:gd name="T4" fmla="*/ 74 w 82"/>
                  <a:gd name="T5" fmla="*/ 44 h 58"/>
                  <a:gd name="T6" fmla="*/ 11 w 82"/>
                  <a:gd name="T7" fmla="*/ 3 h 58"/>
                  <a:gd name="T8" fmla="*/ 2 w 82"/>
                  <a:gd name="T9" fmla="*/ 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58">
                    <a:moveTo>
                      <a:pt x="2" y="8"/>
                    </a:moveTo>
                    <a:cubicBezTo>
                      <a:pt x="14" y="38"/>
                      <a:pt x="41" y="52"/>
                      <a:pt x="71" y="57"/>
                    </a:cubicBezTo>
                    <a:cubicBezTo>
                      <a:pt x="79" y="58"/>
                      <a:pt x="82" y="47"/>
                      <a:pt x="74" y="44"/>
                    </a:cubicBezTo>
                    <a:cubicBezTo>
                      <a:pt x="51" y="35"/>
                      <a:pt x="30" y="19"/>
                      <a:pt x="11" y="3"/>
                    </a:cubicBezTo>
                    <a:cubicBezTo>
                      <a:pt x="8" y="0"/>
                      <a:pt x="0" y="3"/>
                      <a:pt x="2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9" name="Freeform 40"/>
              <p:cNvSpPr/>
              <p:nvPr/>
            </p:nvSpPr>
            <p:spPr bwMode="auto">
              <a:xfrm>
                <a:off x="5167313" y="4940301"/>
                <a:ext cx="87313" cy="103188"/>
              </a:xfrm>
              <a:custGeom>
                <a:avLst/>
                <a:gdLst>
                  <a:gd name="T0" fmla="*/ 4 w 83"/>
                  <a:gd name="T1" fmla="*/ 13 h 98"/>
                  <a:gd name="T2" fmla="*/ 72 w 83"/>
                  <a:gd name="T3" fmla="*/ 94 h 98"/>
                  <a:gd name="T4" fmla="*/ 80 w 83"/>
                  <a:gd name="T5" fmla="*/ 87 h 98"/>
                  <a:gd name="T6" fmla="*/ 13 w 83"/>
                  <a:gd name="T7" fmla="*/ 4 h 98"/>
                  <a:gd name="T8" fmla="*/ 4 w 83"/>
                  <a:gd name="T9" fmla="*/ 13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98">
                    <a:moveTo>
                      <a:pt x="4" y="13"/>
                    </a:moveTo>
                    <a:cubicBezTo>
                      <a:pt x="23" y="41"/>
                      <a:pt x="44" y="74"/>
                      <a:pt x="72" y="94"/>
                    </a:cubicBezTo>
                    <a:cubicBezTo>
                      <a:pt x="76" y="98"/>
                      <a:pt x="83" y="91"/>
                      <a:pt x="80" y="87"/>
                    </a:cubicBezTo>
                    <a:cubicBezTo>
                      <a:pt x="61" y="58"/>
                      <a:pt x="41" y="25"/>
                      <a:pt x="13" y="4"/>
                    </a:cubicBezTo>
                    <a:cubicBezTo>
                      <a:pt x="8" y="0"/>
                      <a:pt x="0" y="8"/>
                      <a:pt x="4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0" name="Freeform 41"/>
              <p:cNvSpPr/>
              <p:nvPr/>
            </p:nvSpPr>
            <p:spPr bwMode="auto">
              <a:xfrm>
                <a:off x="5113338" y="4803776"/>
                <a:ext cx="50800" cy="74613"/>
              </a:xfrm>
              <a:custGeom>
                <a:avLst/>
                <a:gdLst>
                  <a:gd name="T0" fmla="*/ 2 w 49"/>
                  <a:gd name="T1" fmla="*/ 6 h 71"/>
                  <a:gd name="T2" fmla="*/ 15 w 49"/>
                  <a:gd name="T3" fmla="*/ 35 h 71"/>
                  <a:gd name="T4" fmla="*/ 35 w 49"/>
                  <a:gd name="T5" fmla="*/ 65 h 71"/>
                  <a:gd name="T6" fmla="*/ 45 w 49"/>
                  <a:gd name="T7" fmla="*/ 59 h 71"/>
                  <a:gd name="T8" fmla="*/ 26 w 49"/>
                  <a:gd name="T9" fmla="*/ 28 h 71"/>
                  <a:gd name="T10" fmla="*/ 5 w 49"/>
                  <a:gd name="T11" fmla="*/ 3 h 71"/>
                  <a:gd name="T12" fmla="*/ 2 w 49"/>
                  <a:gd name="T13" fmla="*/ 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71">
                    <a:moveTo>
                      <a:pt x="2" y="6"/>
                    </a:moveTo>
                    <a:cubicBezTo>
                      <a:pt x="6" y="15"/>
                      <a:pt x="10" y="25"/>
                      <a:pt x="15" y="35"/>
                    </a:cubicBezTo>
                    <a:cubicBezTo>
                      <a:pt x="21" y="46"/>
                      <a:pt x="27" y="55"/>
                      <a:pt x="35" y="65"/>
                    </a:cubicBezTo>
                    <a:cubicBezTo>
                      <a:pt x="39" y="71"/>
                      <a:pt x="49" y="66"/>
                      <a:pt x="45" y="59"/>
                    </a:cubicBezTo>
                    <a:cubicBezTo>
                      <a:pt x="39" y="49"/>
                      <a:pt x="33" y="38"/>
                      <a:pt x="26" y="28"/>
                    </a:cubicBezTo>
                    <a:cubicBezTo>
                      <a:pt x="20" y="19"/>
                      <a:pt x="13" y="11"/>
                      <a:pt x="5" y="3"/>
                    </a:cubicBezTo>
                    <a:cubicBezTo>
                      <a:pt x="4" y="0"/>
                      <a:pt x="0" y="3"/>
                      <a:pt x="2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1" name="Freeform 42"/>
              <p:cNvSpPr/>
              <p:nvPr/>
            </p:nvSpPr>
            <p:spPr bwMode="auto">
              <a:xfrm>
                <a:off x="5035551" y="4613276"/>
                <a:ext cx="60325" cy="101600"/>
              </a:xfrm>
              <a:custGeom>
                <a:avLst/>
                <a:gdLst>
                  <a:gd name="T0" fmla="*/ 2 w 58"/>
                  <a:gd name="T1" fmla="*/ 8 h 97"/>
                  <a:gd name="T2" fmla="*/ 45 w 58"/>
                  <a:gd name="T3" fmla="*/ 91 h 97"/>
                  <a:gd name="T4" fmla="*/ 56 w 58"/>
                  <a:gd name="T5" fmla="*/ 84 h 97"/>
                  <a:gd name="T6" fmla="*/ 11 w 58"/>
                  <a:gd name="T7" fmla="*/ 4 h 97"/>
                  <a:gd name="T8" fmla="*/ 2 w 58"/>
                  <a:gd name="T9" fmla="*/ 8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7">
                    <a:moveTo>
                      <a:pt x="2" y="8"/>
                    </a:moveTo>
                    <a:cubicBezTo>
                      <a:pt x="10" y="37"/>
                      <a:pt x="25" y="67"/>
                      <a:pt x="45" y="91"/>
                    </a:cubicBezTo>
                    <a:cubicBezTo>
                      <a:pt x="50" y="97"/>
                      <a:pt x="58" y="91"/>
                      <a:pt x="56" y="84"/>
                    </a:cubicBezTo>
                    <a:cubicBezTo>
                      <a:pt x="49" y="54"/>
                      <a:pt x="29" y="28"/>
                      <a:pt x="11" y="4"/>
                    </a:cubicBezTo>
                    <a:cubicBezTo>
                      <a:pt x="7" y="0"/>
                      <a:pt x="0" y="2"/>
                      <a:pt x="2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2" name="Freeform 43"/>
              <p:cNvSpPr/>
              <p:nvPr/>
            </p:nvSpPr>
            <p:spPr bwMode="auto">
              <a:xfrm>
                <a:off x="4221163" y="4760913"/>
                <a:ext cx="82550" cy="20638"/>
              </a:xfrm>
              <a:custGeom>
                <a:avLst/>
                <a:gdLst>
                  <a:gd name="T0" fmla="*/ 2 w 79"/>
                  <a:gd name="T1" fmla="*/ 4 h 19"/>
                  <a:gd name="T2" fmla="*/ 74 w 79"/>
                  <a:gd name="T3" fmla="*/ 19 h 19"/>
                  <a:gd name="T4" fmla="*/ 76 w 79"/>
                  <a:gd name="T5" fmla="*/ 14 h 19"/>
                  <a:gd name="T6" fmla="*/ 3 w 79"/>
                  <a:gd name="T7" fmla="*/ 0 h 19"/>
                  <a:gd name="T8" fmla="*/ 2 w 79"/>
                  <a:gd name="T9" fmla="*/ 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19">
                    <a:moveTo>
                      <a:pt x="2" y="4"/>
                    </a:moveTo>
                    <a:cubicBezTo>
                      <a:pt x="26" y="11"/>
                      <a:pt x="50" y="14"/>
                      <a:pt x="74" y="19"/>
                    </a:cubicBezTo>
                    <a:cubicBezTo>
                      <a:pt x="77" y="19"/>
                      <a:pt x="79" y="15"/>
                      <a:pt x="76" y="14"/>
                    </a:cubicBezTo>
                    <a:cubicBezTo>
                      <a:pt x="52" y="8"/>
                      <a:pt x="27" y="7"/>
                      <a:pt x="3" y="0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3" name="Freeform 44"/>
              <p:cNvSpPr/>
              <p:nvPr/>
            </p:nvSpPr>
            <p:spPr bwMode="auto">
              <a:xfrm>
                <a:off x="4384676" y="4772026"/>
                <a:ext cx="106363" cy="17463"/>
              </a:xfrm>
              <a:custGeom>
                <a:avLst/>
                <a:gdLst>
                  <a:gd name="T0" fmla="*/ 5 w 102"/>
                  <a:gd name="T1" fmla="*/ 16 h 17"/>
                  <a:gd name="T2" fmla="*/ 98 w 102"/>
                  <a:gd name="T3" fmla="*/ 10 h 17"/>
                  <a:gd name="T4" fmla="*/ 98 w 102"/>
                  <a:gd name="T5" fmla="*/ 3 h 17"/>
                  <a:gd name="T6" fmla="*/ 3 w 102"/>
                  <a:gd name="T7" fmla="*/ 11 h 17"/>
                  <a:gd name="T8" fmla="*/ 5 w 102"/>
                  <a:gd name="T9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7">
                    <a:moveTo>
                      <a:pt x="5" y="16"/>
                    </a:moveTo>
                    <a:cubicBezTo>
                      <a:pt x="35" y="11"/>
                      <a:pt x="67" y="13"/>
                      <a:pt x="98" y="10"/>
                    </a:cubicBezTo>
                    <a:cubicBezTo>
                      <a:pt x="102" y="10"/>
                      <a:pt x="102" y="3"/>
                      <a:pt x="98" y="3"/>
                    </a:cubicBezTo>
                    <a:cubicBezTo>
                      <a:pt x="66" y="0"/>
                      <a:pt x="34" y="2"/>
                      <a:pt x="3" y="11"/>
                    </a:cubicBezTo>
                    <a:cubicBezTo>
                      <a:pt x="0" y="12"/>
                      <a:pt x="1" y="17"/>
                      <a:pt x="5" y="1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4" name="Freeform 45"/>
              <p:cNvSpPr/>
              <p:nvPr/>
            </p:nvSpPr>
            <p:spPr bwMode="auto">
              <a:xfrm>
                <a:off x="4584701" y="4762501"/>
                <a:ext cx="90488" cy="34925"/>
              </a:xfrm>
              <a:custGeom>
                <a:avLst/>
                <a:gdLst>
                  <a:gd name="T0" fmla="*/ 4 w 87"/>
                  <a:gd name="T1" fmla="*/ 20 h 33"/>
                  <a:gd name="T2" fmla="*/ 83 w 87"/>
                  <a:gd name="T3" fmla="*/ 12 h 33"/>
                  <a:gd name="T4" fmla="*/ 77 w 87"/>
                  <a:gd name="T5" fmla="*/ 2 h 33"/>
                  <a:gd name="T6" fmla="*/ 6 w 87"/>
                  <a:gd name="T7" fmla="*/ 10 h 33"/>
                  <a:gd name="T8" fmla="*/ 4 w 87"/>
                  <a:gd name="T9" fmla="*/ 2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33">
                    <a:moveTo>
                      <a:pt x="4" y="20"/>
                    </a:moveTo>
                    <a:cubicBezTo>
                      <a:pt x="29" y="33"/>
                      <a:pt x="61" y="33"/>
                      <a:pt x="83" y="12"/>
                    </a:cubicBezTo>
                    <a:cubicBezTo>
                      <a:pt x="87" y="9"/>
                      <a:pt x="83" y="0"/>
                      <a:pt x="77" y="2"/>
                    </a:cubicBezTo>
                    <a:cubicBezTo>
                      <a:pt x="55" y="11"/>
                      <a:pt x="30" y="13"/>
                      <a:pt x="6" y="10"/>
                    </a:cubicBezTo>
                    <a:cubicBezTo>
                      <a:pt x="1" y="10"/>
                      <a:pt x="0" y="17"/>
                      <a:pt x="4" y="2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5" name="Freeform 46"/>
              <p:cNvSpPr/>
              <p:nvPr/>
            </p:nvSpPr>
            <p:spPr bwMode="auto">
              <a:xfrm>
                <a:off x="4751388" y="4727576"/>
                <a:ext cx="88900" cy="25400"/>
              </a:xfrm>
              <a:custGeom>
                <a:avLst/>
                <a:gdLst>
                  <a:gd name="T0" fmla="*/ 5 w 86"/>
                  <a:gd name="T1" fmla="*/ 24 h 25"/>
                  <a:gd name="T2" fmla="*/ 79 w 86"/>
                  <a:gd name="T3" fmla="*/ 11 h 25"/>
                  <a:gd name="T4" fmla="*/ 76 w 86"/>
                  <a:gd name="T5" fmla="*/ 1 h 25"/>
                  <a:gd name="T6" fmla="*/ 41 w 86"/>
                  <a:gd name="T7" fmla="*/ 8 h 25"/>
                  <a:gd name="T8" fmla="*/ 5 w 86"/>
                  <a:gd name="T9" fmla="*/ 17 h 25"/>
                  <a:gd name="T10" fmla="*/ 5 w 86"/>
                  <a:gd name="T11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6" h="25">
                    <a:moveTo>
                      <a:pt x="5" y="24"/>
                    </a:moveTo>
                    <a:cubicBezTo>
                      <a:pt x="32" y="25"/>
                      <a:pt x="54" y="20"/>
                      <a:pt x="79" y="11"/>
                    </a:cubicBezTo>
                    <a:cubicBezTo>
                      <a:pt x="86" y="9"/>
                      <a:pt x="83" y="0"/>
                      <a:pt x="76" y="1"/>
                    </a:cubicBezTo>
                    <a:cubicBezTo>
                      <a:pt x="64" y="3"/>
                      <a:pt x="53" y="5"/>
                      <a:pt x="41" y="8"/>
                    </a:cubicBezTo>
                    <a:cubicBezTo>
                      <a:pt x="30" y="11"/>
                      <a:pt x="17" y="16"/>
                      <a:pt x="5" y="17"/>
                    </a:cubicBezTo>
                    <a:cubicBezTo>
                      <a:pt x="0" y="17"/>
                      <a:pt x="0" y="24"/>
                      <a:pt x="5" y="2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6" name="Freeform 47"/>
              <p:cNvSpPr/>
              <p:nvPr/>
            </p:nvSpPr>
            <p:spPr bwMode="auto">
              <a:xfrm>
                <a:off x="4892676" y="4657726"/>
                <a:ext cx="92075" cy="52388"/>
              </a:xfrm>
              <a:custGeom>
                <a:avLst/>
                <a:gdLst>
                  <a:gd name="T0" fmla="*/ 9 w 89"/>
                  <a:gd name="T1" fmla="*/ 48 h 50"/>
                  <a:gd name="T2" fmla="*/ 43 w 89"/>
                  <a:gd name="T3" fmla="*/ 32 h 50"/>
                  <a:gd name="T4" fmla="*/ 81 w 89"/>
                  <a:gd name="T5" fmla="*/ 15 h 50"/>
                  <a:gd name="T6" fmla="*/ 77 w 89"/>
                  <a:gd name="T7" fmla="*/ 1 h 50"/>
                  <a:gd name="T8" fmla="*/ 38 w 89"/>
                  <a:gd name="T9" fmla="*/ 14 h 50"/>
                  <a:gd name="T10" fmla="*/ 4 w 89"/>
                  <a:gd name="T11" fmla="*/ 41 h 50"/>
                  <a:gd name="T12" fmla="*/ 9 w 89"/>
                  <a:gd name="T13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9" h="50">
                    <a:moveTo>
                      <a:pt x="9" y="48"/>
                    </a:moveTo>
                    <a:cubicBezTo>
                      <a:pt x="20" y="42"/>
                      <a:pt x="32" y="37"/>
                      <a:pt x="43" y="32"/>
                    </a:cubicBezTo>
                    <a:cubicBezTo>
                      <a:pt x="55" y="26"/>
                      <a:pt x="68" y="20"/>
                      <a:pt x="81" y="15"/>
                    </a:cubicBezTo>
                    <a:cubicBezTo>
                      <a:pt x="89" y="11"/>
                      <a:pt x="86" y="0"/>
                      <a:pt x="77" y="1"/>
                    </a:cubicBezTo>
                    <a:cubicBezTo>
                      <a:pt x="62" y="4"/>
                      <a:pt x="51" y="7"/>
                      <a:pt x="38" y="14"/>
                    </a:cubicBezTo>
                    <a:cubicBezTo>
                      <a:pt x="25" y="22"/>
                      <a:pt x="15" y="32"/>
                      <a:pt x="4" y="41"/>
                    </a:cubicBezTo>
                    <a:cubicBezTo>
                      <a:pt x="0" y="44"/>
                      <a:pt x="5" y="50"/>
                      <a:pt x="9" y="4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7" name="Freeform 48"/>
              <p:cNvSpPr/>
              <p:nvPr/>
            </p:nvSpPr>
            <p:spPr bwMode="auto">
              <a:xfrm>
                <a:off x="4024313" y="4714876"/>
                <a:ext cx="93663" cy="31750"/>
              </a:xfrm>
              <a:custGeom>
                <a:avLst/>
                <a:gdLst>
                  <a:gd name="T0" fmla="*/ 3 w 91"/>
                  <a:gd name="T1" fmla="*/ 6 h 31"/>
                  <a:gd name="T2" fmla="*/ 83 w 91"/>
                  <a:gd name="T3" fmla="*/ 30 h 31"/>
                  <a:gd name="T4" fmla="*/ 85 w 91"/>
                  <a:gd name="T5" fmla="*/ 21 h 31"/>
                  <a:gd name="T6" fmla="*/ 5 w 91"/>
                  <a:gd name="T7" fmla="*/ 1 h 31"/>
                  <a:gd name="T8" fmla="*/ 3 w 91"/>
                  <a:gd name="T9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" h="31">
                    <a:moveTo>
                      <a:pt x="3" y="6"/>
                    </a:moveTo>
                    <a:cubicBezTo>
                      <a:pt x="29" y="18"/>
                      <a:pt x="55" y="25"/>
                      <a:pt x="83" y="30"/>
                    </a:cubicBezTo>
                    <a:cubicBezTo>
                      <a:pt x="89" y="31"/>
                      <a:pt x="91" y="23"/>
                      <a:pt x="85" y="21"/>
                    </a:cubicBezTo>
                    <a:cubicBezTo>
                      <a:pt x="59" y="12"/>
                      <a:pt x="33" y="6"/>
                      <a:pt x="5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8" name="Freeform 49"/>
              <p:cNvSpPr/>
              <p:nvPr/>
            </p:nvSpPr>
            <p:spPr bwMode="auto">
              <a:xfrm>
                <a:off x="3851276" y="4625976"/>
                <a:ext cx="98425" cy="63500"/>
              </a:xfrm>
              <a:custGeom>
                <a:avLst/>
                <a:gdLst>
                  <a:gd name="T0" fmla="*/ 2 w 94"/>
                  <a:gd name="T1" fmla="*/ 4 h 61"/>
                  <a:gd name="T2" fmla="*/ 82 w 94"/>
                  <a:gd name="T3" fmla="*/ 60 h 61"/>
                  <a:gd name="T4" fmla="*/ 88 w 94"/>
                  <a:gd name="T5" fmla="*/ 49 h 61"/>
                  <a:gd name="T6" fmla="*/ 5 w 94"/>
                  <a:gd name="T7" fmla="*/ 1 h 61"/>
                  <a:gd name="T8" fmla="*/ 2 w 94"/>
                  <a:gd name="T9" fmla="*/ 4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61">
                    <a:moveTo>
                      <a:pt x="2" y="4"/>
                    </a:moveTo>
                    <a:cubicBezTo>
                      <a:pt x="26" y="27"/>
                      <a:pt x="50" y="51"/>
                      <a:pt x="82" y="60"/>
                    </a:cubicBezTo>
                    <a:cubicBezTo>
                      <a:pt x="88" y="61"/>
                      <a:pt x="94" y="53"/>
                      <a:pt x="88" y="49"/>
                    </a:cubicBezTo>
                    <a:cubicBezTo>
                      <a:pt x="64" y="28"/>
                      <a:pt x="35" y="13"/>
                      <a:pt x="5" y="1"/>
                    </a:cubicBezTo>
                    <a:cubicBezTo>
                      <a:pt x="3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9" name="Freeform 50"/>
              <p:cNvSpPr/>
              <p:nvPr/>
            </p:nvSpPr>
            <p:spPr bwMode="auto">
              <a:xfrm>
                <a:off x="3706813" y="4486276"/>
                <a:ext cx="82550" cy="73025"/>
              </a:xfrm>
              <a:custGeom>
                <a:avLst/>
                <a:gdLst>
                  <a:gd name="T0" fmla="*/ 2 w 79"/>
                  <a:gd name="T1" fmla="*/ 9 h 71"/>
                  <a:gd name="T2" fmla="*/ 68 w 79"/>
                  <a:gd name="T3" fmla="*/ 69 h 71"/>
                  <a:gd name="T4" fmla="*/ 75 w 79"/>
                  <a:gd name="T5" fmla="*/ 61 h 71"/>
                  <a:gd name="T6" fmla="*/ 9 w 79"/>
                  <a:gd name="T7" fmla="*/ 4 h 71"/>
                  <a:gd name="T8" fmla="*/ 2 w 79"/>
                  <a:gd name="T9" fmla="*/ 9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71">
                    <a:moveTo>
                      <a:pt x="2" y="9"/>
                    </a:moveTo>
                    <a:cubicBezTo>
                      <a:pt x="15" y="34"/>
                      <a:pt x="42" y="57"/>
                      <a:pt x="68" y="69"/>
                    </a:cubicBezTo>
                    <a:cubicBezTo>
                      <a:pt x="73" y="71"/>
                      <a:pt x="79" y="65"/>
                      <a:pt x="75" y="61"/>
                    </a:cubicBezTo>
                    <a:cubicBezTo>
                      <a:pt x="53" y="40"/>
                      <a:pt x="28" y="25"/>
                      <a:pt x="9" y="4"/>
                    </a:cubicBezTo>
                    <a:cubicBezTo>
                      <a:pt x="5" y="0"/>
                      <a:pt x="0" y="5"/>
                      <a:pt x="2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0" name="Freeform 51"/>
              <p:cNvSpPr/>
              <p:nvPr/>
            </p:nvSpPr>
            <p:spPr bwMode="auto">
              <a:xfrm>
                <a:off x="3595688" y="4313238"/>
                <a:ext cx="57150" cy="82550"/>
              </a:xfrm>
              <a:custGeom>
                <a:avLst/>
                <a:gdLst>
                  <a:gd name="T0" fmla="*/ 1 w 56"/>
                  <a:gd name="T1" fmla="*/ 6 h 79"/>
                  <a:gd name="T2" fmla="*/ 45 w 56"/>
                  <a:gd name="T3" fmla="*/ 75 h 79"/>
                  <a:gd name="T4" fmla="*/ 52 w 56"/>
                  <a:gd name="T5" fmla="*/ 68 h 79"/>
                  <a:gd name="T6" fmla="*/ 9 w 56"/>
                  <a:gd name="T7" fmla="*/ 4 h 79"/>
                  <a:gd name="T8" fmla="*/ 1 w 56"/>
                  <a:gd name="T9" fmla="*/ 6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79">
                    <a:moveTo>
                      <a:pt x="1" y="6"/>
                    </a:moveTo>
                    <a:cubicBezTo>
                      <a:pt x="5" y="35"/>
                      <a:pt x="24" y="56"/>
                      <a:pt x="45" y="75"/>
                    </a:cubicBezTo>
                    <a:cubicBezTo>
                      <a:pt x="50" y="79"/>
                      <a:pt x="56" y="73"/>
                      <a:pt x="52" y="68"/>
                    </a:cubicBezTo>
                    <a:cubicBezTo>
                      <a:pt x="35" y="48"/>
                      <a:pt x="22" y="26"/>
                      <a:pt x="9" y="4"/>
                    </a:cubicBezTo>
                    <a:cubicBezTo>
                      <a:pt x="7" y="0"/>
                      <a:pt x="0" y="2"/>
                      <a:pt x="1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1" name="Freeform 52"/>
              <p:cNvSpPr/>
              <p:nvPr/>
            </p:nvSpPr>
            <p:spPr bwMode="auto">
              <a:xfrm>
                <a:off x="3533776" y="4113213"/>
                <a:ext cx="42863" cy="101600"/>
              </a:xfrm>
              <a:custGeom>
                <a:avLst/>
                <a:gdLst>
                  <a:gd name="T0" fmla="*/ 2 w 42"/>
                  <a:gd name="T1" fmla="*/ 5 h 99"/>
                  <a:gd name="T2" fmla="*/ 31 w 42"/>
                  <a:gd name="T3" fmla="*/ 94 h 99"/>
                  <a:gd name="T4" fmla="*/ 39 w 42"/>
                  <a:gd name="T5" fmla="*/ 89 h 99"/>
                  <a:gd name="T6" fmla="*/ 10 w 42"/>
                  <a:gd name="T7" fmla="*/ 5 h 99"/>
                  <a:gd name="T8" fmla="*/ 2 w 42"/>
                  <a:gd name="T9" fmla="*/ 5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99">
                    <a:moveTo>
                      <a:pt x="2" y="5"/>
                    </a:moveTo>
                    <a:cubicBezTo>
                      <a:pt x="0" y="37"/>
                      <a:pt x="13" y="68"/>
                      <a:pt x="31" y="94"/>
                    </a:cubicBezTo>
                    <a:cubicBezTo>
                      <a:pt x="35" y="99"/>
                      <a:pt x="42" y="94"/>
                      <a:pt x="39" y="89"/>
                    </a:cubicBezTo>
                    <a:cubicBezTo>
                      <a:pt x="24" y="64"/>
                      <a:pt x="14" y="34"/>
                      <a:pt x="10" y="5"/>
                    </a:cubicBezTo>
                    <a:cubicBezTo>
                      <a:pt x="9" y="0"/>
                      <a:pt x="3" y="0"/>
                      <a:pt x="2" y="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2" name="Freeform 53"/>
              <p:cNvSpPr/>
              <p:nvPr/>
            </p:nvSpPr>
            <p:spPr bwMode="auto">
              <a:xfrm>
                <a:off x="3517901" y="3932238"/>
                <a:ext cx="20638" cy="79375"/>
              </a:xfrm>
              <a:custGeom>
                <a:avLst/>
                <a:gdLst>
                  <a:gd name="T0" fmla="*/ 4 w 19"/>
                  <a:gd name="T1" fmla="*/ 4 h 76"/>
                  <a:gd name="T2" fmla="*/ 10 w 19"/>
                  <a:gd name="T3" fmla="*/ 71 h 76"/>
                  <a:gd name="T4" fmla="*/ 18 w 19"/>
                  <a:gd name="T5" fmla="*/ 68 h 76"/>
                  <a:gd name="T6" fmla="*/ 10 w 19"/>
                  <a:gd name="T7" fmla="*/ 4 h 76"/>
                  <a:gd name="T8" fmla="*/ 4 w 19"/>
                  <a:gd name="T9" fmla="*/ 4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76">
                    <a:moveTo>
                      <a:pt x="4" y="4"/>
                    </a:moveTo>
                    <a:cubicBezTo>
                      <a:pt x="2" y="27"/>
                      <a:pt x="0" y="50"/>
                      <a:pt x="10" y="71"/>
                    </a:cubicBezTo>
                    <a:cubicBezTo>
                      <a:pt x="13" y="76"/>
                      <a:pt x="19" y="72"/>
                      <a:pt x="18" y="68"/>
                    </a:cubicBezTo>
                    <a:cubicBezTo>
                      <a:pt x="15" y="47"/>
                      <a:pt x="12" y="25"/>
                      <a:pt x="10" y="4"/>
                    </a:cubicBezTo>
                    <a:cubicBezTo>
                      <a:pt x="10" y="0"/>
                      <a:pt x="4" y="0"/>
                      <a:pt x="4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3" name="Freeform 54"/>
              <p:cNvSpPr/>
              <p:nvPr/>
            </p:nvSpPr>
            <p:spPr bwMode="auto">
              <a:xfrm>
                <a:off x="3522663" y="3695701"/>
                <a:ext cx="47625" cy="131763"/>
              </a:xfrm>
              <a:custGeom>
                <a:avLst/>
                <a:gdLst>
                  <a:gd name="T0" fmla="*/ 4 w 46"/>
                  <a:gd name="T1" fmla="*/ 125 h 127"/>
                  <a:gd name="T2" fmla="*/ 43 w 46"/>
                  <a:gd name="T3" fmla="*/ 12 h 127"/>
                  <a:gd name="T4" fmla="*/ 33 w 46"/>
                  <a:gd name="T5" fmla="*/ 6 h 127"/>
                  <a:gd name="T6" fmla="*/ 0 w 46"/>
                  <a:gd name="T7" fmla="*/ 124 h 127"/>
                  <a:gd name="T8" fmla="*/ 4 w 46"/>
                  <a:gd name="T9" fmla="*/ 125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127">
                    <a:moveTo>
                      <a:pt x="4" y="125"/>
                    </a:moveTo>
                    <a:cubicBezTo>
                      <a:pt x="17" y="88"/>
                      <a:pt x="25" y="47"/>
                      <a:pt x="43" y="12"/>
                    </a:cubicBezTo>
                    <a:cubicBezTo>
                      <a:pt x="46" y="5"/>
                      <a:pt x="37" y="0"/>
                      <a:pt x="33" y="6"/>
                    </a:cubicBezTo>
                    <a:cubicBezTo>
                      <a:pt x="10" y="43"/>
                      <a:pt x="6" y="82"/>
                      <a:pt x="0" y="124"/>
                    </a:cubicBezTo>
                    <a:cubicBezTo>
                      <a:pt x="0" y="126"/>
                      <a:pt x="3" y="127"/>
                      <a:pt x="4" y="1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4" name="Freeform 55"/>
              <p:cNvSpPr/>
              <p:nvPr/>
            </p:nvSpPr>
            <p:spPr bwMode="auto">
              <a:xfrm>
                <a:off x="3586163" y="3575051"/>
                <a:ext cx="50800" cy="66675"/>
              </a:xfrm>
              <a:custGeom>
                <a:avLst/>
                <a:gdLst>
                  <a:gd name="T0" fmla="*/ 9 w 48"/>
                  <a:gd name="T1" fmla="*/ 61 h 64"/>
                  <a:gd name="T2" fmla="*/ 21 w 48"/>
                  <a:gd name="T3" fmla="*/ 53 h 64"/>
                  <a:gd name="T4" fmla="*/ 31 w 48"/>
                  <a:gd name="T5" fmla="*/ 40 h 64"/>
                  <a:gd name="T6" fmla="*/ 47 w 48"/>
                  <a:gd name="T7" fmla="*/ 9 h 64"/>
                  <a:gd name="T8" fmla="*/ 39 w 48"/>
                  <a:gd name="T9" fmla="*/ 3 h 64"/>
                  <a:gd name="T10" fmla="*/ 18 w 48"/>
                  <a:gd name="T11" fmla="*/ 29 h 64"/>
                  <a:gd name="T12" fmla="*/ 11 w 48"/>
                  <a:gd name="T13" fmla="*/ 41 h 64"/>
                  <a:gd name="T14" fmla="*/ 3 w 48"/>
                  <a:gd name="T15" fmla="*/ 57 h 64"/>
                  <a:gd name="T16" fmla="*/ 9 w 48"/>
                  <a:gd name="T17" fmla="*/ 61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" h="64">
                    <a:moveTo>
                      <a:pt x="9" y="61"/>
                    </a:moveTo>
                    <a:cubicBezTo>
                      <a:pt x="13" y="58"/>
                      <a:pt x="17" y="56"/>
                      <a:pt x="21" y="53"/>
                    </a:cubicBezTo>
                    <a:cubicBezTo>
                      <a:pt x="25" y="49"/>
                      <a:pt x="28" y="45"/>
                      <a:pt x="31" y="40"/>
                    </a:cubicBezTo>
                    <a:cubicBezTo>
                      <a:pt x="39" y="31"/>
                      <a:pt x="44" y="21"/>
                      <a:pt x="47" y="9"/>
                    </a:cubicBezTo>
                    <a:cubicBezTo>
                      <a:pt x="48" y="5"/>
                      <a:pt x="43" y="0"/>
                      <a:pt x="39" y="3"/>
                    </a:cubicBezTo>
                    <a:cubicBezTo>
                      <a:pt x="30" y="11"/>
                      <a:pt x="24" y="19"/>
                      <a:pt x="18" y="29"/>
                    </a:cubicBezTo>
                    <a:cubicBezTo>
                      <a:pt x="15" y="33"/>
                      <a:pt x="13" y="37"/>
                      <a:pt x="11" y="41"/>
                    </a:cubicBezTo>
                    <a:cubicBezTo>
                      <a:pt x="8" y="46"/>
                      <a:pt x="6" y="52"/>
                      <a:pt x="3" y="57"/>
                    </a:cubicBezTo>
                    <a:cubicBezTo>
                      <a:pt x="0" y="60"/>
                      <a:pt x="5" y="64"/>
                      <a:pt x="9" y="6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5" name="Freeform 56"/>
              <p:cNvSpPr/>
              <p:nvPr/>
            </p:nvSpPr>
            <p:spPr bwMode="auto">
              <a:xfrm>
                <a:off x="3698876" y="3435351"/>
                <a:ext cx="66675" cy="74613"/>
              </a:xfrm>
              <a:custGeom>
                <a:avLst/>
                <a:gdLst>
                  <a:gd name="T0" fmla="*/ 11 w 64"/>
                  <a:gd name="T1" fmla="*/ 66 h 71"/>
                  <a:gd name="T2" fmla="*/ 60 w 64"/>
                  <a:gd name="T3" fmla="*/ 9 h 71"/>
                  <a:gd name="T4" fmla="*/ 56 w 64"/>
                  <a:gd name="T5" fmla="*/ 1 h 71"/>
                  <a:gd name="T6" fmla="*/ 2 w 64"/>
                  <a:gd name="T7" fmla="*/ 62 h 71"/>
                  <a:gd name="T8" fmla="*/ 11 w 64"/>
                  <a:gd name="T9" fmla="*/ 6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71">
                    <a:moveTo>
                      <a:pt x="11" y="66"/>
                    </a:moveTo>
                    <a:cubicBezTo>
                      <a:pt x="22" y="42"/>
                      <a:pt x="41" y="26"/>
                      <a:pt x="60" y="9"/>
                    </a:cubicBezTo>
                    <a:cubicBezTo>
                      <a:pt x="64" y="6"/>
                      <a:pt x="60" y="0"/>
                      <a:pt x="56" y="1"/>
                    </a:cubicBezTo>
                    <a:cubicBezTo>
                      <a:pt x="26" y="8"/>
                      <a:pt x="8" y="34"/>
                      <a:pt x="2" y="62"/>
                    </a:cubicBezTo>
                    <a:cubicBezTo>
                      <a:pt x="0" y="67"/>
                      <a:pt x="8" y="71"/>
                      <a:pt x="11" y="6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6" name="Freeform 57"/>
              <p:cNvSpPr/>
              <p:nvPr/>
            </p:nvSpPr>
            <p:spPr bwMode="auto">
              <a:xfrm>
                <a:off x="3798888" y="3357563"/>
                <a:ext cx="57150" cy="34925"/>
              </a:xfrm>
              <a:custGeom>
                <a:avLst/>
                <a:gdLst>
                  <a:gd name="T0" fmla="*/ 5 w 56"/>
                  <a:gd name="T1" fmla="*/ 33 h 34"/>
                  <a:gd name="T2" fmla="*/ 16 w 56"/>
                  <a:gd name="T3" fmla="*/ 32 h 34"/>
                  <a:gd name="T4" fmla="*/ 29 w 56"/>
                  <a:gd name="T5" fmla="*/ 28 h 34"/>
                  <a:gd name="T6" fmla="*/ 51 w 56"/>
                  <a:gd name="T7" fmla="*/ 13 h 34"/>
                  <a:gd name="T8" fmla="*/ 46 w 56"/>
                  <a:gd name="T9" fmla="*/ 2 h 34"/>
                  <a:gd name="T10" fmla="*/ 22 w 56"/>
                  <a:gd name="T11" fmla="*/ 11 h 34"/>
                  <a:gd name="T12" fmla="*/ 10 w 56"/>
                  <a:gd name="T13" fmla="*/ 19 h 34"/>
                  <a:gd name="T14" fmla="*/ 3 w 56"/>
                  <a:gd name="T15" fmla="*/ 27 h 34"/>
                  <a:gd name="T16" fmla="*/ 5 w 56"/>
                  <a:gd name="T17" fmla="*/ 3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6" h="34">
                    <a:moveTo>
                      <a:pt x="5" y="33"/>
                    </a:moveTo>
                    <a:cubicBezTo>
                      <a:pt x="9" y="32"/>
                      <a:pt x="12" y="33"/>
                      <a:pt x="16" y="32"/>
                    </a:cubicBezTo>
                    <a:cubicBezTo>
                      <a:pt x="20" y="31"/>
                      <a:pt x="24" y="29"/>
                      <a:pt x="29" y="28"/>
                    </a:cubicBezTo>
                    <a:cubicBezTo>
                      <a:pt x="38" y="24"/>
                      <a:pt x="43" y="19"/>
                      <a:pt x="51" y="13"/>
                    </a:cubicBezTo>
                    <a:cubicBezTo>
                      <a:pt x="56" y="10"/>
                      <a:pt x="53" y="0"/>
                      <a:pt x="46" y="2"/>
                    </a:cubicBezTo>
                    <a:cubicBezTo>
                      <a:pt x="37" y="5"/>
                      <a:pt x="30" y="7"/>
                      <a:pt x="22" y="11"/>
                    </a:cubicBezTo>
                    <a:cubicBezTo>
                      <a:pt x="18" y="14"/>
                      <a:pt x="14" y="16"/>
                      <a:pt x="10" y="19"/>
                    </a:cubicBezTo>
                    <a:cubicBezTo>
                      <a:pt x="7" y="21"/>
                      <a:pt x="5" y="25"/>
                      <a:pt x="3" y="27"/>
                    </a:cubicBezTo>
                    <a:cubicBezTo>
                      <a:pt x="0" y="29"/>
                      <a:pt x="1" y="34"/>
                      <a:pt x="5" y="3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7" name="Freeform 58"/>
              <p:cNvSpPr/>
              <p:nvPr/>
            </p:nvSpPr>
            <p:spPr bwMode="auto">
              <a:xfrm>
                <a:off x="3725863" y="3227388"/>
                <a:ext cx="76200" cy="69850"/>
              </a:xfrm>
              <a:custGeom>
                <a:avLst/>
                <a:gdLst>
                  <a:gd name="T0" fmla="*/ 69 w 74"/>
                  <a:gd name="T1" fmla="*/ 58 h 68"/>
                  <a:gd name="T2" fmla="*/ 42 w 74"/>
                  <a:gd name="T3" fmla="*/ 36 h 68"/>
                  <a:gd name="T4" fmla="*/ 14 w 74"/>
                  <a:gd name="T5" fmla="*/ 6 h 68"/>
                  <a:gd name="T6" fmla="*/ 3 w 74"/>
                  <a:gd name="T7" fmla="*/ 15 h 68"/>
                  <a:gd name="T8" fmla="*/ 66 w 74"/>
                  <a:gd name="T9" fmla="*/ 66 h 68"/>
                  <a:gd name="T10" fmla="*/ 69 w 74"/>
                  <a:gd name="T11" fmla="*/ 5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4" h="68">
                    <a:moveTo>
                      <a:pt x="69" y="58"/>
                    </a:moveTo>
                    <a:cubicBezTo>
                      <a:pt x="59" y="53"/>
                      <a:pt x="50" y="44"/>
                      <a:pt x="42" y="36"/>
                    </a:cubicBezTo>
                    <a:cubicBezTo>
                      <a:pt x="32" y="26"/>
                      <a:pt x="23" y="16"/>
                      <a:pt x="14" y="6"/>
                    </a:cubicBezTo>
                    <a:cubicBezTo>
                      <a:pt x="9" y="0"/>
                      <a:pt x="0" y="8"/>
                      <a:pt x="3" y="15"/>
                    </a:cubicBezTo>
                    <a:cubicBezTo>
                      <a:pt x="17" y="41"/>
                      <a:pt x="38" y="58"/>
                      <a:pt x="66" y="66"/>
                    </a:cubicBezTo>
                    <a:cubicBezTo>
                      <a:pt x="71" y="68"/>
                      <a:pt x="74" y="60"/>
                      <a:pt x="69" y="5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8" name="Freeform 59"/>
              <p:cNvSpPr/>
              <p:nvPr/>
            </p:nvSpPr>
            <p:spPr bwMode="auto">
              <a:xfrm>
                <a:off x="3622676" y="3065463"/>
                <a:ext cx="60325" cy="96838"/>
              </a:xfrm>
              <a:custGeom>
                <a:avLst/>
                <a:gdLst>
                  <a:gd name="T0" fmla="*/ 54 w 58"/>
                  <a:gd name="T1" fmla="*/ 85 h 94"/>
                  <a:gd name="T2" fmla="*/ 12 w 58"/>
                  <a:gd name="T3" fmla="*/ 6 h 94"/>
                  <a:gd name="T4" fmla="*/ 2 w 58"/>
                  <a:gd name="T5" fmla="*/ 9 h 94"/>
                  <a:gd name="T6" fmla="*/ 47 w 58"/>
                  <a:gd name="T7" fmla="*/ 91 h 94"/>
                  <a:gd name="T8" fmla="*/ 54 w 58"/>
                  <a:gd name="T9" fmla="*/ 85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4">
                    <a:moveTo>
                      <a:pt x="54" y="85"/>
                    </a:moveTo>
                    <a:cubicBezTo>
                      <a:pt x="37" y="61"/>
                      <a:pt x="23" y="35"/>
                      <a:pt x="12" y="6"/>
                    </a:cubicBezTo>
                    <a:cubicBezTo>
                      <a:pt x="10" y="0"/>
                      <a:pt x="0" y="2"/>
                      <a:pt x="2" y="9"/>
                    </a:cubicBezTo>
                    <a:cubicBezTo>
                      <a:pt x="7" y="41"/>
                      <a:pt x="22" y="71"/>
                      <a:pt x="47" y="91"/>
                    </a:cubicBezTo>
                    <a:cubicBezTo>
                      <a:pt x="51" y="94"/>
                      <a:pt x="58" y="90"/>
                      <a:pt x="54" y="8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9" name="Freeform 60"/>
              <p:cNvSpPr/>
              <p:nvPr/>
            </p:nvSpPr>
            <p:spPr bwMode="auto">
              <a:xfrm>
                <a:off x="3565526" y="2909888"/>
                <a:ext cx="22225" cy="68263"/>
              </a:xfrm>
              <a:custGeom>
                <a:avLst/>
                <a:gdLst>
                  <a:gd name="T0" fmla="*/ 22 w 22"/>
                  <a:gd name="T1" fmla="*/ 62 h 66"/>
                  <a:gd name="T2" fmla="*/ 9 w 22"/>
                  <a:gd name="T3" fmla="*/ 4 h 66"/>
                  <a:gd name="T4" fmla="*/ 1 w 22"/>
                  <a:gd name="T5" fmla="*/ 6 h 66"/>
                  <a:gd name="T6" fmla="*/ 18 w 22"/>
                  <a:gd name="T7" fmla="*/ 64 h 66"/>
                  <a:gd name="T8" fmla="*/ 22 w 22"/>
                  <a:gd name="T9" fmla="*/ 62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66">
                    <a:moveTo>
                      <a:pt x="22" y="62"/>
                    </a:moveTo>
                    <a:cubicBezTo>
                      <a:pt x="17" y="43"/>
                      <a:pt x="16" y="23"/>
                      <a:pt x="9" y="4"/>
                    </a:cubicBezTo>
                    <a:cubicBezTo>
                      <a:pt x="7" y="0"/>
                      <a:pt x="0" y="1"/>
                      <a:pt x="1" y="6"/>
                    </a:cubicBezTo>
                    <a:cubicBezTo>
                      <a:pt x="6" y="25"/>
                      <a:pt x="6" y="47"/>
                      <a:pt x="18" y="64"/>
                    </a:cubicBezTo>
                    <a:cubicBezTo>
                      <a:pt x="19" y="66"/>
                      <a:pt x="22" y="65"/>
                      <a:pt x="22" y="6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0" name="Freeform 61"/>
              <p:cNvSpPr/>
              <p:nvPr/>
            </p:nvSpPr>
            <p:spPr bwMode="auto">
              <a:xfrm>
                <a:off x="3538538" y="2741613"/>
                <a:ext cx="28575" cy="100013"/>
              </a:xfrm>
              <a:custGeom>
                <a:avLst/>
                <a:gdLst>
                  <a:gd name="T0" fmla="*/ 22 w 27"/>
                  <a:gd name="T1" fmla="*/ 89 h 96"/>
                  <a:gd name="T2" fmla="*/ 15 w 27"/>
                  <a:gd name="T3" fmla="*/ 8 h 96"/>
                  <a:gd name="T4" fmla="*/ 2 w 27"/>
                  <a:gd name="T5" fmla="*/ 8 h 96"/>
                  <a:gd name="T6" fmla="*/ 9 w 27"/>
                  <a:gd name="T7" fmla="*/ 89 h 96"/>
                  <a:gd name="T8" fmla="*/ 22 w 27"/>
                  <a:gd name="T9" fmla="*/ 89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96">
                    <a:moveTo>
                      <a:pt x="22" y="89"/>
                    </a:moveTo>
                    <a:cubicBezTo>
                      <a:pt x="27" y="62"/>
                      <a:pt x="18" y="35"/>
                      <a:pt x="15" y="8"/>
                    </a:cubicBezTo>
                    <a:cubicBezTo>
                      <a:pt x="14" y="0"/>
                      <a:pt x="3" y="0"/>
                      <a:pt x="2" y="8"/>
                    </a:cubicBezTo>
                    <a:cubicBezTo>
                      <a:pt x="0" y="35"/>
                      <a:pt x="4" y="62"/>
                      <a:pt x="9" y="89"/>
                    </a:cubicBezTo>
                    <a:cubicBezTo>
                      <a:pt x="10" y="96"/>
                      <a:pt x="21" y="96"/>
                      <a:pt x="22" y="8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1" name="Freeform 62"/>
              <p:cNvSpPr/>
              <p:nvPr/>
            </p:nvSpPr>
            <p:spPr bwMode="auto">
              <a:xfrm>
                <a:off x="3546476" y="2592388"/>
                <a:ext cx="22225" cy="73025"/>
              </a:xfrm>
              <a:custGeom>
                <a:avLst/>
                <a:gdLst>
                  <a:gd name="T0" fmla="*/ 13 w 22"/>
                  <a:gd name="T1" fmla="*/ 66 h 70"/>
                  <a:gd name="T2" fmla="*/ 21 w 22"/>
                  <a:gd name="T3" fmla="*/ 8 h 70"/>
                  <a:gd name="T4" fmla="*/ 11 w 22"/>
                  <a:gd name="T5" fmla="*/ 6 h 70"/>
                  <a:gd name="T6" fmla="*/ 5 w 22"/>
                  <a:gd name="T7" fmla="*/ 66 h 70"/>
                  <a:gd name="T8" fmla="*/ 13 w 22"/>
                  <a:gd name="T9" fmla="*/ 66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70">
                    <a:moveTo>
                      <a:pt x="13" y="66"/>
                    </a:moveTo>
                    <a:cubicBezTo>
                      <a:pt x="17" y="47"/>
                      <a:pt x="16" y="27"/>
                      <a:pt x="21" y="8"/>
                    </a:cubicBezTo>
                    <a:cubicBezTo>
                      <a:pt x="22" y="2"/>
                      <a:pt x="13" y="0"/>
                      <a:pt x="11" y="6"/>
                    </a:cubicBezTo>
                    <a:cubicBezTo>
                      <a:pt x="4" y="26"/>
                      <a:pt x="0" y="45"/>
                      <a:pt x="5" y="66"/>
                    </a:cubicBezTo>
                    <a:cubicBezTo>
                      <a:pt x="6" y="70"/>
                      <a:pt x="12" y="70"/>
                      <a:pt x="13" y="6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2" name="Freeform 63"/>
              <p:cNvSpPr/>
              <p:nvPr/>
            </p:nvSpPr>
            <p:spPr bwMode="auto">
              <a:xfrm>
                <a:off x="3595688" y="2397126"/>
                <a:ext cx="49213" cy="103188"/>
              </a:xfrm>
              <a:custGeom>
                <a:avLst/>
                <a:gdLst>
                  <a:gd name="T0" fmla="*/ 7 w 47"/>
                  <a:gd name="T1" fmla="*/ 96 h 99"/>
                  <a:gd name="T2" fmla="*/ 45 w 47"/>
                  <a:gd name="T3" fmla="*/ 8 h 99"/>
                  <a:gd name="T4" fmla="*/ 36 w 47"/>
                  <a:gd name="T5" fmla="*/ 5 h 99"/>
                  <a:gd name="T6" fmla="*/ 0 w 47"/>
                  <a:gd name="T7" fmla="*/ 94 h 99"/>
                  <a:gd name="T8" fmla="*/ 7 w 47"/>
                  <a:gd name="T9" fmla="*/ 96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99">
                    <a:moveTo>
                      <a:pt x="7" y="96"/>
                    </a:moveTo>
                    <a:cubicBezTo>
                      <a:pt x="20" y="67"/>
                      <a:pt x="33" y="38"/>
                      <a:pt x="45" y="8"/>
                    </a:cubicBezTo>
                    <a:cubicBezTo>
                      <a:pt x="47" y="3"/>
                      <a:pt x="39" y="0"/>
                      <a:pt x="36" y="5"/>
                    </a:cubicBezTo>
                    <a:cubicBezTo>
                      <a:pt x="19" y="33"/>
                      <a:pt x="4" y="61"/>
                      <a:pt x="0" y="94"/>
                    </a:cubicBezTo>
                    <a:cubicBezTo>
                      <a:pt x="0" y="97"/>
                      <a:pt x="6" y="99"/>
                      <a:pt x="7" y="9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3" name="Freeform 64"/>
              <p:cNvSpPr/>
              <p:nvPr/>
            </p:nvSpPr>
            <p:spPr bwMode="auto">
              <a:xfrm>
                <a:off x="3670301" y="2254251"/>
                <a:ext cx="57150" cy="80963"/>
              </a:xfrm>
              <a:custGeom>
                <a:avLst/>
                <a:gdLst>
                  <a:gd name="T0" fmla="*/ 8 w 55"/>
                  <a:gd name="T1" fmla="*/ 74 h 78"/>
                  <a:gd name="T2" fmla="*/ 27 w 55"/>
                  <a:gd name="T3" fmla="*/ 44 h 78"/>
                  <a:gd name="T4" fmla="*/ 52 w 55"/>
                  <a:gd name="T5" fmla="*/ 10 h 78"/>
                  <a:gd name="T6" fmla="*/ 45 w 55"/>
                  <a:gd name="T7" fmla="*/ 3 h 78"/>
                  <a:gd name="T8" fmla="*/ 16 w 55"/>
                  <a:gd name="T9" fmla="*/ 33 h 78"/>
                  <a:gd name="T10" fmla="*/ 1 w 55"/>
                  <a:gd name="T11" fmla="*/ 72 h 78"/>
                  <a:gd name="T12" fmla="*/ 8 w 55"/>
                  <a:gd name="T13" fmla="*/ 7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" h="78">
                    <a:moveTo>
                      <a:pt x="8" y="74"/>
                    </a:moveTo>
                    <a:cubicBezTo>
                      <a:pt x="12" y="63"/>
                      <a:pt x="21" y="53"/>
                      <a:pt x="27" y="44"/>
                    </a:cubicBezTo>
                    <a:cubicBezTo>
                      <a:pt x="35" y="32"/>
                      <a:pt x="45" y="22"/>
                      <a:pt x="52" y="10"/>
                    </a:cubicBezTo>
                    <a:cubicBezTo>
                      <a:pt x="55" y="6"/>
                      <a:pt x="50" y="0"/>
                      <a:pt x="45" y="3"/>
                    </a:cubicBezTo>
                    <a:cubicBezTo>
                      <a:pt x="34" y="11"/>
                      <a:pt x="25" y="21"/>
                      <a:pt x="16" y="33"/>
                    </a:cubicBezTo>
                    <a:cubicBezTo>
                      <a:pt x="7" y="45"/>
                      <a:pt x="5" y="57"/>
                      <a:pt x="1" y="72"/>
                    </a:cubicBezTo>
                    <a:cubicBezTo>
                      <a:pt x="0" y="76"/>
                      <a:pt x="6" y="78"/>
                      <a:pt x="8" y="7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4" name="Freeform 65"/>
              <p:cNvSpPr/>
              <p:nvPr/>
            </p:nvSpPr>
            <p:spPr bwMode="auto">
              <a:xfrm>
                <a:off x="3754438" y="2087563"/>
                <a:ext cx="73025" cy="87313"/>
              </a:xfrm>
              <a:custGeom>
                <a:avLst/>
                <a:gdLst>
                  <a:gd name="T0" fmla="*/ 6 w 71"/>
                  <a:gd name="T1" fmla="*/ 84 h 85"/>
                  <a:gd name="T2" fmla="*/ 66 w 71"/>
                  <a:gd name="T3" fmla="*/ 14 h 85"/>
                  <a:gd name="T4" fmla="*/ 58 w 71"/>
                  <a:gd name="T5" fmla="*/ 5 h 85"/>
                  <a:gd name="T6" fmla="*/ 1 w 71"/>
                  <a:gd name="T7" fmla="*/ 81 h 85"/>
                  <a:gd name="T8" fmla="*/ 6 w 71"/>
                  <a:gd name="T9" fmla="*/ 84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85">
                    <a:moveTo>
                      <a:pt x="6" y="84"/>
                    </a:moveTo>
                    <a:cubicBezTo>
                      <a:pt x="31" y="64"/>
                      <a:pt x="46" y="37"/>
                      <a:pt x="66" y="14"/>
                    </a:cubicBezTo>
                    <a:cubicBezTo>
                      <a:pt x="71" y="8"/>
                      <a:pt x="64" y="0"/>
                      <a:pt x="58" y="5"/>
                    </a:cubicBezTo>
                    <a:cubicBezTo>
                      <a:pt x="33" y="26"/>
                      <a:pt x="11" y="49"/>
                      <a:pt x="1" y="81"/>
                    </a:cubicBezTo>
                    <a:cubicBezTo>
                      <a:pt x="0" y="84"/>
                      <a:pt x="4" y="85"/>
                      <a:pt x="6" y="8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5" name="Freeform 66"/>
              <p:cNvSpPr/>
              <p:nvPr/>
            </p:nvSpPr>
            <p:spPr bwMode="auto">
              <a:xfrm>
                <a:off x="3865563" y="1936751"/>
                <a:ext cx="80963" cy="104775"/>
              </a:xfrm>
              <a:custGeom>
                <a:avLst/>
                <a:gdLst>
                  <a:gd name="T0" fmla="*/ 8 w 79"/>
                  <a:gd name="T1" fmla="*/ 98 h 101"/>
                  <a:gd name="T2" fmla="*/ 74 w 79"/>
                  <a:gd name="T3" fmla="*/ 12 h 101"/>
                  <a:gd name="T4" fmla="*/ 67 w 79"/>
                  <a:gd name="T5" fmla="*/ 5 h 101"/>
                  <a:gd name="T6" fmla="*/ 31 w 79"/>
                  <a:gd name="T7" fmla="*/ 43 h 101"/>
                  <a:gd name="T8" fmla="*/ 2 w 79"/>
                  <a:gd name="T9" fmla="*/ 94 h 101"/>
                  <a:gd name="T10" fmla="*/ 8 w 79"/>
                  <a:gd name="T11" fmla="*/ 98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01">
                    <a:moveTo>
                      <a:pt x="8" y="98"/>
                    </a:moveTo>
                    <a:cubicBezTo>
                      <a:pt x="34" y="72"/>
                      <a:pt x="51" y="41"/>
                      <a:pt x="74" y="12"/>
                    </a:cubicBezTo>
                    <a:cubicBezTo>
                      <a:pt x="79" y="7"/>
                      <a:pt x="72" y="0"/>
                      <a:pt x="67" y="5"/>
                    </a:cubicBezTo>
                    <a:cubicBezTo>
                      <a:pt x="53" y="17"/>
                      <a:pt x="41" y="28"/>
                      <a:pt x="31" y="43"/>
                    </a:cubicBezTo>
                    <a:cubicBezTo>
                      <a:pt x="20" y="59"/>
                      <a:pt x="12" y="76"/>
                      <a:pt x="2" y="94"/>
                    </a:cubicBezTo>
                    <a:cubicBezTo>
                      <a:pt x="0" y="97"/>
                      <a:pt x="5" y="101"/>
                      <a:pt x="8" y="9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6" name="Freeform 67"/>
              <p:cNvSpPr/>
              <p:nvPr/>
            </p:nvSpPr>
            <p:spPr bwMode="auto">
              <a:xfrm>
                <a:off x="3984626" y="1827213"/>
                <a:ext cx="87313" cy="65088"/>
              </a:xfrm>
              <a:custGeom>
                <a:avLst/>
                <a:gdLst>
                  <a:gd name="T0" fmla="*/ 8 w 85"/>
                  <a:gd name="T1" fmla="*/ 61 h 63"/>
                  <a:gd name="T2" fmla="*/ 23 w 85"/>
                  <a:gd name="T3" fmla="*/ 57 h 63"/>
                  <a:gd name="T4" fmla="*/ 40 w 85"/>
                  <a:gd name="T5" fmla="*/ 47 h 63"/>
                  <a:gd name="T6" fmla="*/ 76 w 85"/>
                  <a:gd name="T7" fmla="*/ 21 h 63"/>
                  <a:gd name="T8" fmla="*/ 67 w 85"/>
                  <a:gd name="T9" fmla="*/ 6 h 63"/>
                  <a:gd name="T10" fmla="*/ 34 w 85"/>
                  <a:gd name="T11" fmla="*/ 26 h 63"/>
                  <a:gd name="T12" fmla="*/ 18 w 85"/>
                  <a:gd name="T13" fmla="*/ 38 h 63"/>
                  <a:gd name="T14" fmla="*/ 3 w 85"/>
                  <a:gd name="T15" fmla="*/ 53 h 63"/>
                  <a:gd name="T16" fmla="*/ 8 w 85"/>
                  <a:gd name="T17" fmla="*/ 61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63">
                    <a:moveTo>
                      <a:pt x="8" y="61"/>
                    </a:moveTo>
                    <a:cubicBezTo>
                      <a:pt x="13" y="59"/>
                      <a:pt x="18" y="59"/>
                      <a:pt x="23" y="57"/>
                    </a:cubicBezTo>
                    <a:cubicBezTo>
                      <a:pt x="29" y="54"/>
                      <a:pt x="35" y="50"/>
                      <a:pt x="40" y="47"/>
                    </a:cubicBezTo>
                    <a:cubicBezTo>
                      <a:pt x="53" y="39"/>
                      <a:pt x="64" y="30"/>
                      <a:pt x="76" y="21"/>
                    </a:cubicBezTo>
                    <a:cubicBezTo>
                      <a:pt x="85" y="14"/>
                      <a:pt x="77" y="0"/>
                      <a:pt x="67" y="6"/>
                    </a:cubicBezTo>
                    <a:cubicBezTo>
                      <a:pt x="56" y="12"/>
                      <a:pt x="44" y="18"/>
                      <a:pt x="34" y="26"/>
                    </a:cubicBezTo>
                    <a:cubicBezTo>
                      <a:pt x="28" y="30"/>
                      <a:pt x="23" y="34"/>
                      <a:pt x="18" y="38"/>
                    </a:cubicBezTo>
                    <a:cubicBezTo>
                      <a:pt x="11" y="42"/>
                      <a:pt x="8" y="48"/>
                      <a:pt x="3" y="53"/>
                    </a:cubicBezTo>
                    <a:cubicBezTo>
                      <a:pt x="0" y="57"/>
                      <a:pt x="3" y="63"/>
                      <a:pt x="8" y="6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7" name="Freeform 68"/>
              <p:cNvSpPr/>
              <p:nvPr/>
            </p:nvSpPr>
            <p:spPr bwMode="auto">
              <a:xfrm>
                <a:off x="4127501" y="1725613"/>
                <a:ext cx="109538" cy="76200"/>
              </a:xfrm>
              <a:custGeom>
                <a:avLst/>
                <a:gdLst>
                  <a:gd name="T0" fmla="*/ 9 w 105"/>
                  <a:gd name="T1" fmla="*/ 71 h 74"/>
                  <a:gd name="T2" fmla="*/ 96 w 105"/>
                  <a:gd name="T3" fmla="*/ 16 h 74"/>
                  <a:gd name="T4" fmla="*/ 89 w 105"/>
                  <a:gd name="T5" fmla="*/ 4 h 74"/>
                  <a:gd name="T6" fmla="*/ 2 w 105"/>
                  <a:gd name="T7" fmla="*/ 66 h 74"/>
                  <a:gd name="T8" fmla="*/ 9 w 105"/>
                  <a:gd name="T9" fmla="*/ 71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74">
                    <a:moveTo>
                      <a:pt x="9" y="71"/>
                    </a:moveTo>
                    <a:cubicBezTo>
                      <a:pt x="33" y="47"/>
                      <a:pt x="67" y="33"/>
                      <a:pt x="96" y="16"/>
                    </a:cubicBezTo>
                    <a:cubicBezTo>
                      <a:pt x="105" y="12"/>
                      <a:pt x="97" y="0"/>
                      <a:pt x="89" y="4"/>
                    </a:cubicBezTo>
                    <a:cubicBezTo>
                      <a:pt x="55" y="19"/>
                      <a:pt x="22" y="32"/>
                      <a:pt x="2" y="66"/>
                    </a:cubicBezTo>
                    <a:cubicBezTo>
                      <a:pt x="0" y="70"/>
                      <a:pt x="5" y="74"/>
                      <a:pt x="9" y="7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8" name="Freeform 69"/>
              <p:cNvSpPr/>
              <p:nvPr/>
            </p:nvSpPr>
            <p:spPr bwMode="auto">
              <a:xfrm>
                <a:off x="4300538" y="1655763"/>
                <a:ext cx="87313" cy="47625"/>
              </a:xfrm>
              <a:custGeom>
                <a:avLst/>
                <a:gdLst>
                  <a:gd name="T0" fmla="*/ 7 w 84"/>
                  <a:gd name="T1" fmla="*/ 46 h 47"/>
                  <a:gd name="T2" fmla="*/ 80 w 84"/>
                  <a:gd name="T3" fmla="*/ 9 h 47"/>
                  <a:gd name="T4" fmla="*/ 77 w 84"/>
                  <a:gd name="T5" fmla="*/ 3 h 47"/>
                  <a:gd name="T6" fmla="*/ 5 w 84"/>
                  <a:gd name="T7" fmla="*/ 38 h 47"/>
                  <a:gd name="T8" fmla="*/ 7 w 84"/>
                  <a:gd name="T9" fmla="*/ 4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47">
                    <a:moveTo>
                      <a:pt x="7" y="46"/>
                    </a:moveTo>
                    <a:cubicBezTo>
                      <a:pt x="36" y="41"/>
                      <a:pt x="58" y="26"/>
                      <a:pt x="80" y="9"/>
                    </a:cubicBezTo>
                    <a:cubicBezTo>
                      <a:pt x="84" y="6"/>
                      <a:pt x="81" y="0"/>
                      <a:pt x="77" y="3"/>
                    </a:cubicBezTo>
                    <a:cubicBezTo>
                      <a:pt x="54" y="16"/>
                      <a:pt x="30" y="29"/>
                      <a:pt x="5" y="38"/>
                    </a:cubicBezTo>
                    <a:cubicBezTo>
                      <a:pt x="0" y="40"/>
                      <a:pt x="2" y="47"/>
                      <a:pt x="7" y="4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9" name="Freeform 70"/>
              <p:cNvSpPr/>
              <p:nvPr/>
            </p:nvSpPr>
            <p:spPr bwMode="auto">
              <a:xfrm>
                <a:off x="4451351" y="1609726"/>
                <a:ext cx="103188" cy="31750"/>
              </a:xfrm>
              <a:custGeom>
                <a:avLst/>
                <a:gdLst>
                  <a:gd name="T0" fmla="*/ 4 w 100"/>
                  <a:gd name="T1" fmla="*/ 25 h 31"/>
                  <a:gd name="T2" fmla="*/ 95 w 100"/>
                  <a:gd name="T3" fmla="*/ 11 h 31"/>
                  <a:gd name="T4" fmla="*/ 92 w 100"/>
                  <a:gd name="T5" fmla="*/ 1 h 31"/>
                  <a:gd name="T6" fmla="*/ 4 w 100"/>
                  <a:gd name="T7" fmla="*/ 17 h 31"/>
                  <a:gd name="T8" fmla="*/ 4 w 100"/>
                  <a:gd name="T9" fmla="*/ 2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31">
                    <a:moveTo>
                      <a:pt x="4" y="25"/>
                    </a:moveTo>
                    <a:cubicBezTo>
                      <a:pt x="34" y="31"/>
                      <a:pt x="67" y="23"/>
                      <a:pt x="95" y="11"/>
                    </a:cubicBezTo>
                    <a:cubicBezTo>
                      <a:pt x="100" y="9"/>
                      <a:pt x="97" y="0"/>
                      <a:pt x="92" y="1"/>
                    </a:cubicBezTo>
                    <a:cubicBezTo>
                      <a:pt x="63" y="3"/>
                      <a:pt x="32" y="9"/>
                      <a:pt x="4" y="17"/>
                    </a:cubicBezTo>
                    <a:cubicBezTo>
                      <a:pt x="0" y="18"/>
                      <a:pt x="0" y="24"/>
                      <a:pt x="4" y="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0" name="Freeform 71"/>
              <p:cNvSpPr/>
              <p:nvPr/>
            </p:nvSpPr>
            <p:spPr bwMode="auto">
              <a:xfrm>
                <a:off x="4638676" y="1628776"/>
                <a:ext cx="109538" cy="19050"/>
              </a:xfrm>
              <a:custGeom>
                <a:avLst/>
                <a:gdLst>
                  <a:gd name="T0" fmla="*/ 4 w 105"/>
                  <a:gd name="T1" fmla="*/ 13 h 18"/>
                  <a:gd name="T2" fmla="*/ 99 w 105"/>
                  <a:gd name="T3" fmla="*/ 14 h 18"/>
                  <a:gd name="T4" fmla="*/ 99 w 105"/>
                  <a:gd name="T5" fmla="*/ 4 h 18"/>
                  <a:gd name="T6" fmla="*/ 4 w 105"/>
                  <a:gd name="T7" fmla="*/ 5 h 18"/>
                  <a:gd name="T8" fmla="*/ 4 w 105"/>
                  <a:gd name="T9" fmla="*/ 13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18">
                    <a:moveTo>
                      <a:pt x="4" y="13"/>
                    </a:moveTo>
                    <a:cubicBezTo>
                      <a:pt x="35" y="18"/>
                      <a:pt x="67" y="17"/>
                      <a:pt x="99" y="14"/>
                    </a:cubicBezTo>
                    <a:cubicBezTo>
                      <a:pt x="105" y="13"/>
                      <a:pt x="105" y="5"/>
                      <a:pt x="99" y="4"/>
                    </a:cubicBezTo>
                    <a:cubicBezTo>
                      <a:pt x="67" y="1"/>
                      <a:pt x="35" y="0"/>
                      <a:pt x="4" y="5"/>
                    </a:cubicBezTo>
                    <a:cubicBezTo>
                      <a:pt x="0" y="6"/>
                      <a:pt x="0" y="12"/>
                      <a:pt x="4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1" name="Freeform 72"/>
              <p:cNvSpPr/>
              <p:nvPr/>
            </p:nvSpPr>
            <p:spPr bwMode="auto">
              <a:xfrm>
                <a:off x="4851401" y="1643063"/>
                <a:ext cx="68263" cy="30163"/>
              </a:xfrm>
              <a:custGeom>
                <a:avLst/>
                <a:gdLst>
                  <a:gd name="T0" fmla="*/ 2 w 65"/>
                  <a:gd name="T1" fmla="*/ 4 h 28"/>
                  <a:gd name="T2" fmla="*/ 59 w 65"/>
                  <a:gd name="T3" fmla="*/ 27 h 28"/>
                  <a:gd name="T4" fmla="*/ 62 w 65"/>
                  <a:gd name="T5" fmla="*/ 21 h 28"/>
                  <a:gd name="T6" fmla="*/ 3 w 65"/>
                  <a:gd name="T7" fmla="*/ 1 h 28"/>
                  <a:gd name="T8" fmla="*/ 2 w 65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28">
                    <a:moveTo>
                      <a:pt x="2" y="4"/>
                    </a:moveTo>
                    <a:cubicBezTo>
                      <a:pt x="19" y="15"/>
                      <a:pt x="40" y="22"/>
                      <a:pt x="59" y="27"/>
                    </a:cubicBezTo>
                    <a:cubicBezTo>
                      <a:pt x="63" y="28"/>
                      <a:pt x="65" y="23"/>
                      <a:pt x="62" y="21"/>
                    </a:cubicBezTo>
                    <a:cubicBezTo>
                      <a:pt x="43" y="13"/>
                      <a:pt x="23" y="7"/>
                      <a:pt x="3" y="1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2" name="Freeform 73"/>
              <p:cNvSpPr/>
              <p:nvPr/>
            </p:nvSpPr>
            <p:spPr bwMode="auto">
              <a:xfrm>
                <a:off x="5008563" y="1714501"/>
                <a:ext cx="71438" cy="33338"/>
              </a:xfrm>
              <a:custGeom>
                <a:avLst/>
                <a:gdLst>
                  <a:gd name="T0" fmla="*/ 3 w 68"/>
                  <a:gd name="T1" fmla="*/ 10 h 33"/>
                  <a:gd name="T2" fmla="*/ 59 w 68"/>
                  <a:gd name="T3" fmla="*/ 32 h 33"/>
                  <a:gd name="T4" fmla="*/ 64 w 68"/>
                  <a:gd name="T5" fmla="*/ 26 h 33"/>
                  <a:gd name="T6" fmla="*/ 3 w 68"/>
                  <a:gd name="T7" fmla="*/ 4 h 33"/>
                  <a:gd name="T8" fmla="*/ 3 w 68"/>
                  <a:gd name="T9" fmla="*/ 1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33">
                    <a:moveTo>
                      <a:pt x="3" y="10"/>
                    </a:moveTo>
                    <a:cubicBezTo>
                      <a:pt x="23" y="14"/>
                      <a:pt x="40" y="23"/>
                      <a:pt x="59" y="32"/>
                    </a:cubicBezTo>
                    <a:cubicBezTo>
                      <a:pt x="63" y="33"/>
                      <a:pt x="68" y="29"/>
                      <a:pt x="64" y="26"/>
                    </a:cubicBezTo>
                    <a:cubicBezTo>
                      <a:pt x="46" y="10"/>
                      <a:pt x="26" y="0"/>
                      <a:pt x="3" y="4"/>
                    </a:cubicBezTo>
                    <a:cubicBezTo>
                      <a:pt x="0" y="4"/>
                      <a:pt x="0" y="9"/>
                      <a:pt x="3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3" name="Freeform 74"/>
              <p:cNvSpPr/>
              <p:nvPr/>
            </p:nvSpPr>
            <p:spPr bwMode="auto">
              <a:xfrm>
                <a:off x="5149851" y="1784351"/>
                <a:ext cx="85725" cy="47625"/>
              </a:xfrm>
              <a:custGeom>
                <a:avLst/>
                <a:gdLst>
                  <a:gd name="T0" fmla="*/ 3 w 83"/>
                  <a:gd name="T1" fmla="*/ 6 h 46"/>
                  <a:gd name="T2" fmla="*/ 75 w 83"/>
                  <a:gd name="T3" fmla="*/ 43 h 46"/>
                  <a:gd name="T4" fmla="*/ 79 w 83"/>
                  <a:gd name="T5" fmla="*/ 37 h 46"/>
                  <a:gd name="T6" fmla="*/ 6 w 83"/>
                  <a:gd name="T7" fmla="*/ 1 h 46"/>
                  <a:gd name="T8" fmla="*/ 3 w 83"/>
                  <a:gd name="T9" fmla="*/ 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46">
                    <a:moveTo>
                      <a:pt x="3" y="6"/>
                    </a:moveTo>
                    <a:cubicBezTo>
                      <a:pt x="28" y="18"/>
                      <a:pt x="52" y="30"/>
                      <a:pt x="75" y="43"/>
                    </a:cubicBezTo>
                    <a:cubicBezTo>
                      <a:pt x="80" y="46"/>
                      <a:pt x="83" y="39"/>
                      <a:pt x="79" y="37"/>
                    </a:cubicBezTo>
                    <a:cubicBezTo>
                      <a:pt x="57" y="20"/>
                      <a:pt x="33" y="7"/>
                      <a:pt x="6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4" name="Freeform 75"/>
              <p:cNvSpPr/>
              <p:nvPr/>
            </p:nvSpPr>
            <p:spPr bwMode="auto">
              <a:xfrm>
                <a:off x="5305426" y="1847851"/>
                <a:ext cx="66675" cy="61913"/>
              </a:xfrm>
              <a:custGeom>
                <a:avLst/>
                <a:gdLst>
                  <a:gd name="T0" fmla="*/ 5 w 65"/>
                  <a:gd name="T1" fmla="*/ 12 h 59"/>
                  <a:gd name="T2" fmla="*/ 55 w 65"/>
                  <a:gd name="T3" fmla="*/ 55 h 59"/>
                  <a:gd name="T4" fmla="*/ 62 w 65"/>
                  <a:gd name="T5" fmla="*/ 49 h 59"/>
                  <a:gd name="T6" fmla="*/ 42 w 65"/>
                  <a:gd name="T7" fmla="*/ 23 h 59"/>
                  <a:gd name="T8" fmla="*/ 10 w 65"/>
                  <a:gd name="T9" fmla="*/ 4 h 59"/>
                  <a:gd name="T10" fmla="*/ 5 w 65"/>
                  <a:gd name="T11" fmla="*/ 1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5" h="59">
                    <a:moveTo>
                      <a:pt x="5" y="12"/>
                    </a:moveTo>
                    <a:cubicBezTo>
                      <a:pt x="23" y="25"/>
                      <a:pt x="42" y="37"/>
                      <a:pt x="55" y="55"/>
                    </a:cubicBezTo>
                    <a:cubicBezTo>
                      <a:pt x="58" y="59"/>
                      <a:pt x="65" y="53"/>
                      <a:pt x="62" y="49"/>
                    </a:cubicBezTo>
                    <a:cubicBezTo>
                      <a:pt x="57" y="39"/>
                      <a:pt x="50" y="31"/>
                      <a:pt x="42" y="23"/>
                    </a:cubicBezTo>
                    <a:cubicBezTo>
                      <a:pt x="33" y="15"/>
                      <a:pt x="21" y="9"/>
                      <a:pt x="10" y="4"/>
                    </a:cubicBezTo>
                    <a:cubicBezTo>
                      <a:pt x="5" y="0"/>
                      <a:pt x="0" y="8"/>
                      <a:pt x="5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5" name="Freeform 76"/>
              <p:cNvSpPr/>
              <p:nvPr/>
            </p:nvSpPr>
            <p:spPr bwMode="auto">
              <a:xfrm>
                <a:off x="5380038" y="1765301"/>
                <a:ext cx="30163" cy="87313"/>
              </a:xfrm>
              <a:custGeom>
                <a:avLst/>
                <a:gdLst>
                  <a:gd name="T0" fmla="*/ 10 w 28"/>
                  <a:gd name="T1" fmla="*/ 81 h 84"/>
                  <a:gd name="T2" fmla="*/ 27 w 28"/>
                  <a:gd name="T3" fmla="*/ 10 h 84"/>
                  <a:gd name="T4" fmla="*/ 17 w 28"/>
                  <a:gd name="T5" fmla="*/ 6 h 84"/>
                  <a:gd name="T6" fmla="*/ 4 w 28"/>
                  <a:gd name="T7" fmla="*/ 81 h 84"/>
                  <a:gd name="T8" fmla="*/ 10 w 28"/>
                  <a:gd name="T9" fmla="*/ 81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84">
                    <a:moveTo>
                      <a:pt x="10" y="81"/>
                    </a:moveTo>
                    <a:cubicBezTo>
                      <a:pt x="15" y="57"/>
                      <a:pt x="22" y="34"/>
                      <a:pt x="27" y="10"/>
                    </a:cubicBezTo>
                    <a:cubicBezTo>
                      <a:pt x="28" y="4"/>
                      <a:pt x="20" y="0"/>
                      <a:pt x="17" y="6"/>
                    </a:cubicBezTo>
                    <a:cubicBezTo>
                      <a:pt x="6" y="29"/>
                      <a:pt x="0" y="55"/>
                      <a:pt x="4" y="81"/>
                    </a:cubicBezTo>
                    <a:cubicBezTo>
                      <a:pt x="5" y="84"/>
                      <a:pt x="10" y="84"/>
                      <a:pt x="10" y="8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6" name="Freeform 77"/>
              <p:cNvSpPr/>
              <p:nvPr/>
            </p:nvSpPr>
            <p:spPr bwMode="auto">
              <a:xfrm>
                <a:off x="5451476" y="1625601"/>
                <a:ext cx="39688" cy="63500"/>
              </a:xfrm>
              <a:custGeom>
                <a:avLst/>
                <a:gdLst>
                  <a:gd name="T0" fmla="*/ 7 w 39"/>
                  <a:gd name="T1" fmla="*/ 58 h 62"/>
                  <a:gd name="T2" fmla="*/ 38 w 39"/>
                  <a:gd name="T3" fmla="*/ 7 h 62"/>
                  <a:gd name="T4" fmla="*/ 29 w 39"/>
                  <a:gd name="T5" fmla="*/ 3 h 62"/>
                  <a:gd name="T6" fmla="*/ 13 w 39"/>
                  <a:gd name="T7" fmla="*/ 25 h 62"/>
                  <a:gd name="T8" fmla="*/ 1 w 39"/>
                  <a:gd name="T9" fmla="*/ 56 h 62"/>
                  <a:gd name="T10" fmla="*/ 7 w 39"/>
                  <a:gd name="T11" fmla="*/ 58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" h="62">
                    <a:moveTo>
                      <a:pt x="7" y="58"/>
                    </a:moveTo>
                    <a:cubicBezTo>
                      <a:pt x="16" y="40"/>
                      <a:pt x="30" y="26"/>
                      <a:pt x="38" y="7"/>
                    </a:cubicBezTo>
                    <a:cubicBezTo>
                      <a:pt x="39" y="2"/>
                      <a:pt x="32" y="0"/>
                      <a:pt x="29" y="3"/>
                    </a:cubicBezTo>
                    <a:cubicBezTo>
                      <a:pt x="24" y="11"/>
                      <a:pt x="18" y="18"/>
                      <a:pt x="13" y="25"/>
                    </a:cubicBezTo>
                    <a:cubicBezTo>
                      <a:pt x="7" y="34"/>
                      <a:pt x="4" y="45"/>
                      <a:pt x="1" y="56"/>
                    </a:cubicBezTo>
                    <a:cubicBezTo>
                      <a:pt x="0" y="59"/>
                      <a:pt x="5" y="62"/>
                      <a:pt x="7" y="5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7" name="Freeform 78"/>
              <p:cNvSpPr/>
              <p:nvPr/>
            </p:nvSpPr>
            <p:spPr bwMode="auto">
              <a:xfrm>
                <a:off x="5540376" y="1449388"/>
                <a:ext cx="88900" cy="112713"/>
              </a:xfrm>
              <a:custGeom>
                <a:avLst/>
                <a:gdLst>
                  <a:gd name="T0" fmla="*/ 8 w 86"/>
                  <a:gd name="T1" fmla="*/ 105 h 108"/>
                  <a:gd name="T2" fmla="*/ 81 w 86"/>
                  <a:gd name="T3" fmla="*/ 12 h 108"/>
                  <a:gd name="T4" fmla="*/ 75 w 86"/>
                  <a:gd name="T5" fmla="*/ 4 h 108"/>
                  <a:gd name="T6" fmla="*/ 1 w 86"/>
                  <a:gd name="T7" fmla="*/ 101 h 108"/>
                  <a:gd name="T8" fmla="*/ 8 w 86"/>
                  <a:gd name="T9" fmla="*/ 105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108">
                    <a:moveTo>
                      <a:pt x="8" y="105"/>
                    </a:moveTo>
                    <a:cubicBezTo>
                      <a:pt x="34" y="75"/>
                      <a:pt x="53" y="41"/>
                      <a:pt x="81" y="12"/>
                    </a:cubicBezTo>
                    <a:cubicBezTo>
                      <a:pt x="86" y="8"/>
                      <a:pt x="80" y="0"/>
                      <a:pt x="75" y="4"/>
                    </a:cubicBezTo>
                    <a:cubicBezTo>
                      <a:pt x="39" y="25"/>
                      <a:pt x="16" y="63"/>
                      <a:pt x="1" y="101"/>
                    </a:cubicBezTo>
                    <a:cubicBezTo>
                      <a:pt x="0" y="105"/>
                      <a:pt x="5" y="108"/>
                      <a:pt x="8" y="10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8" name="Freeform 79"/>
              <p:cNvSpPr/>
              <p:nvPr/>
            </p:nvSpPr>
            <p:spPr bwMode="auto">
              <a:xfrm>
                <a:off x="5675313" y="1382713"/>
                <a:ext cx="88900" cy="57150"/>
              </a:xfrm>
              <a:custGeom>
                <a:avLst/>
                <a:gdLst>
                  <a:gd name="T0" fmla="*/ 7 w 86"/>
                  <a:gd name="T1" fmla="*/ 53 h 55"/>
                  <a:gd name="T2" fmla="*/ 79 w 86"/>
                  <a:gd name="T3" fmla="*/ 13 h 55"/>
                  <a:gd name="T4" fmla="*/ 76 w 86"/>
                  <a:gd name="T5" fmla="*/ 2 h 55"/>
                  <a:gd name="T6" fmla="*/ 3 w 86"/>
                  <a:gd name="T7" fmla="*/ 48 h 55"/>
                  <a:gd name="T8" fmla="*/ 7 w 86"/>
                  <a:gd name="T9" fmla="*/ 53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55">
                    <a:moveTo>
                      <a:pt x="7" y="53"/>
                    </a:moveTo>
                    <a:cubicBezTo>
                      <a:pt x="32" y="43"/>
                      <a:pt x="53" y="22"/>
                      <a:pt x="79" y="13"/>
                    </a:cubicBezTo>
                    <a:cubicBezTo>
                      <a:pt x="86" y="10"/>
                      <a:pt x="83" y="0"/>
                      <a:pt x="76" y="2"/>
                    </a:cubicBezTo>
                    <a:cubicBezTo>
                      <a:pt x="46" y="8"/>
                      <a:pt x="24" y="27"/>
                      <a:pt x="3" y="48"/>
                    </a:cubicBezTo>
                    <a:cubicBezTo>
                      <a:pt x="0" y="51"/>
                      <a:pt x="4" y="55"/>
                      <a:pt x="7" y="5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9" name="Freeform 80"/>
              <p:cNvSpPr/>
              <p:nvPr/>
            </p:nvSpPr>
            <p:spPr bwMode="auto">
              <a:xfrm>
                <a:off x="5895976" y="1304926"/>
                <a:ext cx="57150" cy="28575"/>
              </a:xfrm>
              <a:custGeom>
                <a:avLst/>
                <a:gdLst>
                  <a:gd name="T0" fmla="*/ 4 w 56"/>
                  <a:gd name="T1" fmla="*/ 26 h 27"/>
                  <a:gd name="T2" fmla="*/ 55 w 56"/>
                  <a:gd name="T3" fmla="*/ 4 h 27"/>
                  <a:gd name="T4" fmla="*/ 53 w 56"/>
                  <a:gd name="T5" fmla="*/ 2 h 27"/>
                  <a:gd name="T6" fmla="*/ 2 w 56"/>
                  <a:gd name="T7" fmla="*/ 23 h 27"/>
                  <a:gd name="T8" fmla="*/ 4 w 56"/>
                  <a:gd name="T9" fmla="*/ 2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7">
                    <a:moveTo>
                      <a:pt x="4" y="26"/>
                    </a:moveTo>
                    <a:cubicBezTo>
                      <a:pt x="21" y="18"/>
                      <a:pt x="41" y="18"/>
                      <a:pt x="55" y="4"/>
                    </a:cubicBezTo>
                    <a:cubicBezTo>
                      <a:pt x="56" y="2"/>
                      <a:pt x="54" y="0"/>
                      <a:pt x="53" y="2"/>
                    </a:cubicBezTo>
                    <a:cubicBezTo>
                      <a:pt x="38" y="14"/>
                      <a:pt x="19" y="15"/>
                      <a:pt x="2" y="23"/>
                    </a:cubicBezTo>
                    <a:cubicBezTo>
                      <a:pt x="0" y="24"/>
                      <a:pt x="2" y="27"/>
                      <a:pt x="4" y="2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0" name="Freeform 81"/>
              <p:cNvSpPr/>
              <p:nvPr/>
            </p:nvSpPr>
            <p:spPr bwMode="auto">
              <a:xfrm>
                <a:off x="6059488" y="1247776"/>
                <a:ext cx="125413" cy="41275"/>
              </a:xfrm>
              <a:custGeom>
                <a:avLst/>
                <a:gdLst>
                  <a:gd name="T0" fmla="*/ 6 w 121"/>
                  <a:gd name="T1" fmla="*/ 38 h 40"/>
                  <a:gd name="T2" fmla="*/ 115 w 121"/>
                  <a:gd name="T3" fmla="*/ 13 h 40"/>
                  <a:gd name="T4" fmla="*/ 113 w 121"/>
                  <a:gd name="T5" fmla="*/ 0 h 40"/>
                  <a:gd name="T6" fmla="*/ 3 w 121"/>
                  <a:gd name="T7" fmla="*/ 34 h 40"/>
                  <a:gd name="T8" fmla="*/ 6 w 121"/>
                  <a:gd name="T9" fmla="*/ 38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" h="40">
                    <a:moveTo>
                      <a:pt x="6" y="38"/>
                    </a:moveTo>
                    <a:cubicBezTo>
                      <a:pt x="40" y="23"/>
                      <a:pt x="79" y="25"/>
                      <a:pt x="115" y="13"/>
                    </a:cubicBezTo>
                    <a:cubicBezTo>
                      <a:pt x="121" y="11"/>
                      <a:pt x="121" y="0"/>
                      <a:pt x="113" y="0"/>
                    </a:cubicBezTo>
                    <a:cubicBezTo>
                      <a:pt x="72" y="3"/>
                      <a:pt x="37" y="11"/>
                      <a:pt x="3" y="34"/>
                    </a:cubicBezTo>
                    <a:cubicBezTo>
                      <a:pt x="0" y="36"/>
                      <a:pt x="3" y="40"/>
                      <a:pt x="6" y="3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1" name="Freeform 82"/>
              <p:cNvSpPr/>
              <p:nvPr/>
            </p:nvSpPr>
            <p:spPr bwMode="auto">
              <a:xfrm>
                <a:off x="6319838" y="1225551"/>
                <a:ext cx="120650" cy="30163"/>
              </a:xfrm>
              <a:custGeom>
                <a:avLst/>
                <a:gdLst>
                  <a:gd name="T0" fmla="*/ 8 w 116"/>
                  <a:gd name="T1" fmla="*/ 25 h 28"/>
                  <a:gd name="T2" fmla="*/ 108 w 116"/>
                  <a:gd name="T3" fmla="*/ 27 h 28"/>
                  <a:gd name="T4" fmla="*/ 110 w 116"/>
                  <a:gd name="T5" fmla="*/ 15 h 28"/>
                  <a:gd name="T6" fmla="*/ 4 w 116"/>
                  <a:gd name="T7" fmla="*/ 17 h 28"/>
                  <a:gd name="T8" fmla="*/ 8 w 116"/>
                  <a:gd name="T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28">
                    <a:moveTo>
                      <a:pt x="8" y="25"/>
                    </a:moveTo>
                    <a:cubicBezTo>
                      <a:pt x="41" y="16"/>
                      <a:pt x="74" y="23"/>
                      <a:pt x="108" y="27"/>
                    </a:cubicBezTo>
                    <a:cubicBezTo>
                      <a:pt x="115" y="28"/>
                      <a:pt x="116" y="17"/>
                      <a:pt x="110" y="15"/>
                    </a:cubicBezTo>
                    <a:cubicBezTo>
                      <a:pt x="72" y="4"/>
                      <a:pt x="40" y="0"/>
                      <a:pt x="4" y="17"/>
                    </a:cubicBezTo>
                    <a:cubicBezTo>
                      <a:pt x="0" y="19"/>
                      <a:pt x="3" y="26"/>
                      <a:pt x="8" y="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2" name="Freeform 83"/>
              <p:cNvSpPr/>
              <p:nvPr/>
            </p:nvSpPr>
            <p:spPr bwMode="auto">
              <a:xfrm>
                <a:off x="6584951" y="1241426"/>
                <a:ext cx="109538" cy="19050"/>
              </a:xfrm>
              <a:custGeom>
                <a:avLst/>
                <a:gdLst>
                  <a:gd name="T0" fmla="*/ 5 w 106"/>
                  <a:gd name="T1" fmla="*/ 9 h 18"/>
                  <a:gd name="T2" fmla="*/ 98 w 106"/>
                  <a:gd name="T3" fmla="*/ 17 h 18"/>
                  <a:gd name="T4" fmla="*/ 100 w 106"/>
                  <a:gd name="T5" fmla="*/ 9 h 18"/>
                  <a:gd name="T6" fmla="*/ 5 w 106"/>
                  <a:gd name="T7" fmla="*/ 2 h 18"/>
                  <a:gd name="T8" fmla="*/ 5 w 106"/>
                  <a:gd name="T9" fmla="*/ 9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" h="18">
                    <a:moveTo>
                      <a:pt x="5" y="9"/>
                    </a:moveTo>
                    <a:cubicBezTo>
                      <a:pt x="35" y="11"/>
                      <a:pt x="68" y="12"/>
                      <a:pt x="98" y="17"/>
                    </a:cubicBezTo>
                    <a:cubicBezTo>
                      <a:pt x="103" y="18"/>
                      <a:pt x="106" y="10"/>
                      <a:pt x="100" y="9"/>
                    </a:cubicBezTo>
                    <a:cubicBezTo>
                      <a:pt x="68" y="0"/>
                      <a:pt x="38" y="1"/>
                      <a:pt x="5" y="2"/>
                    </a:cubicBezTo>
                    <a:cubicBezTo>
                      <a:pt x="0" y="2"/>
                      <a:pt x="0" y="9"/>
                      <a:pt x="5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3" name="Freeform 84"/>
              <p:cNvSpPr/>
              <p:nvPr/>
            </p:nvSpPr>
            <p:spPr bwMode="auto">
              <a:xfrm>
                <a:off x="6799263" y="1285876"/>
                <a:ext cx="117475" cy="47625"/>
              </a:xfrm>
              <a:custGeom>
                <a:avLst/>
                <a:gdLst>
                  <a:gd name="T0" fmla="*/ 5 w 112"/>
                  <a:gd name="T1" fmla="*/ 11 h 45"/>
                  <a:gd name="T2" fmla="*/ 100 w 112"/>
                  <a:gd name="T3" fmla="*/ 42 h 45"/>
                  <a:gd name="T4" fmla="*/ 105 w 112"/>
                  <a:gd name="T5" fmla="*/ 29 h 45"/>
                  <a:gd name="T6" fmla="*/ 8 w 112"/>
                  <a:gd name="T7" fmla="*/ 1 h 45"/>
                  <a:gd name="T8" fmla="*/ 5 w 112"/>
                  <a:gd name="T9" fmla="*/ 11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2" h="45">
                    <a:moveTo>
                      <a:pt x="5" y="11"/>
                    </a:moveTo>
                    <a:cubicBezTo>
                      <a:pt x="35" y="25"/>
                      <a:pt x="69" y="29"/>
                      <a:pt x="100" y="42"/>
                    </a:cubicBezTo>
                    <a:cubicBezTo>
                      <a:pt x="107" y="45"/>
                      <a:pt x="112" y="33"/>
                      <a:pt x="105" y="29"/>
                    </a:cubicBezTo>
                    <a:cubicBezTo>
                      <a:pt x="76" y="13"/>
                      <a:pt x="41" y="2"/>
                      <a:pt x="8" y="1"/>
                    </a:cubicBezTo>
                    <a:cubicBezTo>
                      <a:pt x="2" y="0"/>
                      <a:pt x="0" y="9"/>
                      <a:pt x="5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4" name="Freeform 85"/>
              <p:cNvSpPr/>
              <p:nvPr/>
            </p:nvSpPr>
            <p:spPr bwMode="auto">
              <a:xfrm>
                <a:off x="6962776" y="1343026"/>
                <a:ext cx="122238" cy="44450"/>
              </a:xfrm>
              <a:custGeom>
                <a:avLst/>
                <a:gdLst>
                  <a:gd name="T0" fmla="*/ 3 w 117"/>
                  <a:gd name="T1" fmla="*/ 4 h 43"/>
                  <a:gd name="T2" fmla="*/ 109 w 117"/>
                  <a:gd name="T3" fmla="*/ 41 h 43"/>
                  <a:gd name="T4" fmla="*/ 113 w 117"/>
                  <a:gd name="T5" fmla="*/ 35 h 43"/>
                  <a:gd name="T6" fmla="*/ 3 w 117"/>
                  <a:gd name="T7" fmla="*/ 0 h 43"/>
                  <a:gd name="T8" fmla="*/ 3 w 117"/>
                  <a:gd name="T9" fmla="*/ 4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43">
                    <a:moveTo>
                      <a:pt x="3" y="4"/>
                    </a:moveTo>
                    <a:cubicBezTo>
                      <a:pt x="41" y="6"/>
                      <a:pt x="76" y="23"/>
                      <a:pt x="109" y="41"/>
                    </a:cubicBezTo>
                    <a:cubicBezTo>
                      <a:pt x="113" y="43"/>
                      <a:pt x="117" y="37"/>
                      <a:pt x="113" y="35"/>
                    </a:cubicBezTo>
                    <a:cubicBezTo>
                      <a:pt x="79" y="13"/>
                      <a:pt x="43" y="0"/>
                      <a:pt x="3" y="0"/>
                    </a:cubicBezTo>
                    <a:cubicBezTo>
                      <a:pt x="0" y="0"/>
                      <a:pt x="0" y="4"/>
                      <a:pt x="3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5" name="Freeform 86"/>
              <p:cNvSpPr/>
              <p:nvPr/>
            </p:nvSpPr>
            <p:spPr bwMode="auto">
              <a:xfrm>
                <a:off x="7148513" y="1409701"/>
                <a:ext cx="104775" cy="49213"/>
              </a:xfrm>
              <a:custGeom>
                <a:avLst/>
                <a:gdLst>
                  <a:gd name="T0" fmla="*/ 3 w 101"/>
                  <a:gd name="T1" fmla="*/ 6 h 47"/>
                  <a:gd name="T2" fmla="*/ 90 w 101"/>
                  <a:gd name="T3" fmla="*/ 45 h 47"/>
                  <a:gd name="T4" fmla="*/ 96 w 101"/>
                  <a:gd name="T5" fmla="*/ 35 h 47"/>
                  <a:gd name="T6" fmla="*/ 4 w 101"/>
                  <a:gd name="T7" fmla="*/ 0 h 47"/>
                  <a:gd name="T8" fmla="*/ 3 w 101"/>
                  <a:gd name="T9" fmla="*/ 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47">
                    <a:moveTo>
                      <a:pt x="3" y="6"/>
                    </a:moveTo>
                    <a:cubicBezTo>
                      <a:pt x="31" y="18"/>
                      <a:pt x="59" y="37"/>
                      <a:pt x="90" y="45"/>
                    </a:cubicBezTo>
                    <a:cubicBezTo>
                      <a:pt x="95" y="47"/>
                      <a:pt x="101" y="39"/>
                      <a:pt x="96" y="35"/>
                    </a:cubicBezTo>
                    <a:cubicBezTo>
                      <a:pt x="70" y="15"/>
                      <a:pt x="36" y="3"/>
                      <a:pt x="4" y="0"/>
                    </a:cubicBezTo>
                    <a:cubicBezTo>
                      <a:pt x="1" y="0"/>
                      <a:pt x="0" y="4"/>
                      <a:pt x="3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6" name="Freeform 87"/>
              <p:cNvSpPr/>
              <p:nvPr/>
            </p:nvSpPr>
            <p:spPr bwMode="auto">
              <a:xfrm>
                <a:off x="7273926" y="1504951"/>
                <a:ext cx="114300" cy="74613"/>
              </a:xfrm>
              <a:custGeom>
                <a:avLst/>
                <a:gdLst>
                  <a:gd name="T0" fmla="*/ 6 w 110"/>
                  <a:gd name="T1" fmla="*/ 10 h 71"/>
                  <a:gd name="T2" fmla="*/ 55 w 110"/>
                  <a:gd name="T3" fmla="*/ 40 h 71"/>
                  <a:gd name="T4" fmla="*/ 99 w 110"/>
                  <a:gd name="T5" fmla="*/ 67 h 71"/>
                  <a:gd name="T6" fmla="*/ 104 w 110"/>
                  <a:gd name="T7" fmla="*/ 58 h 71"/>
                  <a:gd name="T8" fmla="*/ 9 w 110"/>
                  <a:gd name="T9" fmla="*/ 0 h 71"/>
                  <a:gd name="T10" fmla="*/ 6 w 110"/>
                  <a:gd name="T11" fmla="*/ 1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" h="71">
                    <a:moveTo>
                      <a:pt x="6" y="10"/>
                    </a:moveTo>
                    <a:cubicBezTo>
                      <a:pt x="24" y="16"/>
                      <a:pt x="41" y="28"/>
                      <a:pt x="55" y="40"/>
                    </a:cubicBezTo>
                    <a:cubicBezTo>
                      <a:pt x="69" y="51"/>
                      <a:pt x="83" y="59"/>
                      <a:pt x="99" y="67"/>
                    </a:cubicBezTo>
                    <a:cubicBezTo>
                      <a:pt x="105" y="71"/>
                      <a:pt x="110" y="62"/>
                      <a:pt x="104" y="58"/>
                    </a:cubicBezTo>
                    <a:cubicBezTo>
                      <a:pt x="73" y="35"/>
                      <a:pt x="49" y="6"/>
                      <a:pt x="9" y="0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7" name="Freeform 88"/>
              <p:cNvSpPr/>
              <p:nvPr/>
            </p:nvSpPr>
            <p:spPr bwMode="auto">
              <a:xfrm>
                <a:off x="7424738" y="1631951"/>
                <a:ext cx="88900" cy="96838"/>
              </a:xfrm>
              <a:custGeom>
                <a:avLst/>
                <a:gdLst>
                  <a:gd name="T0" fmla="*/ 3 w 85"/>
                  <a:gd name="T1" fmla="*/ 9 h 93"/>
                  <a:gd name="T2" fmla="*/ 75 w 85"/>
                  <a:gd name="T3" fmla="*/ 89 h 93"/>
                  <a:gd name="T4" fmla="*/ 83 w 85"/>
                  <a:gd name="T5" fmla="*/ 83 h 93"/>
                  <a:gd name="T6" fmla="*/ 8 w 85"/>
                  <a:gd name="T7" fmla="*/ 2 h 93"/>
                  <a:gd name="T8" fmla="*/ 3 w 85"/>
                  <a:gd name="T9" fmla="*/ 9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93">
                    <a:moveTo>
                      <a:pt x="3" y="9"/>
                    </a:moveTo>
                    <a:cubicBezTo>
                      <a:pt x="28" y="35"/>
                      <a:pt x="50" y="63"/>
                      <a:pt x="75" y="89"/>
                    </a:cubicBezTo>
                    <a:cubicBezTo>
                      <a:pt x="79" y="93"/>
                      <a:pt x="85" y="88"/>
                      <a:pt x="83" y="83"/>
                    </a:cubicBezTo>
                    <a:cubicBezTo>
                      <a:pt x="64" y="52"/>
                      <a:pt x="41" y="20"/>
                      <a:pt x="8" y="2"/>
                    </a:cubicBezTo>
                    <a:cubicBezTo>
                      <a:pt x="4" y="0"/>
                      <a:pt x="0" y="5"/>
                      <a:pt x="3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8" name="Freeform 89"/>
              <p:cNvSpPr/>
              <p:nvPr/>
            </p:nvSpPr>
            <p:spPr bwMode="auto">
              <a:xfrm>
                <a:off x="7540626" y="1792288"/>
                <a:ext cx="53975" cy="84138"/>
              </a:xfrm>
              <a:custGeom>
                <a:avLst/>
                <a:gdLst>
                  <a:gd name="T0" fmla="*/ 2 w 52"/>
                  <a:gd name="T1" fmla="*/ 4 h 81"/>
                  <a:gd name="T2" fmla="*/ 22 w 52"/>
                  <a:gd name="T3" fmla="*/ 44 h 81"/>
                  <a:gd name="T4" fmla="*/ 45 w 52"/>
                  <a:gd name="T5" fmla="*/ 78 h 81"/>
                  <a:gd name="T6" fmla="*/ 50 w 52"/>
                  <a:gd name="T7" fmla="*/ 74 h 81"/>
                  <a:gd name="T8" fmla="*/ 32 w 52"/>
                  <a:gd name="T9" fmla="*/ 39 h 81"/>
                  <a:gd name="T10" fmla="*/ 6 w 52"/>
                  <a:gd name="T11" fmla="*/ 2 h 81"/>
                  <a:gd name="T12" fmla="*/ 2 w 52"/>
                  <a:gd name="T13" fmla="*/ 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81">
                    <a:moveTo>
                      <a:pt x="2" y="4"/>
                    </a:moveTo>
                    <a:cubicBezTo>
                      <a:pt x="9" y="17"/>
                      <a:pt x="15" y="31"/>
                      <a:pt x="22" y="44"/>
                    </a:cubicBezTo>
                    <a:cubicBezTo>
                      <a:pt x="29" y="56"/>
                      <a:pt x="36" y="67"/>
                      <a:pt x="45" y="78"/>
                    </a:cubicBezTo>
                    <a:cubicBezTo>
                      <a:pt x="47" y="81"/>
                      <a:pt x="52" y="77"/>
                      <a:pt x="50" y="74"/>
                    </a:cubicBezTo>
                    <a:cubicBezTo>
                      <a:pt x="44" y="62"/>
                      <a:pt x="38" y="50"/>
                      <a:pt x="32" y="39"/>
                    </a:cubicBezTo>
                    <a:cubicBezTo>
                      <a:pt x="24" y="25"/>
                      <a:pt x="14" y="14"/>
                      <a:pt x="6" y="2"/>
                    </a:cubicBezTo>
                    <a:cubicBezTo>
                      <a:pt x="4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9" name="Freeform 90"/>
              <p:cNvSpPr/>
              <p:nvPr/>
            </p:nvSpPr>
            <p:spPr bwMode="auto">
              <a:xfrm>
                <a:off x="7627938" y="1963738"/>
                <a:ext cx="57150" cy="109538"/>
              </a:xfrm>
              <a:custGeom>
                <a:avLst/>
                <a:gdLst>
                  <a:gd name="T0" fmla="*/ 2 w 55"/>
                  <a:gd name="T1" fmla="*/ 6 h 106"/>
                  <a:gd name="T2" fmla="*/ 45 w 55"/>
                  <a:gd name="T3" fmla="*/ 102 h 106"/>
                  <a:gd name="T4" fmla="*/ 53 w 55"/>
                  <a:gd name="T5" fmla="*/ 98 h 106"/>
                  <a:gd name="T6" fmla="*/ 9 w 55"/>
                  <a:gd name="T7" fmla="*/ 3 h 106"/>
                  <a:gd name="T8" fmla="*/ 2 w 55"/>
                  <a:gd name="T9" fmla="*/ 6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06">
                    <a:moveTo>
                      <a:pt x="2" y="6"/>
                    </a:moveTo>
                    <a:cubicBezTo>
                      <a:pt x="14" y="39"/>
                      <a:pt x="30" y="70"/>
                      <a:pt x="45" y="102"/>
                    </a:cubicBezTo>
                    <a:cubicBezTo>
                      <a:pt x="47" y="106"/>
                      <a:pt x="55" y="103"/>
                      <a:pt x="53" y="98"/>
                    </a:cubicBezTo>
                    <a:cubicBezTo>
                      <a:pt x="42" y="65"/>
                      <a:pt x="28" y="33"/>
                      <a:pt x="9" y="3"/>
                    </a:cubicBezTo>
                    <a:cubicBezTo>
                      <a:pt x="7" y="0"/>
                      <a:pt x="0" y="2"/>
                      <a:pt x="2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90" name="Freeform 91"/>
              <p:cNvSpPr/>
              <p:nvPr/>
            </p:nvSpPr>
            <p:spPr bwMode="auto">
              <a:xfrm>
                <a:off x="7700963" y="2119313"/>
                <a:ext cx="49213" cy="73025"/>
              </a:xfrm>
              <a:custGeom>
                <a:avLst/>
                <a:gdLst>
                  <a:gd name="T0" fmla="*/ 2 w 47"/>
                  <a:gd name="T1" fmla="*/ 9 h 70"/>
                  <a:gd name="T2" fmla="*/ 32 w 47"/>
                  <a:gd name="T3" fmla="*/ 63 h 70"/>
                  <a:gd name="T4" fmla="*/ 43 w 47"/>
                  <a:gd name="T5" fmla="*/ 54 h 70"/>
                  <a:gd name="T6" fmla="*/ 13 w 47"/>
                  <a:gd name="T7" fmla="*/ 4 h 70"/>
                  <a:gd name="T8" fmla="*/ 2 w 47"/>
                  <a:gd name="T9" fmla="*/ 9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70">
                    <a:moveTo>
                      <a:pt x="2" y="9"/>
                    </a:moveTo>
                    <a:cubicBezTo>
                      <a:pt x="9" y="29"/>
                      <a:pt x="18" y="47"/>
                      <a:pt x="32" y="63"/>
                    </a:cubicBezTo>
                    <a:cubicBezTo>
                      <a:pt x="37" y="70"/>
                      <a:pt x="47" y="61"/>
                      <a:pt x="43" y="54"/>
                    </a:cubicBezTo>
                    <a:cubicBezTo>
                      <a:pt x="34" y="37"/>
                      <a:pt x="24" y="20"/>
                      <a:pt x="13" y="4"/>
                    </a:cubicBezTo>
                    <a:cubicBezTo>
                      <a:pt x="9" y="0"/>
                      <a:pt x="0" y="2"/>
                      <a:pt x="2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91" name="Freeform 92"/>
              <p:cNvSpPr/>
              <p:nvPr/>
            </p:nvSpPr>
            <p:spPr bwMode="auto">
              <a:xfrm>
                <a:off x="8164513" y="3827463"/>
                <a:ext cx="123825" cy="60325"/>
              </a:xfrm>
              <a:custGeom>
                <a:avLst/>
                <a:gdLst>
                  <a:gd name="T0" fmla="*/ 1 w 118"/>
                  <a:gd name="T1" fmla="*/ 59 h 59"/>
                  <a:gd name="T2" fmla="*/ 115 w 118"/>
                  <a:gd name="T3" fmla="*/ 6 h 59"/>
                  <a:gd name="T4" fmla="*/ 112 w 118"/>
                  <a:gd name="T5" fmla="*/ 0 h 59"/>
                  <a:gd name="T6" fmla="*/ 0 w 118"/>
                  <a:gd name="T7" fmla="*/ 58 h 59"/>
                  <a:gd name="T8" fmla="*/ 1 w 118"/>
                  <a:gd name="T9" fmla="*/ 5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59">
                    <a:moveTo>
                      <a:pt x="1" y="59"/>
                    </a:moveTo>
                    <a:cubicBezTo>
                      <a:pt x="41" y="56"/>
                      <a:pt x="81" y="26"/>
                      <a:pt x="115" y="6"/>
                    </a:cubicBezTo>
                    <a:cubicBezTo>
                      <a:pt x="118" y="4"/>
                      <a:pt x="116" y="0"/>
                      <a:pt x="112" y="0"/>
                    </a:cubicBezTo>
                    <a:cubicBezTo>
                      <a:pt x="73" y="9"/>
                      <a:pt x="33" y="35"/>
                      <a:pt x="0" y="58"/>
                    </a:cubicBezTo>
                    <a:cubicBezTo>
                      <a:pt x="0" y="58"/>
                      <a:pt x="0" y="59"/>
                      <a:pt x="1" y="5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</p:grpSp>
      </p:grpSp>
      <p:grpSp>
        <p:nvGrpSpPr>
          <p:cNvPr id="92" name="组合 91"/>
          <p:cNvGrpSpPr/>
          <p:nvPr/>
        </p:nvGrpSpPr>
        <p:grpSpPr>
          <a:xfrm>
            <a:off x="994820" y="610692"/>
            <a:ext cx="5886671" cy="625183"/>
            <a:chOff x="994820" y="496392"/>
            <a:chExt cx="5886671" cy="625183"/>
          </a:xfrm>
        </p:grpSpPr>
        <p:grpSp>
          <p:nvGrpSpPr>
            <p:cNvPr id="93" name="组合 92"/>
            <p:cNvGrpSpPr/>
            <p:nvPr/>
          </p:nvGrpSpPr>
          <p:grpSpPr>
            <a:xfrm>
              <a:off x="994820" y="626210"/>
              <a:ext cx="5886671" cy="495365"/>
              <a:chOff x="3532280" y="5381090"/>
              <a:chExt cx="5886671" cy="495365"/>
            </a:xfrm>
          </p:grpSpPr>
          <p:sp>
            <p:nvSpPr>
              <p:cNvPr id="95" name="Freeform 34"/>
              <p:cNvSpPr>
                <a:spLocks noEditPoints="1"/>
              </p:cNvSpPr>
              <p:nvPr/>
            </p:nvSpPr>
            <p:spPr bwMode="auto">
              <a:xfrm>
                <a:off x="8625557" y="5381090"/>
                <a:ext cx="793394" cy="459363"/>
              </a:xfrm>
              <a:custGeom>
                <a:avLst/>
                <a:gdLst>
                  <a:gd name="T0" fmla="*/ 97 w 97"/>
                  <a:gd name="T1" fmla="*/ 16 h 63"/>
                  <a:gd name="T2" fmla="*/ 90 w 97"/>
                  <a:gd name="T3" fmla="*/ 22 h 63"/>
                  <a:gd name="T4" fmla="*/ 75 w 97"/>
                  <a:gd name="T5" fmla="*/ 33 h 63"/>
                  <a:gd name="T6" fmla="*/ 46 w 97"/>
                  <a:gd name="T7" fmla="*/ 51 h 63"/>
                  <a:gd name="T8" fmla="*/ 29 w 97"/>
                  <a:gd name="T9" fmla="*/ 63 h 63"/>
                  <a:gd name="T10" fmla="*/ 26 w 97"/>
                  <a:gd name="T11" fmla="*/ 62 h 63"/>
                  <a:gd name="T12" fmla="*/ 16 w 97"/>
                  <a:gd name="T13" fmla="*/ 47 h 63"/>
                  <a:gd name="T14" fmla="*/ 2 w 97"/>
                  <a:gd name="T15" fmla="*/ 48 h 63"/>
                  <a:gd name="T16" fmla="*/ 10 w 97"/>
                  <a:gd name="T17" fmla="*/ 28 h 63"/>
                  <a:gd name="T18" fmla="*/ 10 w 97"/>
                  <a:gd name="T19" fmla="*/ 26 h 63"/>
                  <a:gd name="T20" fmla="*/ 18 w 97"/>
                  <a:gd name="T21" fmla="*/ 0 h 63"/>
                  <a:gd name="T22" fmla="*/ 40 w 97"/>
                  <a:gd name="T23" fmla="*/ 5 h 63"/>
                  <a:gd name="T24" fmla="*/ 75 w 97"/>
                  <a:gd name="T25" fmla="*/ 13 h 63"/>
                  <a:gd name="T26" fmla="*/ 94 w 97"/>
                  <a:gd name="T27" fmla="*/ 15 h 63"/>
                  <a:gd name="T28" fmla="*/ 97 w 97"/>
                  <a:gd name="T29" fmla="*/ 16 h 63"/>
                  <a:gd name="T30" fmla="*/ 20 w 97"/>
                  <a:gd name="T31" fmla="*/ 3 h 63"/>
                  <a:gd name="T32" fmla="*/ 16 w 97"/>
                  <a:gd name="T33" fmla="*/ 18 h 63"/>
                  <a:gd name="T34" fmla="*/ 14 w 97"/>
                  <a:gd name="T35" fmla="*/ 26 h 63"/>
                  <a:gd name="T36" fmla="*/ 65 w 97"/>
                  <a:gd name="T37" fmla="*/ 20 h 63"/>
                  <a:gd name="T38" fmla="*/ 86 w 97"/>
                  <a:gd name="T39" fmla="*/ 17 h 63"/>
                  <a:gd name="T40" fmla="*/ 20 w 97"/>
                  <a:gd name="T41" fmla="*/ 3 h 63"/>
                  <a:gd name="T42" fmla="*/ 14 w 97"/>
                  <a:gd name="T43" fmla="*/ 38 h 63"/>
                  <a:gd name="T44" fmla="*/ 28 w 97"/>
                  <a:gd name="T45" fmla="*/ 60 h 63"/>
                  <a:gd name="T46" fmla="*/ 82 w 97"/>
                  <a:gd name="T47" fmla="*/ 24 h 63"/>
                  <a:gd name="T48" fmla="*/ 82 w 97"/>
                  <a:gd name="T49" fmla="*/ 23 h 63"/>
                  <a:gd name="T50" fmla="*/ 14 w 97"/>
                  <a:gd name="T51" fmla="*/ 38 h 63"/>
                  <a:gd name="T52" fmla="*/ 13 w 97"/>
                  <a:gd name="T53" fmla="*/ 29 h 63"/>
                  <a:gd name="T54" fmla="*/ 7 w 97"/>
                  <a:gd name="T55" fmla="*/ 40 h 63"/>
                  <a:gd name="T56" fmla="*/ 12 w 97"/>
                  <a:gd name="T57" fmla="*/ 35 h 63"/>
                  <a:gd name="T58" fmla="*/ 15 w 97"/>
                  <a:gd name="T59" fmla="*/ 36 h 63"/>
                  <a:gd name="T60" fmla="*/ 57 w 97"/>
                  <a:gd name="T61" fmla="*/ 27 h 63"/>
                  <a:gd name="T62" fmla="*/ 77 w 97"/>
                  <a:gd name="T63" fmla="*/ 21 h 63"/>
                  <a:gd name="T64" fmla="*/ 13 w 97"/>
                  <a:gd name="T65" fmla="*/ 29 h 63"/>
                  <a:gd name="T66" fmla="*/ 6 w 97"/>
                  <a:gd name="T67" fmla="*/ 45 h 63"/>
                  <a:gd name="T68" fmla="*/ 14 w 97"/>
                  <a:gd name="T69" fmla="*/ 44 h 63"/>
                  <a:gd name="T70" fmla="*/ 11 w 97"/>
                  <a:gd name="T71" fmla="*/ 39 h 63"/>
                  <a:gd name="T72" fmla="*/ 6 w 97"/>
                  <a:gd name="T73" fmla="*/ 4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97" h="63">
                    <a:moveTo>
                      <a:pt x="97" y="16"/>
                    </a:moveTo>
                    <a:cubicBezTo>
                      <a:pt x="96" y="20"/>
                      <a:pt x="92" y="19"/>
                      <a:pt x="90" y="22"/>
                    </a:cubicBezTo>
                    <a:cubicBezTo>
                      <a:pt x="85" y="24"/>
                      <a:pt x="80" y="29"/>
                      <a:pt x="75" y="33"/>
                    </a:cubicBezTo>
                    <a:cubicBezTo>
                      <a:pt x="65" y="38"/>
                      <a:pt x="56" y="45"/>
                      <a:pt x="46" y="51"/>
                    </a:cubicBezTo>
                    <a:cubicBezTo>
                      <a:pt x="40" y="54"/>
                      <a:pt x="35" y="58"/>
                      <a:pt x="29" y="63"/>
                    </a:cubicBezTo>
                    <a:cubicBezTo>
                      <a:pt x="28" y="62"/>
                      <a:pt x="27" y="62"/>
                      <a:pt x="26" y="62"/>
                    </a:cubicBezTo>
                    <a:cubicBezTo>
                      <a:pt x="22" y="57"/>
                      <a:pt x="20" y="52"/>
                      <a:pt x="16" y="47"/>
                    </a:cubicBezTo>
                    <a:cubicBezTo>
                      <a:pt x="12" y="47"/>
                      <a:pt x="6" y="49"/>
                      <a:pt x="2" y="48"/>
                    </a:cubicBezTo>
                    <a:cubicBezTo>
                      <a:pt x="0" y="42"/>
                      <a:pt x="7" y="35"/>
                      <a:pt x="10" y="28"/>
                    </a:cubicBezTo>
                    <a:cubicBezTo>
                      <a:pt x="10" y="27"/>
                      <a:pt x="10" y="26"/>
                      <a:pt x="10" y="26"/>
                    </a:cubicBezTo>
                    <a:cubicBezTo>
                      <a:pt x="13" y="17"/>
                      <a:pt x="15" y="8"/>
                      <a:pt x="18" y="0"/>
                    </a:cubicBezTo>
                    <a:cubicBezTo>
                      <a:pt x="25" y="0"/>
                      <a:pt x="33" y="4"/>
                      <a:pt x="40" y="5"/>
                    </a:cubicBezTo>
                    <a:cubicBezTo>
                      <a:pt x="51" y="8"/>
                      <a:pt x="63" y="10"/>
                      <a:pt x="75" y="13"/>
                    </a:cubicBezTo>
                    <a:cubicBezTo>
                      <a:pt x="81" y="13"/>
                      <a:pt x="88" y="15"/>
                      <a:pt x="94" y="15"/>
                    </a:cubicBezTo>
                    <a:cubicBezTo>
                      <a:pt x="95" y="15"/>
                      <a:pt x="96" y="14"/>
                      <a:pt x="97" y="16"/>
                    </a:cubicBezTo>
                    <a:close/>
                    <a:moveTo>
                      <a:pt x="20" y="3"/>
                    </a:moveTo>
                    <a:cubicBezTo>
                      <a:pt x="18" y="8"/>
                      <a:pt x="16" y="13"/>
                      <a:pt x="16" y="18"/>
                    </a:cubicBezTo>
                    <a:cubicBezTo>
                      <a:pt x="15" y="21"/>
                      <a:pt x="13" y="23"/>
                      <a:pt x="14" y="26"/>
                    </a:cubicBezTo>
                    <a:cubicBezTo>
                      <a:pt x="31" y="24"/>
                      <a:pt x="48" y="21"/>
                      <a:pt x="65" y="20"/>
                    </a:cubicBezTo>
                    <a:cubicBezTo>
                      <a:pt x="72" y="18"/>
                      <a:pt x="80" y="19"/>
                      <a:pt x="86" y="17"/>
                    </a:cubicBezTo>
                    <a:cubicBezTo>
                      <a:pt x="64" y="14"/>
                      <a:pt x="41" y="7"/>
                      <a:pt x="20" y="3"/>
                    </a:cubicBezTo>
                    <a:close/>
                    <a:moveTo>
                      <a:pt x="14" y="38"/>
                    </a:moveTo>
                    <a:cubicBezTo>
                      <a:pt x="19" y="45"/>
                      <a:pt x="22" y="53"/>
                      <a:pt x="28" y="60"/>
                    </a:cubicBezTo>
                    <a:cubicBezTo>
                      <a:pt x="46" y="48"/>
                      <a:pt x="64" y="37"/>
                      <a:pt x="82" y="24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59" y="29"/>
                      <a:pt x="37" y="35"/>
                      <a:pt x="14" y="38"/>
                    </a:cubicBezTo>
                    <a:close/>
                    <a:moveTo>
                      <a:pt x="13" y="29"/>
                    </a:moveTo>
                    <a:cubicBezTo>
                      <a:pt x="11" y="33"/>
                      <a:pt x="8" y="37"/>
                      <a:pt x="7" y="40"/>
                    </a:cubicBezTo>
                    <a:cubicBezTo>
                      <a:pt x="9" y="39"/>
                      <a:pt x="9" y="36"/>
                      <a:pt x="12" y="35"/>
                    </a:cubicBezTo>
                    <a:cubicBezTo>
                      <a:pt x="13" y="35"/>
                      <a:pt x="14" y="35"/>
                      <a:pt x="15" y="36"/>
                    </a:cubicBezTo>
                    <a:cubicBezTo>
                      <a:pt x="29" y="33"/>
                      <a:pt x="43" y="30"/>
                      <a:pt x="57" y="27"/>
                    </a:cubicBezTo>
                    <a:cubicBezTo>
                      <a:pt x="64" y="24"/>
                      <a:pt x="70" y="23"/>
                      <a:pt x="77" y="21"/>
                    </a:cubicBezTo>
                    <a:cubicBezTo>
                      <a:pt x="55" y="23"/>
                      <a:pt x="34" y="25"/>
                      <a:pt x="13" y="29"/>
                    </a:cubicBezTo>
                    <a:close/>
                    <a:moveTo>
                      <a:pt x="6" y="45"/>
                    </a:moveTo>
                    <a:cubicBezTo>
                      <a:pt x="9" y="46"/>
                      <a:pt x="12" y="44"/>
                      <a:pt x="14" y="44"/>
                    </a:cubicBezTo>
                    <a:cubicBezTo>
                      <a:pt x="13" y="42"/>
                      <a:pt x="13" y="41"/>
                      <a:pt x="11" y="39"/>
                    </a:cubicBezTo>
                    <a:cubicBezTo>
                      <a:pt x="10" y="41"/>
                      <a:pt x="8" y="43"/>
                      <a:pt x="6" y="4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6" name="任意多边形 95"/>
              <p:cNvSpPr/>
              <p:nvPr/>
            </p:nvSpPr>
            <p:spPr>
              <a:xfrm>
                <a:off x="3532280" y="5475339"/>
                <a:ext cx="5024077" cy="401116"/>
              </a:xfrm>
              <a:custGeom>
                <a:avLst/>
                <a:gdLst>
                  <a:gd name="connsiteX0" fmla="*/ 0 w 6766560"/>
                  <a:gd name="connsiteY0" fmla="*/ 39809 h 361457"/>
                  <a:gd name="connsiteX1" fmla="*/ 4411980 w 6766560"/>
                  <a:gd name="connsiteY1" fmla="*/ 28379 h 361457"/>
                  <a:gd name="connsiteX2" fmla="*/ 4023360 w 6766560"/>
                  <a:gd name="connsiteY2" fmla="*/ 359849 h 361457"/>
                  <a:gd name="connsiteX3" fmla="*/ 6766560 w 6766560"/>
                  <a:gd name="connsiteY3" fmla="*/ 131249 h 361457"/>
                  <a:gd name="connsiteX0-1" fmla="*/ 0 w 6766560"/>
                  <a:gd name="connsiteY0-2" fmla="*/ 75291 h 398381"/>
                  <a:gd name="connsiteX1-3" fmla="*/ 4369154 w 6766560"/>
                  <a:gd name="connsiteY1-4" fmla="*/ 18141 h 398381"/>
                  <a:gd name="connsiteX2-5" fmla="*/ 4023360 w 6766560"/>
                  <a:gd name="connsiteY2-6" fmla="*/ 395331 h 398381"/>
                  <a:gd name="connsiteX3-7" fmla="*/ 6766560 w 6766560"/>
                  <a:gd name="connsiteY3-8" fmla="*/ 166731 h 398381"/>
                  <a:gd name="connsiteX0-9" fmla="*/ 0 w 6766560"/>
                  <a:gd name="connsiteY0-10" fmla="*/ 71354 h 339035"/>
                  <a:gd name="connsiteX1-11" fmla="*/ 4369154 w 6766560"/>
                  <a:gd name="connsiteY1-12" fmla="*/ 14204 h 339035"/>
                  <a:gd name="connsiteX2-13" fmla="*/ 4351696 w 6766560"/>
                  <a:gd name="connsiteY2-14" fmla="*/ 334244 h 339035"/>
                  <a:gd name="connsiteX3-15" fmla="*/ 6766560 w 6766560"/>
                  <a:gd name="connsiteY3-16" fmla="*/ 162794 h 339035"/>
                  <a:gd name="connsiteX0-17" fmla="*/ 0 w 7194823"/>
                  <a:gd name="connsiteY0-18" fmla="*/ 71354 h 334304"/>
                  <a:gd name="connsiteX1-19" fmla="*/ 4369154 w 7194823"/>
                  <a:gd name="connsiteY1-20" fmla="*/ 14204 h 334304"/>
                  <a:gd name="connsiteX2-21" fmla="*/ 4351696 w 7194823"/>
                  <a:gd name="connsiteY2-22" fmla="*/ 334244 h 334304"/>
                  <a:gd name="connsiteX3-23" fmla="*/ 7194823 w 7194823"/>
                  <a:gd name="connsiteY3-24" fmla="*/ 37064 h 334304"/>
                  <a:gd name="connsiteX0-25" fmla="*/ 0 w 7194823"/>
                  <a:gd name="connsiteY0-26" fmla="*/ 72918 h 358721"/>
                  <a:gd name="connsiteX1-27" fmla="*/ 4369154 w 7194823"/>
                  <a:gd name="connsiteY1-28" fmla="*/ 15768 h 358721"/>
                  <a:gd name="connsiteX2-29" fmla="*/ 4051911 w 7194823"/>
                  <a:gd name="connsiteY2-30" fmla="*/ 358668 h 358721"/>
                  <a:gd name="connsiteX3-31" fmla="*/ 7194823 w 7194823"/>
                  <a:gd name="connsiteY3-32" fmla="*/ 38628 h 358721"/>
                  <a:gd name="connsiteX0-33" fmla="*/ 0 w 6454042"/>
                  <a:gd name="connsiteY0-34" fmla="*/ 72918 h 359955"/>
                  <a:gd name="connsiteX1-35" fmla="*/ 4369154 w 6454042"/>
                  <a:gd name="connsiteY1-36" fmla="*/ 15768 h 359955"/>
                  <a:gd name="connsiteX2-37" fmla="*/ 4051911 w 6454042"/>
                  <a:gd name="connsiteY2-38" fmla="*/ 358668 h 359955"/>
                  <a:gd name="connsiteX3-39" fmla="*/ 6454042 w 6454042"/>
                  <a:gd name="connsiteY3-40" fmla="*/ 112769 h 359955"/>
                  <a:gd name="connsiteX0-41" fmla="*/ 0 w 6454042"/>
                  <a:gd name="connsiteY0-42" fmla="*/ 62493 h 349247"/>
                  <a:gd name="connsiteX1-43" fmla="*/ 4122228 w 6454042"/>
                  <a:gd name="connsiteY1-44" fmla="*/ 17700 h 349247"/>
                  <a:gd name="connsiteX2-45" fmla="*/ 4051911 w 6454042"/>
                  <a:gd name="connsiteY2-46" fmla="*/ 348243 h 349247"/>
                  <a:gd name="connsiteX3-47" fmla="*/ 6454042 w 6454042"/>
                  <a:gd name="connsiteY3-48" fmla="*/ 102344 h 349247"/>
                  <a:gd name="connsiteX0-49" fmla="*/ 0 w 4341830"/>
                  <a:gd name="connsiteY0-50" fmla="*/ 62493 h 348243"/>
                  <a:gd name="connsiteX1-51" fmla="*/ 4122228 w 4341830"/>
                  <a:gd name="connsiteY1-52" fmla="*/ 17700 h 348243"/>
                  <a:gd name="connsiteX2-53" fmla="*/ 4051911 w 4341830"/>
                  <a:gd name="connsiteY2-54" fmla="*/ 348243 h 348243"/>
                  <a:gd name="connsiteX0-55" fmla="*/ 0 w 4122228"/>
                  <a:gd name="connsiteY0-56" fmla="*/ 62493 h 62493"/>
                  <a:gd name="connsiteX1-57" fmla="*/ 4122228 w 4122228"/>
                  <a:gd name="connsiteY1-58" fmla="*/ 17700 h 62493"/>
                  <a:gd name="connsiteX0-59" fmla="*/ 0 w 4122228"/>
                  <a:gd name="connsiteY0-60" fmla="*/ 44793 h 66159"/>
                  <a:gd name="connsiteX1-61" fmla="*/ 4122228 w 4122228"/>
                  <a:gd name="connsiteY1-62" fmla="*/ 0 h 66159"/>
                  <a:gd name="connsiteX0-63" fmla="*/ 0 w 4245691"/>
                  <a:gd name="connsiteY0-64" fmla="*/ 156004 h 156004"/>
                  <a:gd name="connsiteX1-65" fmla="*/ 4245691 w 4245691"/>
                  <a:gd name="connsiteY1-66" fmla="*/ 0 h 156004"/>
                  <a:gd name="connsiteX0-67" fmla="*/ 0 w 4245691"/>
                  <a:gd name="connsiteY0-68" fmla="*/ 156004 h 163985"/>
                  <a:gd name="connsiteX1-69" fmla="*/ 4245691 w 4245691"/>
                  <a:gd name="connsiteY1-70" fmla="*/ 0 h 163985"/>
                  <a:gd name="connsiteX0-71" fmla="*/ 0 w 5449458"/>
                  <a:gd name="connsiteY0-72" fmla="*/ 143648 h 143648"/>
                  <a:gd name="connsiteX1-73" fmla="*/ 5449458 w 5449458"/>
                  <a:gd name="connsiteY1-74" fmla="*/ 0 h 143648"/>
                  <a:gd name="connsiteX0-75" fmla="*/ 0 w 5449458"/>
                  <a:gd name="connsiteY0-76" fmla="*/ 143648 h 260913"/>
                  <a:gd name="connsiteX1-77" fmla="*/ 1990356 w 5449458"/>
                  <a:gd name="connsiteY1-78" fmla="*/ 260339 h 260913"/>
                  <a:gd name="connsiteX2-79" fmla="*/ 5449458 w 5449458"/>
                  <a:gd name="connsiteY2-80" fmla="*/ 0 h 260913"/>
                  <a:gd name="connsiteX0-81" fmla="*/ 0 w 4693246"/>
                  <a:gd name="connsiteY0-82" fmla="*/ 169 h 463018"/>
                  <a:gd name="connsiteX1-83" fmla="*/ 1234144 w 4693246"/>
                  <a:gd name="connsiteY1-84" fmla="*/ 462849 h 463018"/>
                  <a:gd name="connsiteX2-85" fmla="*/ 4693246 w 4693246"/>
                  <a:gd name="connsiteY2-86" fmla="*/ 202510 h 463018"/>
                  <a:gd name="connsiteX0-87" fmla="*/ 153395 w 4846641"/>
                  <a:gd name="connsiteY0-88" fmla="*/ 0 h 462988"/>
                  <a:gd name="connsiteX1-89" fmla="*/ 1387539 w 4846641"/>
                  <a:gd name="connsiteY1-90" fmla="*/ 462680 h 462988"/>
                  <a:gd name="connsiteX2-91" fmla="*/ 4846641 w 4846641"/>
                  <a:gd name="connsiteY2-92" fmla="*/ 202341 h 462988"/>
                  <a:gd name="connsiteX0-93" fmla="*/ 212160 w 4457851"/>
                  <a:gd name="connsiteY0-94" fmla="*/ 0 h 462988"/>
                  <a:gd name="connsiteX1-95" fmla="*/ 998749 w 4457851"/>
                  <a:gd name="connsiteY1-96" fmla="*/ 462680 h 462988"/>
                  <a:gd name="connsiteX2-97" fmla="*/ 4457851 w 4457851"/>
                  <a:gd name="connsiteY2-98" fmla="*/ 202341 h 462988"/>
                  <a:gd name="connsiteX0-99" fmla="*/ 238795 w 4484486"/>
                  <a:gd name="connsiteY0-100" fmla="*/ 0 h 462868"/>
                  <a:gd name="connsiteX1-101" fmla="*/ 1025384 w 4484486"/>
                  <a:gd name="connsiteY1-102" fmla="*/ 462680 h 462868"/>
                  <a:gd name="connsiteX2-103" fmla="*/ 4484486 w 4484486"/>
                  <a:gd name="connsiteY2-104" fmla="*/ 202341 h 462868"/>
                  <a:gd name="connsiteX0-105" fmla="*/ 410770 w 4656461"/>
                  <a:gd name="connsiteY0-106" fmla="*/ 0 h 425815"/>
                  <a:gd name="connsiteX1-107" fmla="*/ 595476 w 4656461"/>
                  <a:gd name="connsiteY1-108" fmla="*/ 425610 h 425815"/>
                  <a:gd name="connsiteX2-109" fmla="*/ 4656461 w 4656461"/>
                  <a:gd name="connsiteY2-110" fmla="*/ 202341 h 425815"/>
                  <a:gd name="connsiteX0-111" fmla="*/ 410770 w 4656461"/>
                  <a:gd name="connsiteY0-112" fmla="*/ 0 h 364069"/>
                  <a:gd name="connsiteX1-113" fmla="*/ 595476 w 4656461"/>
                  <a:gd name="connsiteY1-114" fmla="*/ 363827 h 364069"/>
                  <a:gd name="connsiteX2-115" fmla="*/ 4656461 w 4656461"/>
                  <a:gd name="connsiteY2-116" fmla="*/ 202341 h 364069"/>
                  <a:gd name="connsiteX0-117" fmla="*/ 558636 w 4511100"/>
                  <a:gd name="connsiteY0-118" fmla="*/ 0 h 388767"/>
                  <a:gd name="connsiteX1-119" fmla="*/ 450115 w 4511100"/>
                  <a:gd name="connsiteY1-120" fmla="*/ 388541 h 388767"/>
                  <a:gd name="connsiteX2-121" fmla="*/ 4511100 w 4511100"/>
                  <a:gd name="connsiteY2-122" fmla="*/ 227055 h 388767"/>
                  <a:gd name="connsiteX0-123" fmla="*/ 445007 w 4613533"/>
                  <a:gd name="connsiteY0-124" fmla="*/ 0 h 413467"/>
                  <a:gd name="connsiteX1-125" fmla="*/ 552548 w 4613533"/>
                  <a:gd name="connsiteY1-126" fmla="*/ 413255 h 413467"/>
                  <a:gd name="connsiteX2-127" fmla="*/ 4613533 w 4613533"/>
                  <a:gd name="connsiteY2-128" fmla="*/ 251769 h 413467"/>
                  <a:gd name="connsiteX0-129" fmla="*/ 437894 w 4606420"/>
                  <a:gd name="connsiteY0-130" fmla="*/ 0 h 351722"/>
                  <a:gd name="connsiteX1-131" fmla="*/ 560868 w 4606420"/>
                  <a:gd name="connsiteY1-132" fmla="*/ 351471 h 351722"/>
                  <a:gd name="connsiteX2-133" fmla="*/ 4606420 w 4606420"/>
                  <a:gd name="connsiteY2-134" fmla="*/ 251769 h 351722"/>
                  <a:gd name="connsiteX0-135" fmla="*/ 424068 w 4592594"/>
                  <a:gd name="connsiteY0-136" fmla="*/ 0 h 401116"/>
                  <a:gd name="connsiteX1-137" fmla="*/ 577907 w 4592594"/>
                  <a:gd name="connsiteY1-138" fmla="*/ 400898 h 401116"/>
                  <a:gd name="connsiteX2-139" fmla="*/ 4592594 w 4592594"/>
                  <a:gd name="connsiteY2-140" fmla="*/ 251769 h 401116"/>
                  <a:gd name="connsiteX0-141" fmla="*/ 424068 w 4592594"/>
                  <a:gd name="connsiteY0-142" fmla="*/ 0 h 401116"/>
                  <a:gd name="connsiteX1-143" fmla="*/ 577907 w 4592594"/>
                  <a:gd name="connsiteY1-144" fmla="*/ 400898 h 401116"/>
                  <a:gd name="connsiteX2-145" fmla="*/ 4592594 w 4592594"/>
                  <a:gd name="connsiteY2-146" fmla="*/ 338266 h 401116"/>
                  <a:gd name="connsiteX0-147" fmla="*/ 391353 w 4638179"/>
                  <a:gd name="connsiteY0-148" fmla="*/ 0 h 401116"/>
                  <a:gd name="connsiteX1-149" fmla="*/ 623492 w 4638179"/>
                  <a:gd name="connsiteY1-150" fmla="*/ 400898 h 401116"/>
                  <a:gd name="connsiteX2-151" fmla="*/ 4638179 w 4638179"/>
                  <a:gd name="connsiteY2-152" fmla="*/ 338266 h 401116"/>
                  <a:gd name="connsiteX0-153" fmla="*/ 391353 w 4904398"/>
                  <a:gd name="connsiteY0-154" fmla="*/ 0 h 401116"/>
                  <a:gd name="connsiteX1-155" fmla="*/ 623492 w 4904398"/>
                  <a:gd name="connsiteY1-156" fmla="*/ 400898 h 401116"/>
                  <a:gd name="connsiteX2-157" fmla="*/ 4904398 w 4904398"/>
                  <a:gd name="connsiteY2-158" fmla="*/ 322224 h 401116"/>
                </a:gdLst>
                <a:ahLst/>
                <a:cxnLst>
                  <a:cxn ang="0">
                    <a:pos x="connsiteX0-153" y="connsiteY0-154"/>
                  </a:cxn>
                  <a:cxn ang="0">
                    <a:pos x="connsiteX1-155" y="connsiteY1-156"/>
                  </a:cxn>
                  <a:cxn ang="0">
                    <a:pos x="connsiteX2-157" y="connsiteY2-158"/>
                  </a:cxn>
                </a:cxnLst>
                <a:rect l="l" t="t" r="r" b="b"/>
                <a:pathLst>
                  <a:path w="4904398" h="401116">
                    <a:moveTo>
                      <a:pt x="391353" y="0"/>
                    </a:moveTo>
                    <a:cubicBezTo>
                      <a:pt x="-226127" y="38897"/>
                      <a:pt x="-86259" y="411428"/>
                      <a:pt x="623492" y="400898"/>
                    </a:cubicBezTo>
                    <a:lnTo>
                      <a:pt x="4904398" y="322224"/>
                    </a:lnTo>
                  </a:path>
                </a:pathLst>
              </a:custGeom>
              <a:noFill/>
              <a:ln w="25400" cap="rnd">
                <a:solidFill>
                  <a:schemeClr val="bg1"/>
                </a:solidFill>
                <a:prstDash val="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94" name="文本框 93"/>
            <p:cNvSpPr txBox="1"/>
            <p:nvPr/>
          </p:nvSpPr>
          <p:spPr>
            <a:xfrm>
              <a:off x="1595870" y="496392"/>
              <a:ext cx="314701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1.Sông </a:t>
              </a:r>
              <a:r>
                <a:rPr lang="en-US" altLang="zh-CN" sz="3200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và</a:t>
              </a:r>
              <a:r>
                <a:rPr lang="en-US" altLang="zh-CN" sz="3200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 </a:t>
              </a:r>
              <a:r>
                <a:rPr lang="en-US" altLang="zh-CN" sz="3200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hồ</a:t>
              </a:r>
              <a:endParaRPr lang="zh-CN" altLang="en-US" sz="3200" dirty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endParaRPr>
            </a:p>
          </p:txBody>
        </p:sp>
      </p:grpSp>
      <p:grpSp>
        <p:nvGrpSpPr>
          <p:cNvPr id="97" name="组合 96"/>
          <p:cNvGrpSpPr/>
          <p:nvPr/>
        </p:nvGrpSpPr>
        <p:grpSpPr>
          <a:xfrm>
            <a:off x="7423612" y="737440"/>
            <a:ext cx="3109117" cy="2701824"/>
            <a:chOff x="1375849" y="1901211"/>
            <a:chExt cx="4233329" cy="3678765"/>
          </a:xfrm>
        </p:grpSpPr>
        <p:sp>
          <p:nvSpPr>
            <p:cNvPr id="99" name="任意多边形 98"/>
            <p:cNvSpPr/>
            <p:nvPr/>
          </p:nvSpPr>
          <p:spPr>
            <a:xfrm>
              <a:off x="1375849" y="1901211"/>
              <a:ext cx="4233329" cy="3227560"/>
            </a:xfrm>
            <a:custGeom>
              <a:avLst/>
              <a:gdLst>
                <a:gd name="connsiteX0" fmla="*/ 692107 w 4233329"/>
                <a:gd name="connsiteY0" fmla="*/ 230189 h 3227560"/>
                <a:gd name="connsiteX1" fmla="*/ 606311 w 4233329"/>
                <a:gd name="connsiteY1" fmla="*/ 232933 h 3227560"/>
                <a:gd name="connsiteX2" fmla="*/ 330515 w 4233329"/>
                <a:gd name="connsiteY2" fmla="*/ 632928 h 3227560"/>
                <a:gd name="connsiteX3" fmla="*/ 403145 w 4233329"/>
                <a:gd name="connsiteY3" fmla="*/ 2772901 h 3227560"/>
                <a:gd name="connsiteX4" fmla="*/ 1440706 w 4233329"/>
                <a:gd name="connsiteY4" fmla="*/ 2952899 h 3227560"/>
                <a:gd name="connsiteX5" fmla="*/ 3703068 w 4233329"/>
                <a:gd name="connsiteY5" fmla="*/ 2920902 h 3227560"/>
                <a:gd name="connsiteX6" fmla="*/ 3906009 w 4233329"/>
                <a:gd name="connsiteY6" fmla="*/ 1782913 h 3227560"/>
                <a:gd name="connsiteX7" fmla="*/ 3775220 w 4233329"/>
                <a:gd name="connsiteY7" fmla="*/ 332932 h 3227560"/>
                <a:gd name="connsiteX8" fmla="*/ 1824604 w 4233329"/>
                <a:gd name="connsiteY8" fmla="*/ 262933 h 3227560"/>
                <a:gd name="connsiteX9" fmla="*/ 692107 w 4233329"/>
                <a:gd name="connsiteY9" fmla="*/ 230189 h 3227560"/>
                <a:gd name="connsiteX10" fmla="*/ 442503 w 4233329"/>
                <a:gd name="connsiteY10" fmla="*/ 300 h 3227560"/>
                <a:gd name="connsiteX11" fmla="*/ 1773431 w 4233329"/>
                <a:gd name="connsiteY11" fmla="*/ 38781 h 3227560"/>
                <a:gd name="connsiteX12" fmla="*/ 4065824 w 4233329"/>
                <a:gd name="connsiteY12" fmla="*/ 121045 h 3227560"/>
                <a:gd name="connsiteX13" fmla="*/ 4219530 w 4233329"/>
                <a:gd name="connsiteY13" fmla="*/ 1825085 h 3227560"/>
                <a:gd name="connsiteX14" fmla="*/ 3981031 w 4233329"/>
                <a:gd name="connsiteY14" fmla="*/ 3162467 h 3227560"/>
                <a:gd name="connsiteX15" fmla="*/ 1322268 w 4233329"/>
                <a:gd name="connsiteY15" fmla="*/ 3200070 h 3227560"/>
                <a:gd name="connsiteX16" fmla="*/ 102910 w 4233329"/>
                <a:gd name="connsiteY16" fmla="*/ 2988535 h 3227560"/>
                <a:gd name="connsiteX17" fmla="*/ 17555 w 4233329"/>
                <a:gd name="connsiteY17" fmla="*/ 473605 h 3227560"/>
                <a:gd name="connsiteX18" fmla="*/ 341674 w 4233329"/>
                <a:gd name="connsiteY18" fmla="*/ 3525 h 3227560"/>
                <a:gd name="connsiteX19" fmla="*/ 442503 w 4233329"/>
                <a:gd name="connsiteY19" fmla="*/ 300 h 3227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233329" h="3227560">
                  <a:moveTo>
                    <a:pt x="692107" y="230189"/>
                  </a:moveTo>
                  <a:cubicBezTo>
                    <a:pt x="659083" y="230589"/>
                    <a:pt x="630305" y="231475"/>
                    <a:pt x="606311" y="232933"/>
                  </a:cubicBezTo>
                  <a:cubicBezTo>
                    <a:pt x="414362" y="244600"/>
                    <a:pt x="374752" y="437931"/>
                    <a:pt x="330515" y="632928"/>
                  </a:cubicBezTo>
                  <a:cubicBezTo>
                    <a:pt x="296654" y="1056256"/>
                    <a:pt x="320155" y="2603079"/>
                    <a:pt x="403145" y="2772901"/>
                  </a:cubicBezTo>
                  <a:cubicBezTo>
                    <a:pt x="486134" y="2942724"/>
                    <a:pt x="890719" y="2928232"/>
                    <a:pt x="1440706" y="2952899"/>
                  </a:cubicBezTo>
                  <a:cubicBezTo>
                    <a:pt x="1990693" y="2977566"/>
                    <a:pt x="3547289" y="3001102"/>
                    <a:pt x="3703068" y="2920902"/>
                  </a:cubicBezTo>
                  <a:cubicBezTo>
                    <a:pt x="3858848" y="2840703"/>
                    <a:pt x="3893984" y="2214242"/>
                    <a:pt x="3906009" y="1782913"/>
                  </a:cubicBezTo>
                  <a:cubicBezTo>
                    <a:pt x="3918035" y="1351585"/>
                    <a:pt x="3956302" y="484220"/>
                    <a:pt x="3775220" y="332932"/>
                  </a:cubicBezTo>
                  <a:cubicBezTo>
                    <a:pt x="3594137" y="181645"/>
                    <a:pt x="2352755" y="279599"/>
                    <a:pt x="1824604" y="262933"/>
                  </a:cubicBezTo>
                  <a:cubicBezTo>
                    <a:pt x="1362472" y="248350"/>
                    <a:pt x="923276" y="227386"/>
                    <a:pt x="692107" y="230189"/>
                  </a:cubicBezTo>
                  <a:close/>
                  <a:moveTo>
                    <a:pt x="442503" y="300"/>
                  </a:moveTo>
                  <a:cubicBezTo>
                    <a:pt x="714176" y="-2994"/>
                    <a:pt x="1230326" y="21643"/>
                    <a:pt x="1773431" y="38781"/>
                  </a:cubicBezTo>
                  <a:cubicBezTo>
                    <a:pt x="2394122" y="58367"/>
                    <a:pt x="3853013" y="-56751"/>
                    <a:pt x="4065824" y="121045"/>
                  </a:cubicBezTo>
                  <a:cubicBezTo>
                    <a:pt x="4278635" y="298840"/>
                    <a:pt x="4233662" y="1318182"/>
                    <a:pt x="4219530" y="1825085"/>
                  </a:cubicBezTo>
                  <a:cubicBezTo>
                    <a:pt x="4205397" y="2331989"/>
                    <a:pt x="4164105" y="3068215"/>
                    <a:pt x="3981031" y="3162467"/>
                  </a:cubicBezTo>
                  <a:cubicBezTo>
                    <a:pt x="3797956" y="3256719"/>
                    <a:pt x="1968621" y="3229059"/>
                    <a:pt x="1322268" y="3200070"/>
                  </a:cubicBezTo>
                  <a:cubicBezTo>
                    <a:pt x="675915" y="3171082"/>
                    <a:pt x="200440" y="3188112"/>
                    <a:pt x="102910" y="2988535"/>
                  </a:cubicBezTo>
                  <a:cubicBezTo>
                    <a:pt x="5380" y="2788957"/>
                    <a:pt x="-22240" y="971107"/>
                    <a:pt x="17555" y="473605"/>
                  </a:cubicBezTo>
                  <a:cubicBezTo>
                    <a:pt x="69542" y="244441"/>
                    <a:pt x="116093" y="17235"/>
                    <a:pt x="341674" y="3525"/>
                  </a:cubicBezTo>
                  <a:cubicBezTo>
                    <a:pt x="369872" y="1811"/>
                    <a:pt x="403693" y="770"/>
                    <a:pt x="442503" y="300"/>
                  </a:cubicBezTo>
                  <a:close/>
                </a:path>
              </a:pathLst>
            </a:custGeom>
            <a:solidFill>
              <a:schemeClr val="accent2"/>
            </a:solidFill>
            <a:ln w="28575" cap="rnd">
              <a:solidFill>
                <a:schemeClr val="bg1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100" name="任意多边形 99"/>
            <p:cNvSpPr/>
            <p:nvPr/>
          </p:nvSpPr>
          <p:spPr>
            <a:xfrm>
              <a:off x="2515205" y="5107435"/>
              <a:ext cx="1920382" cy="472541"/>
            </a:xfrm>
            <a:custGeom>
              <a:avLst/>
              <a:gdLst>
                <a:gd name="connsiteX0" fmla="*/ 735217 w 1920382"/>
                <a:gd name="connsiteY0" fmla="*/ 0 h 472541"/>
                <a:gd name="connsiteX1" fmla="*/ 750207 w 1920382"/>
                <a:gd name="connsiteY1" fmla="*/ 254833 h 472541"/>
                <a:gd name="connsiteX2" fmla="*/ 120620 w 1920382"/>
                <a:gd name="connsiteY2" fmla="*/ 254833 h 472541"/>
                <a:gd name="connsiteX3" fmla="*/ 699 w 1920382"/>
                <a:gd name="connsiteY3" fmla="*/ 449705 h 472541"/>
                <a:gd name="connsiteX4" fmla="*/ 1919440 w 1920382"/>
                <a:gd name="connsiteY4" fmla="*/ 464695 h 472541"/>
                <a:gd name="connsiteX5" fmla="*/ 1844489 w 1920382"/>
                <a:gd name="connsiteY5" fmla="*/ 254833 h 472541"/>
                <a:gd name="connsiteX6" fmla="*/ 1154941 w 1920382"/>
                <a:gd name="connsiteY6" fmla="*/ 224852 h 472541"/>
                <a:gd name="connsiteX7" fmla="*/ 1169931 w 1920382"/>
                <a:gd name="connsiteY7" fmla="*/ 14990 h 472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20382" h="472541">
                  <a:moveTo>
                    <a:pt x="735217" y="0"/>
                  </a:moveTo>
                  <a:lnTo>
                    <a:pt x="750207" y="254833"/>
                  </a:lnTo>
                  <a:cubicBezTo>
                    <a:pt x="540345" y="254833"/>
                    <a:pt x="245538" y="222354"/>
                    <a:pt x="120620" y="254833"/>
                  </a:cubicBezTo>
                  <a:cubicBezTo>
                    <a:pt x="-4298" y="287312"/>
                    <a:pt x="-1800" y="368508"/>
                    <a:pt x="699" y="449705"/>
                  </a:cubicBezTo>
                  <a:cubicBezTo>
                    <a:pt x="640279" y="454702"/>
                    <a:pt x="1609643" y="487180"/>
                    <a:pt x="1919440" y="464695"/>
                  </a:cubicBezTo>
                  <a:cubicBezTo>
                    <a:pt x="1894456" y="394741"/>
                    <a:pt x="1971906" y="294807"/>
                    <a:pt x="1844489" y="254833"/>
                  </a:cubicBezTo>
                  <a:lnTo>
                    <a:pt x="1154941" y="224852"/>
                  </a:lnTo>
                  <a:lnTo>
                    <a:pt x="1169931" y="14990"/>
                  </a:lnTo>
                </a:path>
              </a:pathLst>
            </a:custGeom>
            <a:noFill/>
            <a:ln w="25400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</p:grpSp>
      <p:sp>
        <p:nvSpPr>
          <p:cNvPr id="103" name="矩形 102"/>
          <p:cNvSpPr/>
          <p:nvPr/>
        </p:nvSpPr>
        <p:spPr>
          <a:xfrm>
            <a:off x="2072964" y="2870671"/>
            <a:ext cx="3531438" cy="147732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vi-VN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 khái niệm sông và hồ? Các nguồn cung cấp nước cho sông và hồ?</a:t>
            </a:r>
            <a:endParaRPr lang="vi-VN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Sông và hồ có cấu tạo như thế nào?</a:t>
            </a:r>
            <a:endParaRPr lang="vi-VN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4" name="Table 10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4429008"/>
              </p:ext>
            </p:extLst>
          </p:nvPr>
        </p:nvGraphicFramePr>
        <p:xfrm>
          <a:off x="6612367" y="3777038"/>
          <a:ext cx="4637524" cy="22511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18926">
                  <a:extLst>
                    <a:ext uri="{9D8B030D-6E8A-4147-A177-3AD203B41FA5}">
                      <a16:colId xmlns:a16="http://schemas.microsoft.com/office/drawing/2014/main" val="466742749"/>
                    </a:ext>
                  </a:extLst>
                </a:gridCol>
                <a:gridCol w="1513150">
                  <a:extLst>
                    <a:ext uri="{9D8B030D-6E8A-4147-A177-3AD203B41FA5}">
                      <a16:colId xmlns:a16="http://schemas.microsoft.com/office/drawing/2014/main" val="3758974012"/>
                    </a:ext>
                  </a:extLst>
                </a:gridCol>
                <a:gridCol w="1905448">
                  <a:extLst>
                    <a:ext uri="{9D8B030D-6E8A-4147-A177-3AD203B41FA5}">
                      <a16:colId xmlns:a16="http://schemas.microsoft.com/office/drawing/2014/main" val="2779379467"/>
                    </a:ext>
                  </a:extLst>
                </a:gridCol>
              </a:tblGrid>
              <a:tr h="4401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 dung</a:t>
                      </a:r>
                      <a:endParaRPr lang="vi-VN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Sông</a:t>
                      </a:r>
                      <a:endParaRPr lang="vi-VN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Hồ</a:t>
                      </a:r>
                      <a:endParaRPr lang="vi-VN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2886452"/>
                  </a:ext>
                </a:extLst>
              </a:tr>
              <a:tr h="4401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Khái niệm</a:t>
                      </a:r>
                      <a:endParaRPr lang="vi-VN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2336655"/>
                  </a:ext>
                </a:extLst>
              </a:tr>
              <a:tr h="4401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Nguồn cung cấp</a:t>
                      </a:r>
                      <a:endParaRPr lang="vi-VN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9293232"/>
                  </a:ext>
                </a:extLst>
              </a:tr>
              <a:tr h="4401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Diện tích</a:t>
                      </a:r>
                      <a:endParaRPr lang="vi-VN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2336245"/>
                  </a:ext>
                </a:extLst>
              </a:tr>
              <a:tr h="4401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Cấu tạo</a:t>
                      </a:r>
                      <a:endParaRPr lang="vi-VN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9989115"/>
                  </a:ext>
                </a:extLst>
              </a:tr>
            </a:tbl>
          </a:graphicData>
        </a:graphic>
      </p:graphicFrame>
      <p:pic>
        <p:nvPicPr>
          <p:cNvPr id="105" name="Picture 104">
            <a:extLst>
              <a:ext uri="{FF2B5EF4-FFF2-40B4-BE49-F238E27FC236}">
                <a16:creationId xmlns:a16="http://schemas.microsoft.com/office/drawing/2014/main" id="{7CD23FD2-85DE-48D6-9148-54FE994BDE1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2" b="6540"/>
          <a:stretch/>
        </p:blipFill>
        <p:spPr>
          <a:xfrm>
            <a:off x="7713804" y="933445"/>
            <a:ext cx="2557031" cy="19442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779325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703515" y="1611729"/>
            <a:ext cx="4900887" cy="3459918"/>
            <a:chOff x="3246438" y="1068388"/>
            <a:chExt cx="5711825" cy="4678363"/>
          </a:xfrm>
          <a:solidFill>
            <a:schemeClr val="bg1"/>
          </a:solidFill>
        </p:grpSpPr>
        <p:sp>
          <p:nvSpPr>
            <p:cNvPr id="3" name="Freeform 5"/>
            <p:cNvSpPr/>
            <p:nvPr/>
          </p:nvSpPr>
          <p:spPr bwMode="auto">
            <a:xfrm>
              <a:off x="3251201" y="3335338"/>
              <a:ext cx="1773238" cy="1609725"/>
            </a:xfrm>
            <a:custGeom>
              <a:avLst/>
              <a:gdLst>
                <a:gd name="T0" fmla="*/ 1697 w 1708"/>
                <a:gd name="T1" fmla="*/ 1365 h 1551"/>
                <a:gd name="T2" fmla="*/ 1422 w 1708"/>
                <a:gd name="T3" fmla="*/ 1470 h 1551"/>
                <a:gd name="T4" fmla="*/ 1072 w 1708"/>
                <a:gd name="T5" fmla="*/ 1471 h 1551"/>
                <a:gd name="T6" fmla="*/ 478 w 1708"/>
                <a:gd name="T7" fmla="*/ 1262 h 1551"/>
                <a:gd name="T8" fmla="*/ 166 w 1708"/>
                <a:gd name="T9" fmla="*/ 672 h 1551"/>
                <a:gd name="T10" fmla="*/ 422 w 1708"/>
                <a:gd name="T11" fmla="*/ 54 h 1551"/>
                <a:gd name="T12" fmla="*/ 393 w 1708"/>
                <a:gd name="T13" fmla="*/ 16 h 1551"/>
                <a:gd name="T14" fmla="*/ 349 w 1708"/>
                <a:gd name="T15" fmla="*/ 1214 h 1551"/>
                <a:gd name="T16" fmla="*/ 906 w 1708"/>
                <a:gd name="T17" fmla="*/ 1500 h 1551"/>
                <a:gd name="T18" fmla="*/ 1579 w 1708"/>
                <a:gd name="T19" fmla="*/ 1467 h 1551"/>
                <a:gd name="T20" fmla="*/ 1704 w 1708"/>
                <a:gd name="T21" fmla="*/ 1373 h 1551"/>
                <a:gd name="T22" fmla="*/ 1697 w 1708"/>
                <a:gd name="T23" fmla="*/ 1365 h 1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08" h="1551">
                  <a:moveTo>
                    <a:pt x="1697" y="1365"/>
                  </a:moveTo>
                  <a:cubicBezTo>
                    <a:pt x="1630" y="1437"/>
                    <a:pt x="1515" y="1458"/>
                    <a:pt x="1422" y="1470"/>
                  </a:cubicBezTo>
                  <a:cubicBezTo>
                    <a:pt x="1307" y="1486"/>
                    <a:pt x="1188" y="1481"/>
                    <a:pt x="1072" y="1471"/>
                  </a:cubicBezTo>
                  <a:cubicBezTo>
                    <a:pt x="854" y="1452"/>
                    <a:pt x="649" y="1407"/>
                    <a:pt x="478" y="1262"/>
                  </a:cubicBezTo>
                  <a:cubicBezTo>
                    <a:pt x="305" y="1115"/>
                    <a:pt x="190" y="898"/>
                    <a:pt x="166" y="672"/>
                  </a:cubicBezTo>
                  <a:cubicBezTo>
                    <a:pt x="142" y="434"/>
                    <a:pt x="242" y="210"/>
                    <a:pt x="422" y="54"/>
                  </a:cubicBezTo>
                  <a:cubicBezTo>
                    <a:pt x="442" y="36"/>
                    <a:pt x="414" y="0"/>
                    <a:pt x="393" y="16"/>
                  </a:cubicBezTo>
                  <a:cubicBezTo>
                    <a:pt x="0" y="317"/>
                    <a:pt x="41" y="866"/>
                    <a:pt x="349" y="1214"/>
                  </a:cubicBezTo>
                  <a:cubicBezTo>
                    <a:pt x="495" y="1380"/>
                    <a:pt x="690" y="1468"/>
                    <a:pt x="906" y="1500"/>
                  </a:cubicBezTo>
                  <a:cubicBezTo>
                    <a:pt x="1121" y="1532"/>
                    <a:pt x="1372" y="1551"/>
                    <a:pt x="1579" y="1467"/>
                  </a:cubicBezTo>
                  <a:cubicBezTo>
                    <a:pt x="1629" y="1447"/>
                    <a:pt x="1671" y="1415"/>
                    <a:pt x="1704" y="1373"/>
                  </a:cubicBezTo>
                  <a:cubicBezTo>
                    <a:pt x="1708" y="1368"/>
                    <a:pt x="1702" y="1361"/>
                    <a:pt x="1697" y="136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4" name="Freeform 6"/>
            <p:cNvSpPr/>
            <p:nvPr/>
          </p:nvSpPr>
          <p:spPr bwMode="auto">
            <a:xfrm>
              <a:off x="3246438" y="1457326"/>
              <a:ext cx="2112963" cy="1933575"/>
            </a:xfrm>
            <a:custGeom>
              <a:avLst/>
              <a:gdLst>
                <a:gd name="T0" fmla="*/ 394 w 2035"/>
                <a:gd name="T1" fmla="*/ 1839 h 1862"/>
                <a:gd name="T2" fmla="*/ 299 w 2035"/>
                <a:gd name="T3" fmla="*/ 1656 h 1862"/>
                <a:gd name="T4" fmla="*/ 221 w 2035"/>
                <a:gd name="T5" fmla="*/ 1452 h 1862"/>
                <a:gd name="T6" fmla="*/ 241 w 2035"/>
                <a:gd name="T7" fmla="*/ 997 h 1862"/>
                <a:gd name="T8" fmla="*/ 650 w 2035"/>
                <a:gd name="T9" fmla="*/ 365 h 1862"/>
                <a:gd name="T10" fmla="*/ 1301 w 2035"/>
                <a:gd name="T11" fmla="*/ 65 h 1862"/>
                <a:gd name="T12" fmla="*/ 1991 w 2035"/>
                <a:gd name="T13" fmla="*/ 323 h 1862"/>
                <a:gd name="T14" fmla="*/ 2019 w 2035"/>
                <a:gd name="T15" fmla="*/ 295 h 1862"/>
                <a:gd name="T16" fmla="*/ 1371 w 2035"/>
                <a:gd name="T17" fmla="*/ 0 h 1862"/>
                <a:gd name="T18" fmla="*/ 709 w 2035"/>
                <a:gd name="T19" fmla="*/ 241 h 1862"/>
                <a:gd name="T20" fmla="*/ 226 w 2035"/>
                <a:gd name="T21" fmla="*/ 1619 h 1862"/>
                <a:gd name="T22" fmla="*/ 375 w 2035"/>
                <a:gd name="T23" fmla="*/ 1851 h 1862"/>
                <a:gd name="T24" fmla="*/ 394 w 2035"/>
                <a:gd name="T25" fmla="*/ 1839 h 1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35" h="1862">
                  <a:moveTo>
                    <a:pt x="394" y="1839"/>
                  </a:moveTo>
                  <a:cubicBezTo>
                    <a:pt x="360" y="1781"/>
                    <a:pt x="330" y="1716"/>
                    <a:pt x="299" y="1656"/>
                  </a:cubicBezTo>
                  <a:cubicBezTo>
                    <a:pt x="266" y="1591"/>
                    <a:pt x="240" y="1523"/>
                    <a:pt x="221" y="1452"/>
                  </a:cubicBezTo>
                  <a:cubicBezTo>
                    <a:pt x="181" y="1301"/>
                    <a:pt x="199" y="1146"/>
                    <a:pt x="241" y="997"/>
                  </a:cubicBezTo>
                  <a:cubicBezTo>
                    <a:pt x="310" y="752"/>
                    <a:pt x="461" y="533"/>
                    <a:pt x="650" y="365"/>
                  </a:cubicBezTo>
                  <a:cubicBezTo>
                    <a:pt x="830" y="204"/>
                    <a:pt x="1059" y="88"/>
                    <a:pt x="1301" y="65"/>
                  </a:cubicBezTo>
                  <a:cubicBezTo>
                    <a:pt x="1565" y="40"/>
                    <a:pt x="1795" y="154"/>
                    <a:pt x="1991" y="323"/>
                  </a:cubicBezTo>
                  <a:cubicBezTo>
                    <a:pt x="2010" y="340"/>
                    <a:pt x="2035" y="315"/>
                    <a:pt x="2019" y="295"/>
                  </a:cubicBezTo>
                  <a:cubicBezTo>
                    <a:pt x="1859" y="102"/>
                    <a:pt x="1621" y="0"/>
                    <a:pt x="1371" y="0"/>
                  </a:cubicBezTo>
                  <a:cubicBezTo>
                    <a:pt x="1131" y="0"/>
                    <a:pt x="899" y="101"/>
                    <a:pt x="709" y="241"/>
                  </a:cubicBezTo>
                  <a:cubicBezTo>
                    <a:pt x="298" y="545"/>
                    <a:pt x="0" y="1121"/>
                    <a:pt x="226" y="1619"/>
                  </a:cubicBezTo>
                  <a:cubicBezTo>
                    <a:pt x="266" y="1706"/>
                    <a:pt x="320" y="1775"/>
                    <a:pt x="375" y="1851"/>
                  </a:cubicBezTo>
                  <a:cubicBezTo>
                    <a:pt x="384" y="1862"/>
                    <a:pt x="402" y="1852"/>
                    <a:pt x="394" y="183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5" name="Freeform 7"/>
            <p:cNvSpPr/>
            <p:nvPr/>
          </p:nvSpPr>
          <p:spPr bwMode="auto">
            <a:xfrm>
              <a:off x="5292726" y="1068388"/>
              <a:ext cx="2541588" cy="1016000"/>
            </a:xfrm>
            <a:custGeom>
              <a:avLst/>
              <a:gdLst>
                <a:gd name="T0" fmla="*/ 38 w 2447"/>
                <a:gd name="T1" fmla="*/ 664 h 979"/>
                <a:gd name="T2" fmla="*/ 1375 w 2447"/>
                <a:gd name="T3" fmla="*/ 104 h 979"/>
                <a:gd name="T4" fmla="*/ 2005 w 2447"/>
                <a:gd name="T5" fmla="*/ 373 h 979"/>
                <a:gd name="T6" fmla="*/ 2402 w 2447"/>
                <a:gd name="T7" fmla="*/ 953 h 979"/>
                <a:gd name="T8" fmla="*/ 2442 w 2447"/>
                <a:gd name="T9" fmla="*/ 943 h 979"/>
                <a:gd name="T10" fmla="*/ 1377 w 2447"/>
                <a:gd name="T11" fmla="*/ 41 h 979"/>
                <a:gd name="T12" fmla="*/ 622 w 2447"/>
                <a:gd name="T13" fmla="*/ 99 h 979"/>
                <a:gd name="T14" fmla="*/ 15 w 2447"/>
                <a:gd name="T15" fmla="*/ 622 h 979"/>
                <a:gd name="T16" fmla="*/ 6 w 2447"/>
                <a:gd name="T17" fmla="*/ 656 h 979"/>
                <a:gd name="T18" fmla="*/ 38 w 2447"/>
                <a:gd name="T19" fmla="*/ 664 h 9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47" h="979">
                  <a:moveTo>
                    <a:pt x="38" y="664"/>
                  </a:moveTo>
                  <a:cubicBezTo>
                    <a:pt x="235" y="159"/>
                    <a:pt x="897" y="25"/>
                    <a:pt x="1375" y="104"/>
                  </a:cubicBezTo>
                  <a:cubicBezTo>
                    <a:pt x="1602" y="141"/>
                    <a:pt x="1823" y="231"/>
                    <a:pt x="2005" y="373"/>
                  </a:cubicBezTo>
                  <a:cubicBezTo>
                    <a:pt x="2195" y="521"/>
                    <a:pt x="2325" y="727"/>
                    <a:pt x="2402" y="953"/>
                  </a:cubicBezTo>
                  <a:cubicBezTo>
                    <a:pt x="2411" y="979"/>
                    <a:pt x="2447" y="968"/>
                    <a:pt x="2442" y="943"/>
                  </a:cubicBezTo>
                  <a:cubicBezTo>
                    <a:pt x="2340" y="436"/>
                    <a:pt x="1862" y="118"/>
                    <a:pt x="1377" y="41"/>
                  </a:cubicBezTo>
                  <a:cubicBezTo>
                    <a:pt x="1125" y="0"/>
                    <a:pt x="864" y="21"/>
                    <a:pt x="622" y="99"/>
                  </a:cubicBezTo>
                  <a:cubicBezTo>
                    <a:pt x="370" y="180"/>
                    <a:pt x="103" y="360"/>
                    <a:pt x="15" y="622"/>
                  </a:cubicBezTo>
                  <a:cubicBezTo>
                    <a:pt x="13" y="633"/>
                    <a:pt x="10" y="645"/>
                    <a:pt x="6" y="656"/>
                  </a:cubicBezTo>
                  <a:cubicBezTo>
                    <a:pt x="0" y="676"/>
                    <a:pt x="30" y="683"/>
                    <a:pt x="38" y="66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6" name="Freeform 8"/>
            <p:cNvSpPr/>
            <p:nvPr/>
          </p:nvSpPr>
          <p:spPr bwMode="auto">
            <a:xfrm>
              <a:off x="7777163" y="1998663"/>
              <a:ext cx="1181100" cy="2060575"/>
            </a:xfrm>
            <a:custGeom>
              <a:avLst/>
              <a:gdLst>
                <a:gd name="T0" fmla="*/ 20 w 1137"/>
                <a:gd name="T1" fmla="*/ 63 h 1984"/>
                <a:gd name="T2" fmla="*/ 215 w 1137"/>
                <a:gd name="T3" fmla="*/ 53 h 1984"/>
                <a:gd name="T4" fmla="*/ 400 w 1137"/>
                <a:gd name="T5" fmla="*/ 98 h 1984"/>
                <a:gd name="T6" fmla="*/ 735 w 1137"/>
                <a:gd name="T7" fmla="*/ 336 h 1984"/>
                <a:gd name="T8" fmla="*/ 1044 w 1137"/>
                <a:gd name="T9" fmla="*/ 988 h 1984"/>
                <a:gd name="T10" fmla="*/ 897 w 1137"/>
                <a:gd name="T11" fmla="*/ 1554 h 1984"/>
                <a:gd name="T12" fmla="*/ 343 w 1137"/>
                <a:gd name="T13" fmla="*/ 1942 h 1984"/>
                <a:gd name="T14" fmla="*/ 358 w 1137"/>
                <a:gd name="T15" fmla="*/ 1980 h 1984"/>
                <a:gd name="T16" fmla="*/ 953 w 1137"/>
                <a:gd name="T17" fmla="*/ 1587 h 1984"/>
                <a:gd name="T18" fmla="*/ 1107 w 1137"/>
                <a:gd name="T19" fmla="*/ 964 h 1984"/>
                <a:gd name="T20" fmla="*/ 752 w 1137"/>
                <a:gd name="T21" fmla="*/ 266 h 1984"/>
                <a:gd name="T22" fmla="*/ 415 w 1137"/>
                <a:gd name="T23" fmla="*/ 44 h 1984"/>
                <a:gd name="T24" fmla="*/ 215 w 1137"/>
                <a:gd name="T25" fmla="*/ 2 h 1984"/>
                <a:gd name="T26" fmla="*/ 119 w 1137"/>
                <a:gd name="T27" fmla="*/ 7 h 1984"/>
                <a:gd name="T28" fmla="*/ 14 w 1137"/>
                <a:gd name="T29" fmla="*/ 41 h 1984"/>
                <a:gd name="T30" fmla="*/ 20 w 1137"/>
                <a:gd name="T31" fmla="*/ 63 h 19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7" h="1984">
                  <a:moveTo>
                    <a:pt x="20" y="63"/>
                  </a:moveTo>
                  <a:cubicBezTo>
                    <a:pt x="80" y="48"/>
                    <a:pt x="154" y="49"/>
                    <a:pt x="215" y="53"/>
                  </a:cubicBezTo>
                  <a:cubicBezTo>
                    <a:pt x="278" y="57"/>
                    <a:pt x="341" y="76"/>
                    <a:pt x="400" y="98"/>
                  </a:cubicBezTo>
                  <a:cubicBezTo>
                    <a:pt x="528" y="148"/>
                    <a:pt x="641" y="238"/>
                    <a:pt x="735" y="336"/>
                  </a:cubicBezTo>
                  <a:cubicBezTo>
                    <a:pt x="900" y="510"/>
                    <a:pt x="1016" y="750"/>
                    <a:pt x="1044" y="988"/>
                  </a:cubicBezTo>
                  <a:cubicBezTo>
                    <a:pt x="1069" y="1190"/>
                    <a:pt x="1016" y="1389"/>
                    <a:pt x="897" y="1554"/>
                  </a:cubicBezTo>
                  <a:cubicBezTo>
                    <a:pt x="757" y="1747"/>
                    <a:pt x="548" y="1839"/>
                    <a:pt x="343" y="1942"/>
                  </a:cubicBezTo>
                  <a:cubicBezTo>
                    <a:pt x="321" y="1953"/>
                    <a:pt x="337" y="1984"/>
                    <a:pt x="358" y="1980"/>
                  </a:cubicBezTo>
                  <a:cubicBezTo>
                    <a:pt x="592" y="1933"/>
                    <a:pt x="812" y="1776"/>
                    <a:pt x="953" y="1587"/>
                  </a:cubicBezTo>
                  <a:cubicBezTo>
                    <a:pt x="1086" y="1410"/>
                    <a:pt x="1137" y="1182"/>
                    <a:pt x="1107" y="964"/>
                  </a:cubicBezTo>
                  <a:cubicBezTo>
                    <a:pt x="1071" y="703"/>
                    <a:pt x="938" y="452"/>
                    <a:pt x="752" y="266"/>
                  </a:cubicBezTo>
                  <a:cubicBezTo>
                    <a:pt x="656" y="170"/>
                    <a:pt x="542" y="93"/>
                    <a:pt x="415" y="44"/>
                  </a:cubicBezTo>
                  <a:cubicBezTo>
                    <a:pt x="351" y="19"/>
                    <a:pt x="283" y="6"/>
                    <a:pt x="215" y="2"/>
                  </a:cubicBezTo>
                  <a:cubicBezTo>
                    <a:pt x="183" y="0"/>
                    <a:pt x="150" y="2"/>
                    <a:pt x="119" y="7"/>
                  </a:cubicBezTo>
                  <a:cubicBezTo>
                    <a:pt x="78" y="13"/>
                    <a:pt x="52" y="27"/>
                    <a:pt x="14" y="41"/>
                  </a:cubicBezTo>
                  <a:cubicBezTo>
                    <a:pt x="0" y="46"/>
                    <a:pt x="6" y="66"/>
                    <a:pt x="20" y="6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7" name="Freeform 9"/>
            <p:cNvSpPr/>
            <p:nvPr/>
          </p:nvSpPr>
          <p:spPr bwMode="auto">
            <a:xfrm>
              <a:off x="7016751" y="4010026"/>
              <a:ext cx="1208088" cy="1095375"/>
            </a:xfrm>
            <a:custGeom>
              <a:avLst/>
              <a:gdLst>
                <a:gd name="T0" fmla="*/ 1056 w 1164"/>
                <a:gd name="T1" fmla="*/ 16 h 1055"/>
                <a:gd name="T2" fmla="*/ 1085 w 1164"/>
                <a:gd name="T3" fmla="*/ 64 h 1055"/>
                <a:gd name="T4" fmla="*/ 1110 w 1164"/>
                <a:gd name="T5" fmla="*/ 176 h 1055"/>
                <a:gd name="T6" fmla="*/ 1081 w 1164"/>
                <a:gd name="T7" fmla="*/ 362 h 1055"/>
                <a:gd name="T8" fmla="*/ 828 w 1164"/>
                <a:gd name="T9" fmla="*/ 714 h 1055"/>
                <a:gd name="T10" fmla="*/ 30 w 1164"/>
                <a:gd name="T11" fmla="*/ 996 h 1055"/>
                <a:gd name="T12" fmla="*/ 30 w 1164"/>
                <a:gd name="T13" fmla="*/ 1042 h 1055"/>
                <a:gd name="T14" fmla="*/ 893 w 1164"/>
                <a:gd name="T15" fmla="*/ 736 h 1055"/>
                <a:gd name="T16" fmla="*/ 1143 w 1164"/>
                <a:gd name="T17" fmla="*/ 346 h 1055"/>
                <a:gd name="T18" fmla="*/ 1154 w 1164"/>
                <a:gd name="T19" fmla="*/ 140 h 1055"/>
                <a:gd name="T20" fmla="*/ 1121 w 1164"/>
                <a:gd name="T21" fmla="*/ 43 h 1055"/>
                <a:gd name="T22" fmla="*/ 1066 w 1164"/>
                <a:gd name="T23" fmla="*/ 4 h 1055"/>
                <a:gd name="T24" fmla="*/ 1056 w 1164"/>
                <a:gd name="T25" fmla="*/ 16 h 1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64" h="1055">
                  <a:moveTo>
                    <a:pt x="1056" y="16"/>
                  </a:moveTo>
                  <a:cubicBezTo>
                    <a:pt x="1068" y="25"/>
                    <a:pt x="1078" y="52"/>
                    <a:pt x="1085" y="64"/>
                  </a:cubicBezTo>
                  <a:cubicBezTo>
                    <a:pt x="1104" y="97"/>
                    <a:pt x="1108" y="139"/>
                    <a:pt x="1110" y="176"/>
                  </a:cubicBezTo>
                  <a:cubicBezTo>
                    <a:pt x="1115" y="240"/>
                    <a:pt x="1103" y="302"/>
                    <a:pt x="1081" y="362"/>
                  </a:cubicBezTo>
                  <a:cubicBezTo>
                    <a:pt x="1032" y="501"/>
                    <a:pt x="939" y="620"/>
                    <a:pt x="828" y="714"/>
                  </a:cubicBezTo>
                  <a:cubicBezTo>
                    <a:pt x="609" y="901"/>
                    <a:pt x="312" y="981"/>
                    <a:pt x="30" y="996"/>
                  </a:cubicBezTo>
                  <a:cubicBezTo>
                    <a:pt x="0" y="998"/>
                    <a:pt x="0" y="1041"/>
                    <a:pt x="30" y="1042"/>
                  </a:cubicBezTo>
                  <a:cubicBezTo>
                    <a:pt x="339" y="1055"/>
                    <a:pt x="661" y="941"/>
                    <a:pt x="893" y="736"/>
                  </a:cubicBezTo>
                  <a:cubicBezTo>
                    <a:pt x="1011" y="632"/>
                    <a:pt x="1097" y="496"/>
                    <a:pt x="1143" y="346"/>
                  </a:cubicBezTo>
                  <a:cubicBezTo>
                    <a:pt x="1163" y="279"/>
                    <a:pt x="1164" y="208"/>
                    <a:pt x="1154" y="140"/>
                  </a:cubicBezTo>
                  <a:cubicBezTo>
                    <a:pt x="1150" y="106"/>
                    <a:pt x="1138" y="73"/>
                    <a:pt x="1121" y="43"/>
                  </a:cubicBezTo>
                  <a:cubicBezTo>
                    <a:pt x="1105" y="16"/>
                    <a:pt x="1089" y="17"/>
                    <a:pt x="1066" y="4"/>
                  </a:cubicBezTo>
                  <a:cubicBezTo>
                    <a:pt x="1058" y="0"/>
                    <a:pt x="1049" y="11"/>
                    <a:pt x="1056" y="1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8" name="Freeform 10"/>
            <p:cNvSpPr/>
            <p:nvPr/>
          </p:nvSpPr>
          <p:spPr bwMode="auto">
            <a:xfrm>
              <a:off x="4975226" y="4775201"/>
              <a:ext cx="1274763" cy="733425"/>
            </a:xfrm>
            <a:custGeom>
              <a:avLst/>
              <a:gdLst>
                <a:gd name="T0" fmla="*/ 28 w 1229"/>
                <a:gd name="T1" fmla="*/ 8 h 706"/>
                <a:gd name="T2" fmla="*/ 139 w 1229"/>
                <a:gd name="T3" fmla="*/ 371 h 706"/>
                <a:gd name="T4" fmla="*/ 420 w 1229"/>
                <a:gd name="T5" fmla="*/ 595 h 706"/>
                <a:gd name="T6" fmla="*/ 1199 w 1229"/>
                <a:gd name="T7" fmla="*/ 617 h 706"/>
                <a:gd name="T8" fmla="*/ 1186 w 1229"/>
                <a:gd name="T9" fmla="*/ 571 h 706"/>
                <a:gd name="T10" fmla="*/ 469 w 1229"/>
                <a:gd name="T11" fmla="*/ 549 h 706"/>
                <a:gd name="T12" fmla="*/ 191 w 1229"/>
                <a:gd name="T13" fmla="*/ 341 h 706"/>
                <a:gd name="T14" fmla="*/ 105 w 1229"/>
                <a:gd name="T15" fmla="*/ 187 h 706"/>
                <a:gd name="T16" fmla="*/ 43 w 1229"/>
                <a:gd name="T17" fmla="*/ 7 h 706"/>
                <a:gd name="T18" fmla="*/ 28 w 1229"/>
                <a:gd name="T19" fmla="*/ 8 h 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29" h="706">
                  <a:moveTo>
                    <a:pt x="28" y="8"/>
                  </a:moveTo>
                  <a:cubicBezTo>
                    <a:pt x="0" y="129"/>
                    <a:pt x="72" y="275"/>
                    <a:pt x="139" y="371"/>
                  </a:cubicBezTo>
                  <a:cubicBezTo>
                    <a:pt x="210" y="470"/>
                    <a:pt x="310" y="545"/>
                    <a:pt x="420" y="595"/>
                  </a:cubicBezTo>
                  <a:cubicBezTo>
                    <a:pt x="664" y="706"/>
                    <a:pt x="948" y="698"/>
                    <a:pt x="1199" y="617"/>
                  </a:cubicBezTo>
                  <a:cubicBezTo>
                    <a:pt x="1229" y="608"/>
                    <a:pt x="1217" y="563"/>
                    <a:pt x="1186" y="571"/>
                  </a:cubicBezTo>
                  <a:cubicBezTo>
                    <a:pt x="954" y="630"/>
                    <a:pt x="695" y="637"/>
                    <a:pt x="469" y="549"/>
                  </a:cubicBezTo>
                  <a:cubicBezTo>
                    <a:pt x="360" y="506"/>
                    <a:pt x="262" y="433"/>
                    <a:pt x="191" y="341"/>
                  </a:cubicBezTo>
                  <a:cubicBezTo>
                    <a:pt x="155" y="294"/>
                    <a:pt x="127" y="241"/>
                    <a:pt x="105" y="187"/>
                  </a:cubicBezTo>
                  <a:cubicBezTo>
                    <a:pt x="81" y="128"/>
                    <a:pt x="72" y="63"/>
                    <a:pt x="43" y="7"/>
                  </a:cubicBezTo>
                  <a:cubicBezTo>
                    <a:pt x="40" y="0"/>
                    <a:pt x="30" y="2"/>
                    <a:pt x="28" y="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9" name="Freeform 11"/>
            <p:cNvSpPr/>
            <p:nvPr/>
          </p:nvSpPr>
          <p:spPr bwMode="auto">
            <a:xfrm>
              <a:off x="6203951" y="5040313"/>
              <a:ext cx="1285875" cy="706438"/>
            </a:xfrm>
            <a:custGeom>
              <a:avLst/>
              <a:gdLst>
                <a:gd name="T0" fmla="*/ 9 w 1238"/>
                <a:gd name="T1" fmla="*/ 343 h 681"/>
                <a:gd name="T2" fmla="*/ 575 w 1238"/>
                <a:gd name="T3" fmla="*/ 605 h 681"/>
                <a:gd name="T4" fmla="*/ 1222 w 1238"/>
                <a:gd name="T5" fmla="*/ 529 h 681"/>
                <a:gd name="T6" fmla="*/ 1222 w 1238"/>
                <a:gd name="T7" fmla="*/ 485 h 681"/>
                <a:gd name="T8" fmla="*/ 968 w 1238"/>
                <a:gd name="T9" fmla="*/ 314 h 681"/>
                <a:gd name="T10" fmla="*/ 825 w 1238"/>
                <a:gd name="T11" fmla="*/ 32 h 681"/>
                <a:gd name="T12" fmla="*/ 776 w 1238"/>
                <a:gd name="T13" fmla="*/ 46 h 681"/>
                <a:gd name="T14" fmla="*/ 921 w 1238"/>
                <a:gd name="T15" fmla="*/ 340 h 681"/>
                <a:gd name="T16" fmla="*/ 1196 w 1238"/>
                <a:gd name="T17" fmla="*/ 529 h 681"/>
                <a:gd name="T18" fmla="*/ 1196 w 1238"/>
                <a:gd name="T19" fmla="*/ 485 h 681"/>
                <a:gd name="T20" fmla="*/ 23 w 1238"/>
                <a:gd name="T21" fmla="*/ 324 h 681"/>
                <a:gd name="T22" fmla="*/ 9 w 1238"/>
                <a:gd name="T23" fmla="*/ 343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38" h="681">
                  <a:moveTo>
                    <a:pt x="9" y="343"/>
                  </a:moveTo>
                  <a:cubicBezTo>
                    <a:pt x="152" y="493"/>
                    <a:pt x="376" y="569"/>
                    <a:pt x="575" y="605"/>
                  </a:cubicBezTo>
                  <a:cubicBezTo>
                    <a:pt x="792" y="644"/>
                    <a:pt x="1024" y="631"/>
                    <a:pt x="1222" y="529"/>
                  </a:cubicBezTo>
                  <a:cubicBezTo>
                    <a:pt x="1238" y="520"/>
                    <a:pt x="1238" y="494"/>
                    <a:pt x="1222" y="485"/>
                  </a:cubicBezTo>
                  <a:cubicBezTo>
                    <a:pt x="1131" y="437"/>
                    <a:pt x="1041" y="387"/>
                    <a:pt x="968" y="314"/>
                  </a:cubicBezTo>
                  <a:cubicBezTo>
                    <a:pt x="889" y="238"/>
                    <a:pt x="847" y="138"/>
                    <a:pt x="825" y="32"/>
                  </a:cubicBezTo>
                  <a:cubicBezTo>
                    <a:pt x="819" y="0"/>
                    <a:pt x="770" y="14"/>
                    <a:pt x="776" y="46"/>
                  </a:cubicBezTo>
                  <a:cubicBezTo>
                    <a:pt x="799" y="157"/>
                    <a:pt x="844" y="256"/>
                    <a:pt x="921" y="340"/>
                  </a:cubicBezTo>
                  <a:cubicBezTo>
                    <a:pt x="997" y="422"/>
                    <a:pt x="1098" y="479"/>
                    <a:pt x="1196" y="529"/>
                  </a:cubicBezTo>
                  <a:cubicBezTo>
                    <a:pt x="1196" y="514"/>
                    <a:pt x="1196" y="500"/>
                    <a:pt x="1196" y="485"/>
                  </a:cubicBezTo>
                  <a:cubicBezTo>
                    <a:pt x="821" y="681"/>
                    <a:pt x="352" y="551"/>
                    <a:pt x="23" y="324"/>
                  </a:cubicBezTo>
                  <a:cubicBezTo>
                    <a:pt x="12" y="316"/>
                    <a:pt x="0" y="333"/>
                    <a:pt x="9" y="34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3517901" y="1225551"/>
              <a:ext cx="5260975" cy="4090987"/>
              <a:chOff x="3517901" y="1225551"/>
              <a:chExt cx="5260975" cy="4090987"/>
            </a:xfrm>
            <a:grpFill/>
          </p:grpSpPr>
          <p:sp>
            <p:nvSpPr>
              <p:cNvPr id="11" name="Freeform 12"/>
              <p:cNvSpPr/>
              <p:nvPr/>
            </p:nvSpPr>
            <p:spPr bwMode="auto">
              <a:xfrm>
                <a:off x="7805738" y="2135188"/>
                <a:ext cx="109538" cy="38100"/>
              </a:xfrm>
              <a:custGeom>
                <a:avLst/>
                <a:gdLst>
                  <a:gd name="T0" fmla="*/ 6 w 106"/>
                  <a:gd name="T1" fmla="*/ 35 h 37"/>
                  <a:gd name="T2" fmla="*/ 45 w 106"/>
                  <a:gd name="T3" fmla="*/ 33 h 37"/>
                  <a:gd name="T4" fmla="*/ 97 w 106"/>
                  <a:gd name="T5" fmla="*/ 22 h 37"/>
                  <a:gd name="T6" fmla="*/ 97 w 106"/>
                  <a:gd name="T7" fmla="*/ 6 h 37"/>
                  <a:gd name="T8" fmla="*/ 52 w 106"/>
                  <a:gd name="T9" fmla="*/ 6 h 37"/>
                  <a:gd name="T10" fmla="*/ 4 w 106"/>
                  <a:gd name="T11" fmla="*/ 24 h 37"/>
                  <a:gd name="T12" fmla="*/ 6 w 106"/>
                  <a:gd name="T13" fmla="*/ 35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37">
                    <a:moveTo>
                      <a:pt x="6" y="35"/>
                    </a:moveTo>
                    <a:cubicBezTo>
                      <a:pt x="20" y="37"/>
                      <a:pt x="32" y="35"/>
                      <a:pt x="45" y="33"/>
                    </a:cubicBezTo>
                    <a:cubicBezTo>
                      <a:pt x="63" y="30"/>
                      <a:pt x="80" y="29"/>
                      <a:pt x="97" y="22"/>
                    </a:cubicBezTo>
                    <a:cubicBezTo>
                      <a:pt x="105" y="19"/>
                      <a:pt x="106" y="9"/>
                      <a:pt x="97" y="6"/>
                    </a:cubicBezTo>
                    <a:cubicBezTo>
                      <a:pt x="81" y="0"/>
                      <a:pt x="68" y="2"/>
                      <a:pt x="52" y="6"/>
                    </a:cubicBezTo>
                    <a:cubicBezTo>
                      <a:pt x="34" y="9"/>
                      <a:pt x="17" y="13"/>
                      <a:pt x="4" y="24"/>
                    </a:cubicBezTo>
                    <a:cubicBezTo>
                      <a:pt x="0" y="27"/>
                      <a:pt x="2" y="34"/>
                      <a:pt x="6" y="3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2" name="Freeform 13"/>
              <p:cNvSpPr/>
              <p:nvPr/>
            </p:nvSpPr>
            <p:spPr bwMode="auto">
              <a:xfrm>
                <a:off x="8018463" y="2144713"/>
                <a:ext cx="92075" cy="34925"/>
              </a:xfrm>
              <a:custGeom>
                <a:avLst/>
                <a:gdLst>
                  <a:gd name="T0" fmla="*/ 4 w 89"/>
                  <a:gd name="T1" fmla="*/ 9 h 35"/>
                  <a:gd name="T2" fmla="*/ 79 w 89"/>
                  <a:gd name="T3" fmla="*/ 34 h 35"/>
                  <a:gd name="T4" fmla="*/ 83 w 89"/>
                  <a:gd name="T5" fmla="*/ 20 h 35"/>
                  <a:gd name="T6" fmla="*/ 7 w 89"/>
                  <a:gd name="T7" fmla="*/ 0 h 35"/>
                  <a:gd name="T8" fmla="*/ 4 w 89"/>
                  <a:gd name="T9" fmla="*/ 9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35">
                    <a:moveTo>
                      <a:pt x="4" y="9"/>
                    </a:moveTo>
                    <a:cubicBezTo>
                      <a:pt x="28" y="23"/>
                      <a:pt x="52" y="31"/>
                      <a:pt x="79" y="34"/>
                    </a:cubicBezTo>
                    <a:cubicBezTo>
                      <a:pt x="87" y="35"/>
                      <a:pt x="89" y="24"/>
                      <a:pt x="83" y="20"/>
                    </a:cubicBezTo>
                    <a:cubicBezTo>
                      <a:pt x="59" y="6"/>
                      <a:pt x="34" y="3"/>
                      <a:pt x="7" y="0"/>
                    </a:cubicBezTo>
                    <a:cubicBezTo>
                      <a:pt x="2" y="0"/>
                      <a:pt x="0" y="7"/>
                      <a:pt x="4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3" name="Freeform 14"/>
              <p:cNvSpPr/>
              <p:nvPr/>
            </p:nvSpPr>
            <p:spPr bwMode="auto">
              <a:xfrm>
                <a:off x="8228013" y="2225676"/>
                <a:ext cx="107950" cy="61913"/>
              </a:xfrm>
              <a:custGeom>
                <a:avLst/>
                <a:gdLst>
                  <a:gd name="T0" fmla="*/ 6 w 105"/>
                  <a:gd name="T1" fmla="*/ 10 h 59"/>
                  <a:gd name="T2" fmla="*/ 91 w 105"/>
                  <a:gd name="T3" fmla="*/ 55 h 59"/>
                  <a:gd name="T4" fmla="*/ 99 w 105"/>
                  <a:gd name="T5" fmla="*/ 44 h 59"/>
                  <a:gd name="T6" fmla="*/ 9 w 105"/>
                  <a:gd name="T7" fmla="*/ 1 h 59"/>
                  <a:gd name="T8" fmla="*/ 6 w 105"/>
                  <a:gd name="T9" fmla="*/ 1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59">
                    <a:moveTo>
                      <a:pt x="6" y="10"/>
                    </a:moveTo>
                    <a:cubicBezTo>
                      <a:pt x="35" y="21"/>
                      <a:pt x="64" y="39"/>
                      <a:pt x="91" y="55"/>
                    </a:cubicBezTo>
                    <a:cubicBezTo>
                      <a:pt x="97" y="59"/>
                      <a:pt x="105" y="49"/>
                      <a:pt x="99" y="44"/>
                    </a:cubicBezTo>
                    <a:cubicBezTo>
                      <a:pt x="72" y="20"/>
                      <a:pt x="44" y="7"/>
                      <a:pt x="9" y="1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4" name="Freeform 15"/>
              <p:cNvSpPr/>
              <p:nvPr/>
            </p:nvSpPr>
            <p:spPr bwMode="auto">
              <a:xfrm>
                <a:off x="8421688" y="2389188"/>
                <a:ext cx="77788" cy="84138"/>
              </a:xfrm>
              <a:custGeom>
                <a:avLst/>
                <a:gdLst>
                  <a:gd name="T0" fmla="*/ 1 w 75"/>
                  <a:gd name="T1" fmla="*/ 1 h 81"/>
                  <a:gd name="T2" fmla="*/ 14 w 75"/>
                  <a:gd name="T3" fmla="*/ 20 h 81"/>
                  <a:gd name="T4" fmla="*/ 31 w 75"/>
                  <a:gd name="T5" fmla="*/ 42 h 81"/>
                  <a:gd name="T6" fmla="*/ 62 w 75"/>
                  <a:gd name="T7" fmla="*/ 77 h 81"/>
                  <a:gd name="T8" fmla="*/ 72 w 75"/>
                  <a:gd name="T9" fmla="*/ 71 h 81"/>
                  <a:gd name="T10" fmla="*/ 45 w 75"/>
                  <a:gd name="T11" fmla="*/ 35 h 81"/>
                  <a:gd name="T12" fmla="*/ 24 w 75"/>
                  <a:gd name="T13" fmla="*/ 16 h 81"/>
                  <a:gd name="T14" fmla="*/ 2 w 75"/>
                  <a:gd name="T15" fmla="*/ 0 h 81"/>
                  <a:gd name="T16" fmla="*/ 1 w 75"/>
                  <a:gd name="T17" fmla="*/ 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5" h="81">
                    <a:moveTo>
                      <a:pt x="1" y="1"/>
                    </a:moveTo>
                    <a:cubicBezTo>
                      <a:pt x="6" y="6"/>
                      <a:pt x="9" y="14"/>
                      <a:pt x="14" y="20"/>
                    </a:cubicBezTo>
                    <a:cubicBezTo>
                      <a:pt x="19" y="27"/>
                      <a:pt x="25" y="35"/>
                      <a:pt x="31" y="42"/>
                    </a:cubicBezTo>
                    <a:cubicBezTo>
                      <a:pt x="41" y="54"/>
                      <a:pt x="51" y="66"/>
                      <a:pt x="62" y="77"/>
                    </a:cubicBezTo>
                    <a:cubicBezTo>
                      <a:pt x="66" y="81"/>
                      <a:pt x="75" y="77"/>
                      <a:pt x="72" y="71"/>
                    </a:cubicBezTo>
                    <a:cubicBezTo>
                      <a:pt x="66" y="57"/>
                      <a:pt x="57" y="46"/>
                      <a:pt x="45" y="35"/>
                    </a:cubicBezTo>
                    <a:cubicBezTo>
                      <a:pt x="38" y="28"/>
                      <a:pt x="31" y="22"/>
                      <a:pt x="24" y="16"/>
                    </a:cubicBezTo>
                    <a:cubicBezTo>
                      <a:pt x="17" y="10"/>
                      <a:pt x="8" y="6"/>
                      <a:pt x="2" y="0"/>
                    </a:cubicBezTo>
                    <a:cubicBezTo>
                      <a:pt x="1" y="0"/>
                      <a:pt x="0" y="0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5" name="Freeform 16"/>
              <p:cNvSpPr/>
              <p:nvPr/>
            </p:nvSpPr>
            <p:spPr bwMode="auto">
              <a:xfrm>
                <a:off x="8572501" y="2570163"/>
                <a:ext cx="60325" cy="90488"/>
              </a:xfrm>
              <a:custGeom>
                <a:avLst/>
                <a:gdLst>
                  <a:gd name="T0" fmla="*/ 3 w 57"/>
                  <a:gd name="T1" fmla="*/ 10 h 88"/>
                  <a:gd name="T2" fmla="*/ 47 w 57"/>
                  <a:gd name="T3" fmla="*/ 83 h 88"/>
                  <a:gd name="T4" fmla="*/ 55 w 57"/>
                  <a:gd name="T5" fmla="*/ 77 h 88"/>
                  <a:gd name="T6" fmla="*/ 11 w 57"/>
                  <a:gd name="T7" fmla="*/ 5 h 88"/>
                  <a:gd name="T8" fmla="*/ 3 w 57"/>
                  <a:gd name="T9" fmla="*/ 1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88">
                    <a:moveTo>
                      <a:pt x="3" y="10"/>
                    </a:moveTo>
                    <a:cubicBezTo>
                      <a:pt x="17" y="35"/>
                      <a:pt x="27" y="63"/>
                      <a:pt x="47" y="83"/>
                    </a:cubicBezTo>
                    <a:cubicBezTo>
                      <a:pt x="51" y="88"/>
                      <a:pt x="57" y="82"/>
                      <a:pt x="55" y="77"/>
                    </a:cubicBezTo>
                    <a:cubicBezTo>
                      <a:pt x="44" y="51"/>
                      <a:pt x="28" y="27"/>
                      <a:pt x="11" y="5"/>
                    </a:cubicBezTo>
                    <a:cubicBezTo>
                      <a:pt x="8" y="0"/>
                      <a:pt x="0" y="4"/>
                      <a:pt x="3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6" name="Freeform 17"/>
              <p:cNvSpPr/>
              <p:nvPr/>
            </p:nvSpPr>
            <p:spPr bwMode="auto">
              <a:xfrm>
                <a:off x="8664576" y="2767013"/>
                <a:ext cx="42863" cy="88900"/>
              </a:xfrm>
              <a:custGeom>
                <a:avLst/>
                <a:gdLst>
                  <a:gd name="T0" fmla="*/ 3 w 41"/>
                  <a:gd name="T1" fmla="*/ 7 h 86"/>
                  <a:gd name="T2" fmla="*/ 30 w 41"/>
                  <a:gd name="T3" fmla="*/ 79 h 86"/>
                  <a:gd name="T4" fmla="*/ 40 w 41"/>
                  <a:gd name="T5" fmla="*/ 76 h 86"/>
                  <a:gd name="T6" fmla="*/ 9 w 41"/>
                  <a:gd name="T7" fmla="*/ 4 h 86"/>
                  <a:gd name="T8" fmla="*/ 3 w 41"/>
                  <a:gd name="T9" fmla="*/ 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86">
                    <a:moveTo>
                      <a:pt x="3" y="7"/>
                    </a:moveTo>
                    <a:cubicBezTo>
                      <a:pt x="16" y="29"/>
                      <a:pt x="21" y="56"/>
                      <a:pt x="30" y="79"/>
                    </a:cubicBezTo>
                    <a:cubicBezTo>
                      <a:pt x="32" y="86"/>
                      <a:pt x="41" y="83"/>
                      <a:pt x="40" y="76"/>
                    </a:cubicBezTo>
                    <a:cubicBezTo>
                      <a:pt x="36" y="48"/>
                      <a:pt x="25" y="27"/>
                      <a:pt x="9" y="4"/>
                    </a:cubicBezTo>
                    <a:cubicBezTo>
                      <a:pt x="7" y="0"/>
                      <a:pt x="0" y="3"/>
                      <a:pt x="3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7" name="Freeform 18"/>
              <p:cNvSpPr/>
              <p:nvPr/>
            </p:nvSpPr>
            <p:spPr bwMode="auto">
              <a:xfrm>
                <a:off x="8740776" y="2992438"/>
                <a:ext cx="26988" cy="107950"/>
              </a:xfrm>
              <a:custGeom>
                <a:avLst/>
                <a:gdLst>
                  <a:gd name="T0" fmla="*/ 2 w 27"/>
                  <a:gd name="T1" fmla="*/ 7 h 104"/>
                  <a:gd name="T2" fmla="*/ 17 w 27"/>
                  <a:gd name="T3" fmla="*/ 100 h 104"/>
                  <a:gd name="T4" fmla="*/ 23 w 27"/>
                  <a:gd name="T5" fmla="*/ 100 h 104"/>
                  <a:gd name="T6" fmla="*/ 9 w 27"/>
                  <a:gd name="T7" fmla="*/ 4 h 104"/>
                  <a:gd name="T8" fmla="*/ 2 w 27"/>
                  <a:gd name="T9" fmla="*/ 7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104">
                    <a:moveTo>
                      <a:pt x="2" y="7"/>
                    </a:moveTo>
                    <a:cubicBezTo>
                      <a:pt x="14" y="36"/>
                      <a:pt x="13" y="68"/>
                      <a:pt x="17" y="100"/>
                    </a:cubicBezTo>
                    <a:cubicBezTo>
                      <a:pt x="17" y="104"/>
                      <a:pt x="23" y="104"/>
                      <a:pt x="23" y="100"/>
                    </a:cubicBezTo>
                    <a:cubicBezTo>
                      <a:pt x="27" y="67"/>
                      <a:pt x="24" y="33"/>
                      <a:pt x="9" y="4"/>
                    </a:cubicBezTo>
                    <a:cubicBezTo>
                      <a:pt x="7" y="0"/>
                      <a:pt x="0" y="3"/>
                      <a:pt x="2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8" name="Freeform 19"/>
              <p:cNvSpPr/>
              <p:nvPr/>
            </p:nvSpPr>
            <p:spPr bwMode="auto">
              <a:xfrm>
                <a:off x="8753476" y="3206751"/>
                <a:ext cx="25400" cy="80963"/>
              </a:xfrm>
              <a:custGeom>
                <a:avLst/>
                <a:gdLst>
                  <a:gd name="T0" fmla="*/ 13 w 24"/>
                  <a:gd name="T1" fmla="*/ 2 h 78"/>
                  <a:gd name="T2" fmla="*/ 4 w 24"/>
                  <a:gd name="T3" fmla="*/ 32 h 78"/>
                  <a:gd name="T4" fmla="*/ 2 w 24"/>
                  <a:gd name="T5" fmla="*/ 46 h 78"/>
                  <a:gd name="T6" fmla="*/ 0 w 24"/>
                  <a:gd name="T7" fmla="*/ 66 h 78"/>
                  <a:gd name="T8" fmla="*/ 13 w 24"/>
                  <a:gd name="T9" fmla="*/ 71 h 78"/>
                  <a:gd name="T10" fmla="*/ 23 w 24"/>
                  <a:gd name="T11" fmla="*/ 39 h 78"/>
                  <a:gd name="T12" fmla="*/ 15 w 24"/>
                  <a:gd name="T13" fmla="*/ 2 h 78"/>
                  <a:gd name="T14" fmla="*/ 13 w 24"/>
                  <a:gd name="T15" fmla="*/ 2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78">
                    <a:moveTo>
                      <a:pt x="13" y="2"/>
                    </a:moveTo>
                    <a:cubicBezTo>
                      <a:pt x="9" y="12"/>
                      <a:pt x="6" y="21"/>
                      <a:pt x="4" y="32"/>
                    </a:cubicBezTo>
                    <a:cubicBezTo>
                      <a:pt x="3" y="37"/>
                      <a:pt x="2" y="41"/>
                      <a:pt x="2" y="46"/>
                    </a:cubicBezTo>
                    <a:cubicBezTo>
                      <a:pt x="1" y="53"/>
                      <a:pt x="1" y="59"/>
                      <a:pt x="0" y="66"/>
                    </a:cubicBezTo>
                    <a:cubicBezTo>
                      <a:pt x="0" y="72"/>
                      <a:pt x="9" y="78"/>
                      <a:pt x="13" y="71"/>
                    </a:cubicBezTo>
                    <a:cubicBezTo>
                      <a:pt x="18" y="60"/>
                      <a:pt x="21" y="52"/>
                      <a:pt x="23" y="39"/>
                    </a:cubicBezTo>
                    <a:cubicBezTo>
                      <a:pt x="24" y="25"/>
                      <a:pt x="20" y="15"/>
                      <a:pt x="15" y="2"/>
                    </a:cubicBezTo>
                    <a:cubicBezTo>
                      <a:pt x="15" y="0"/>
                      <a:pt x="13" y="1"/>
                      <a:pt x="13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9" name="Freeform 20"/>
              <p:cNvSpPr/>
              <p:nvPr/>
            </p:nvSpPr>
            <p:spPr bwMode="auto">
              <a:xfrm>
                <a:off x="8672513" y="3368676"/>
                <a:ext cx="61913" cy="100013"/>
              </a:xfrm>
              <a:custGeom>
                <a:avLst/>
                <a:gdLst>
                  <a:gd name="T0" fmla="*/ 46 w 61"/>
                  <a:gd name="T1" fmla="*/ 3 h 97"/>
                  <a:gd name="T2" fmla="*/ 6 w 61"/>
                  <a:gd name="T3" fmla="*/ 81 h 97"/>
                  <a:gd name="T4" fmla="*/ 20 w 61"/>
                  <a:gd name="T5" fmla="*/ 91 h 97"/>
                  <a:gd name="T6" fmla="*/ 52 w 61"/>
                  <a:gd name="T7" fmla="*/ 51 h 97"/>
                  <a:gd name="T8" fmla="*/ 53 w 61"/>
                  <a:gd name="T9" fmla="*/ 3 h 97"/>
                  <a:gd name="T10" fmla="*/ 46 w 61"/>
                  <a:gd name="T11" fmla="*/ 3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" h="97">
                    <a:moveTo>
                      <a:pt x="46" y="3"/>
                    </a:moveTo>
                    <a:cubicBezTo>
                      <a:pt x="33" y="29"/>
                      <a:pt x="23" y="57"/>
                      <a:pt x="6" y="81"/>
                    </a:cubicBezTo>
                    <a:cubicBezTo>
                      <a:pt x="0" y="89"/>
                      <a:pt x="13" y="97"/>
                      <a:pt x="20" y="91"/>
                    </a:cubicBezTo>
                    <a:cubicBezTo>
                      <a:pt x="34" y="80"/>
                      <a:pt x="45" y="69"/>
                      <a:pt x="52" y="51"/>
                    </a:cubicBezTo>
                    <a:cubicBezTo>
                      <a:pt x="58" y="35"/>
                      <a:pt x="61" y="20"/>
                      <a:pt x="53" y="3"/>
                    </a:cubicBezTo>
                    <a:cubicBezTo>
                      <a:pt x="52" y="0"/>
                      <a:pt x="47" y="1"/>
                      <a:pt x="46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0" name="Freeform 21"/>
              <p:cNvSpPr/>
              <p:nvPr/>
            </p:nvSpPr>
            <p:spPr bwMode="auto">
              <a:xfrm>
                <a:off x="8559801" y="3544888"/>
                <a:ext cx="68263" cy="84138"/>
              </a:xfrm>
              <a:custGeom>
                <a:avLst/>
                <a:gdLst>
                  <a:gd name="T0" fmla="*/ 51 w 66"/>
                  <a:gd name="T1" fmla="*/ 4 h 81"/>
                  <a:gd name="T2" fmla="*/ 24 w 66"/>
                  <a:gd name="T3" fmla="*/ 33 h 81"/>
                  <a:gd name="T4" fmla="*/ 14 w 66"/>
                  <a:gd name="T5" fmla="*/ 46 h 81"/>
                  <a:gd name="T6" fmla="*/ 5 w 66"/>
                  <a:gd name="T7" fmla="*/ 62 h 81"/>
                  <a:gd name="T8" fmla="*/ 18 w 66"/>
                  <a:gd name="T9" fmla="*/ 75 h 81"/>
                  <a:gd name="T10" fmla="*/ 32 w 66"/>
                  <a:gd name="T11" fmla="*/ 65 h 81"/>
                  <a:gd name="T12" fmla="*/ 45 w 66"/>
                  <a:gd name="T13" fmla="*/ 49 h 81"/>
                  <a:gd name="T14" fmla="*/ 63 w 66"/>
                  <a:gd name="T15" fmla="*/ 11 h 81"/>
                  <a:gd name="T16" fmla="*/ 51 w 66"/>
                  <a:gd name="T17" fmla="*/ 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6" h="81">
                    <a:moveTo>
                      <a:pt x="51" y="4"/>
                    </a:moveTo>
                    <a:cubicBezTo>
                      <a:pt x="41" y="13"/>
                      <a:pt x="32" y="22"/>
                      <a:pt x="24" y="33"/>
                    </a:cubicBezTo>
                    <a:cubicBezTo>
                      <a:pt x="21" y="37"/>
                      <a:pt x="17" y="41"/>
                      <a:pt x="14" y="46"/>
                    </a:cubicBezTo>
                    <a:cubicBezTo>
                      <a:pt x="10" y="51"/>
                      <a:pt x="9" y="57"/>
                      <a:pt x="5" y="62"/>
                    </a:cubicBezTo>
                    <a:cubicBezTo>
                      <a:pt x="0" y="70"/>
                      <a:pt x="10" y="81"/>
                      <a:pt x="18" y="75"/>
                    </a:cubicBezTo>
                    <a:cubicBezTo>
                      <a:pt x="22" y="72"/>
                      <a:pt x="29" y="69"/>
                      <a:pt x="32" y="65"/>
                    </a:cubicBezTo>
                    <a:cubicBezTo>
                      <a:pt x="37" y="60"/>
                      <a:pt x="41" y="55"/>
                      <a:pt x="45" y="49"/>
                    </a:cubicBezTo>
                    <a:cubicBezTo>
                      <a:pt x="53" y="37"/>
                      <a:pt x="59" y="25"/>
                      <a:pt x="63" y="11"/>
                    </a:cubicBezTo>
                    <a:cubicBezTo>
                      <a:pt x="66" y="4"/>
                      <a:pt x="56" y="0"/>
                      <a:pt x="51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1" name="Freeform 22"/>
              <p:cNvSpPr/>
              <p:nvPr/>
            </p:nvSpPr>
            <p:spPr bwMode="auto">
              <a:xfrm>
                <a:off x="8374063" y="3732213"/>
                <a:ext cx="80963" cy="65088"/>
              </a:xfrm>
              <a:custGeom>
                <a:avLst/>
                <a:gdLst>
                  <a:gd name="T0" fmla="*/ 66 w 79"/>
                  <a:gd name="T1" fmla="*/ 3 h 62"/>
                  <a:gd name="T2" fmla="*/ 35 w 79"/>
                  <a:gd name="T3" fmla="*/ 23 h 62"/>
                  <a:gd name="T4" fmla="*/ 6 w 79"/>
                  <a:gd name="T5" fmla="*/ 48 h 62"/>
                  <a:gd name="T6" fmla="*/ 14 w 79"/>
                  <a:gd name="T7" fmla="*/ 58 h 62"/>
                  <a:gd name="T8" fmla="*/ 45 w 79"/>
                  <a:gd name="T9" fmla="*/ 38 h 62"/>
                  <a:gd name="T10" fmla="*/ 73 w 79"/>
                  <a:gd name="T11" fmla="*/ 13 h 62"/>
                  <a:gd name="T12" fmla="*/ 66 w 79"/>
                  <a:gd name="T13" fmla="*/ 3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9" h="62">
                    <a:moveTo>
                      <a:pt x="66" y="3"/>
                    </a:moveTo>
                    <a:cubicBezTo>
                      <a:pt x="55" y="9"/>
                      <a:pt x="45" y="15"/>
                      <a:pt x="35" y="23"/>
                    </a:cubicBezTo>
                    <a:cubicBezTo>
                      <a:pt x="25" y="31"/>
                      <a:pt x="16" y="39"/>
                      <a:pt x="6" y="48"/>
                    </a:cubicBezTo>
                    <a:cubicBezTo>
                      <a:pt x="0" y="53"/>
                      <a:pt x="8" y="62"/>
                      <a:pt x="14" y="58"/>
                    </a:cubicBezTo>
                    <a:cubicBezTo>
                      <a:pt x="25" y="52"/>
                      <a:pt x="35" y="46"/>
                      <a:pt x="45" y="38"/>
                    </a:cubicBezTo>
                    <a:cubicBezTo>
                      <a:pt x="55" y="30"/>
                      <a:pt x="64" y="21"/>
                      <a:pt x="73" y="13"/>
                    </a:cubicBezTo>
                    <a:cubicBezTo>
                      <a:pt x="79" y="9"/>
                      <a:pt x="72" y="0"/>
                      <a:pt x="66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2" name="Freeform 23"/>
              <p:cNvSpPr/>
              <p:nvPr/>
            </p:nvSpPr>
            <p:spPr bwMode="auto">
              <a:xfrm>
                <a:off x="7953376" y="3932238"/>
                <a:ext cx="93663" cy="30163"/>
              </a:xfrm>
              <a:custGeom>
                <a:avLst/>
                <a:gdLst>
                  <a:gd name="T0" fmla="*/ 82 w 91"/>
                  <a:gd name="T1" fmla="*/ 1 h 30"/>
                  <a:gd name="T2" fmla="*/ 42 w 91"/>
                  <a:gd name="T3" fmla="*/ 5 h 30"/>
                  <a:gd name="T4" fmla="*/ 9 w 91"/>
                  <a:gd name="T5" fmla="*/ 11 h 30"/>
                  <a:gd name="T6" fmla="*/ 9 w 91"/>
                  <a:gd name="T7" fmla="*/ 28 h 30"/>
                  <a:gd name="T8" fmla="*/ 45 w 91"/>
                  <a:gd name="T9" fmla="*/ 27 h 30"/>
                  <a:gd name="T10" fmla="*/ 86 w 91"/>
                  <a:gd name="T11" fmla="*/ 9 h 30"/>
                  <a:gd name="T12" fmla="*/ 82 w 91"/>
                  <a:gd name="T13" fmla="*/ 1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1" h="30">
                    <a:moveTo>
                      <a:pt x="82" y="1"/>
                    </a:moveTo>
                    <a:cubicBezTo>
                      <a:pt x="69" y="3"/>
                      <a:pt x="55" y="3"/>
                      <a:pt x="42" y="5"/>
                    </a:cubicBezTo>
                    <a:cubicBezTo>
                      <a:pt x="31" y="6"/>
                      <a:pt x="20" y="9"/>
                      <a:pt x="9" y="11"/>
                    </a:cubicBezTo>
                    <a:cubicBezTo>
                      <a:pt x="0" y="13"/>
                      <a:pt x="0" y="27"/>
                      <a:pt x="9" y="28"/>
                    </a:cubicBezTo>
                    <a:cubicBezTo>
                      <a:pt x="22" y="30"/>
                      <a:pt x="32" y="30"/>
                      <a:pt x="45" y="27"/>
                    </a:cubicBezTo>
                    <a:cubicBezTo>
                      <a:pt x="60" y="23"/>
                      <a:pt x="72" y="15"/>
                      <a:pt x="86" y="9"/>
                    </a:cubicBezTo>
                    <a:cubicBezTo>
                      <a:pt x="91" y="7"/>
                      <a:pt x="87" y="0"/>
                      <a:pt x="82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3" name="Freeform 24"/>
              <p:cNvSpPr/>
              <p:nvPr/>
            </p:nvSpPr>
            <p:spPr bwMode="auto">
              <a:xfrm>
                <a:off x="7991476" y="3992563"/>
                <a:ext cx="65088" cy="77788"/>
              </a:xfrm>
              <a:custGeom>
                <a:avLst/>
                <a:gdLst>
                  <a:gd name="T0" fmla="*/ 2 w 63"/>
                  <a:gd name="T1" fmla="*/ 6 h 74"/>
                  <a:gd name="T2" fmla="*/ 12 w 63"/>
                  <a:gd name="T3" fmla="*/ 18 h 74"/>
                  <a:gd name="T4" fmla="*/ 24 w 63"/>
                  <a:gd name="T5" fmla="*/ 34 h 74"/>
                  <a:gd name="T6" fmla="*/ 36 w 63"/>
                  <a:gd name="T7" fmla="*/ 51 h 74"/>
                  <a:gd name="T8" fmla="*/ 47 w 63"/>
                  <a:gd name="T9" fmla="*/ 66 h 74"/>
                  <a:gd name="T10" fmla="*/ 61 w 63"/>
                  <a:gd name="T11" fmla="*/ 60 h 74"/>
                  <a:gd name="T12" fmla="*/ 37 w 63"/>
                  <a:gd name="T13" fmla="*/ 16 h 74"/>
                  <a:gd name="T14" fmla="*/ 18 w 63"/>
                  <a:gd name="T15" fmla="*/ 3 h 74"/>
                  <a:gd name="T16" fmla="*/ 3 w 63"/>
                  <a:gd name="T17" fmla="*/ 2 h 74"/>
                  <a:gd name="T18" fmla="*/ 2 w 63"/>
                  <a:gd name="T19" fmla="*/ 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74">
                    <a:moveTo>
                      <a:pt x="2" y="6"/>
                    </a:moveTo>
                    <a:cubicBezTo>
                      <a:pt x="6" y="7"/>
                      <a:pt x="10" y="15"/>
                      <a:pt x="12" y="18"/>
                    </a:cubicBezTo>
                    <a:cubicBezTo>
                      <a:pt x="15" y="24"/>
                      <a:pt x="20" y="29"/>
                      <a:pt x="24" y="34"/>
                    </a:cubicBezTo>
                    <a:cubicBezTo>
                      <a:pt x="29" y="39"/>
                      <a:pt x="32" y="45"/>
                      <a:pt x="36" y="51"/>
                    </a:cubicBezTo>
                    <a:cubicBezTo>
                      <a:pt x="39" y="56"/>
                      <a:pt x="44" y="60"/>
                      <a:pt x="47" y="66"/>
                    </a:cubicBezTo>
                    <a:cubicBezTo>
                      <a:pt x="51" y="74"/>
                      <a:pt x="63" y="68"/>
                      <a:pt x="61" y="60"/>
                    </a:cubicBezTo>
                    <a:cubicBezTo>
                      <a:pt x="57" y="43"/>
                      <a:pt x="50" y="29"/>
                      <a:pt x="37" y="16"/>
                    </a:cubicBezTo>
                    <a:cubicBezTo>
                      <a:pt x="32" y="10"/>
                      <a:pt x="26" y="6"/>
                      <a:pt x="18" y="3"/>
                    </a:cubicBezTo>
                    <a:cubicBezTo>
                      <a:pt x="13" y="0"/>
                      <a:pt x="8" y="1"/>
                      <a:pt x="3" y="2"/>
                    </a:cubicBezTo>
                    <a:cubicBezTo>
                      <a:pt x="0" y="2"/>
                      <a:pt x="0" y="6"/>
                      <a:pt x="2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4" name="Freeform 25"/>
              <p:cNvSpPr/>
              <p:nvPr/>
            </p:nvSpPr>
            <p:spPr bwMode="auto">
              <a:xfrm>
                <a:off x="8085138" y="4160838"/>
                <a:ext cx="26988" cy="95250"/>
              </a:xfrm>
              <a:custGeom>
                <a:avLst/>
                <a:gdLst>
                  <a:gd name="T0" fmla="*/ 0 w 26"/>
                  <a:gd name="T1" fmla="*/ 8 h 91"/>
                  <a:gd name="T2" fmla="*/ 6 w 26"/>
                  <a:gd name="T3" fmla="*/ 83 h 91"/>
                  <a:gd name="T4" fmla="*/ 22 w 26"/>
                  <a:gd name="T5" fmla="*/ 83 h 91"/>
                  <a:gd name="T6" fmla="*/ 13 w 26"/>
                  <a:gd name="T7" fmla="*/ 5 h 91"/>
                  <a:gd name="T8" fmla="*/ 0 w 26"/>
                  <a:gd name="T9" fmla="*/ 8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91">
                    <a:moveTo>
                      <a:pt x="0" y="8"/>
                    </a:moveTo>
                    <a:cubicBezTo>
                      <a:pt x="1" y="33"/>
                      <a:pt x="2" y="59"/>
                      <a:pt x="6" y="83"/>
                    </a:cubicBezTo>
                    <a:cubicBezTo>
                      <a:pt x="8" y="91"/>
                      <a:pt x="20" y="91"/>
                      <a:pt x="22" y="83"/>
                    </a:cubicBezTo>
                    <a:cubicBezTo>
                      <a:pt x="26" y="58"/>
                      <a:pt x="26" y="27"/>
                      <a:pt x="13" y="5"/>
                    </a:cubicBezTo>
                    <a:cubicBezTo>
                      <a:pt x="9" y="0"/>
                      <a:pt x="0" y="2"/>
                      <a:pt x="0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5" name="Freeform 26"/>
              <p:cNvSpPr/>
              <p:nvPr/>
            </p:nvSpPr>
            <p:spPr bwMode="auto">
              <a:xfrm>
                <a:off x="8034338" y="4348163"/>
                <a:ext cx="44450" cy="106363"/>
              </a:xfrm>
              <a:custGeom>
                <a:avLst/>
                <a:gdLst>
                  <a:gd name="T0" fmla="*/ 8 w 43"/>
                  <a:gd name="T1" fmla="*/ 99 h 102"/>
                  <a:gd name="T2" fmla="*/ 32 w 43"/>
                  <a:gd name="T3" fmla="*/ 61 h 102"/>
                  <a:gd name="T4" fmla="*/ 42 w 43"/>
                  <a:gd name="T5" fmla="*/ 9 h 102"/>
                  <a:gd name="T6" fmla="*/ 27 w 43"/>
                  <a:gd name="T7" fmla="*/ 7 h 102"/>
                  <a:gd name="T8" fmla="*/ 13 w 43"/>
                  <a:gd name="T9" fmla="*/ 50 h 102"/>
                  <a:gd name="T10" fmla="*/ 1 w 43"/>
                  <a:gd name="T11" fmla="*/ 95 h 102"/>
                  <a:gd name="T12" fmla="*/ 8 w 43"/>
                  <a:gd name="T13" fmla="*/ 99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102">
                    <a:moveTo>
                      <a:pt x="8" y="99"/>
                    </a:moveTo>
                    <a:cubicBezTo>
                      <a:pt x="19" y="87"/>
                      <a:pt x="26" y="76"/>
                      <a:pt x="32" y="61"/>
                    </a:cubicBezTo>
                    <a:cubicBezTo>
                      <a:pt x="38" y="44"/>
                      <a:pt x="40" y="27"/>
                      <a:pt x="42" y="9"/>
                    </a:cubicBezTo>
                    <a:cubicBezTo>
                      <a:pt x="43" y="0"/>
                      <a:pt x="30" y="0"/>
                      <a:pt x="27" y="7"/>
                    </a:cubicBezTo>
                    <a:cubicBezTo>
                      <a:pt x="21" y="22"/>
                      <a:pt x="16" y="35"/>
                      <a:pt x="13" y="50"/>
                    </a:cubicBezTo>
                    <a:cubicBezTo>
                      <a:pt x="9" y="64"/>
                      <a:pt x="7" y="81"/>
                      <a:pt x="1" y="95"/>
                    </a:cubicBezTo>
                    <a:cubicBezTo>
                      <a:pt x="0" y="99"/>
                      <a:pt x="6" y="102"/>
                      <a:pt x="8" y="9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6" name="Freeform 27"/>
              <p:cNvSpPr/>
              <p:nvPr/>
            </p:nvSpPr>
            <p:spPr bwMode="auto">
              <a:xfrm>
                <a:off x="7883526" y="4581526"/>
                <a:ext cx="80963" cy="74613"/>
              </a:xfrm>
              <a:custGeom>
                <a:avLst/>
                <a:gdLst>
                  <a:gd name="T0" fmla="*/ 7 w 78"/>
                  <a:gd name="T1" fmla="*/ 69 h 72"/>
                  <a:gd name="T2" fmla="*/ 45 w 78"/>
                  <a:gd name="T3" fmla="*/ 47 h 72"/>
                  <a:gd name="T4" fmla="*/ 75 w 78"/>
                  <a:gd name="T5" fmla="*/ 11 h 72"/>
                  <a:gd name="T6" fmla="*/ 67 w 78"/>
                  <a:gd name="T7" fmla="*/ 5 h 72"/>
                  <a:gd name="T8" fmla="*/ 37 w 78"/>
                  <a:gd name="T9" fmla="*/ 33 h 72"/>
                  <a:gd name="T10" fmla="*/ 4 w 78"/>
                  <a:gd name="T11" fmla="*/ 63 h 72"/>
                  <a:gd name="T12" fmla="*/ 7 w 78"/>
                  <a:gd name="T13" fmla="*/ 69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72">
                    <a:moveTo>
                      <a:pt x="7" y="69"/>
                    </a:moveTo>
                    <a:cubicBezTo>
                      <a:pt x="20" y="62"/>
                      <a:pt x="33" y="56"/>
                      <a:pt x="45" y="47"/>
                    </a:cubicBezTo>
                    <a:cubicBezTo>
                      <a:pt x="57" y="37"/>
                      <a:pt x="68" y="26"/>
                      <a:pt x="75" y="11"/>
                    </a:cubicBezTo>
                    <a:cubicBezTo>
                      <a:pt x="78" y="6"/>
                      <a:pt x="71" y="0"/>
                      <a:pt x="67" y="5"/>
                    </a:cubicBezTo>
                    <a:cubicBezTo>
                      <a:pt x="57" y="15"/>
                      <a:pt x="47" y="24"/>
                      <a:pt x="37" y="33"/>
                    </a:cubicBezTo>
                    <a:cubicBezTo>
                      <a:pt x="26" y="43"/>
                      <a:pt x="15" y="55"/>
                      <a:pt x="4" y="63"/>
                    </a:cubicBezTo>
                    <a:cubicBezTo>
                      <a:pt x="0" y="66"/>
                      <a:pt x="3" y="72"/>
                      <a:pt x="7" y="6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7" name="Freeform 28"/>
              <p:cNvSpPr/>
              <p:nvPr/>
            </p:nvSpPr>
            <p:spPr bwMode="auto">
              <a:xfrm>
                <a:off x="7666038" y="4762501"/>
                <a:ext cx="120650" cy="58738"/>
              </a:xfrm>
              <a:custGeom>
                <a:avLst/>
                <a:gdLst>
                  <a:gd name="T0" fmla="*/ 6 w 117"/>
                  <a:gd name="T1" fmla="*/ 56 h 56"/>
                  <a:gd name="T2" fmla="*/ 111 w 117"/>
                  <a:gd name="T3" fmla="*/ 13 h 56"/>
                  <a:gd name="T4" fmla="*/ 105 w 117"/>
                  <a:gd name="T5" fmla="*/ 2 h 56"/>
                  <a:gd name="T6" fmla="*/ 5 w 117"/>
                  <a:gd name="T7" fmla="*/ 48 h 56"/>
                  <a:gd name="T8" fmla="*/ 6 w 117"/>
                  <a:gd name="T9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56">
                    <a:moveTo>
                      <a:pt x="6" y="56"/>
                    </a:moveTo>
                    <a:cubicBezTo>
                      <a:pt x="44" y="51"/>
                      <a:pt x="81" y="37"/>
                      <a:pt x="111" y="13"/>
                    </a:cubicBezTo>
                    <a:cubicBezTo>
                      <a:pt x="117" y="9"/>
                      <a:pt x="111" y="0"/>
                      <a:pt x="105" y="2"/>
                    </a:cubicBezTo>
                    <a:cubicBezTo>
                      <a:pt x="70" y="12"/>
                      <a:pt x="40" y="36"/>
                      <a:pt x="5" y="48"/>
                    </a:cubicBezTo>
                    <a:cubicBezTo>
                      <a:pt x="0" y="49"/>
                      <a:pt x="1" y="56"/>
                      <a:pt x="6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8" name="Freeform 29"/>
              <p:cNvSpPr/>
              <p:nvPr/>
            </p:nvSpPr>
            <p:spPr bwMode="auto">
              <a:xfrm>
                <a:off x="7434263" y="4868863"/>
                <a:ext cx="123825" cy="47625"/>
              </a:xfrm>
              <a:custGeom>
                <a:avLst/>
                <a:gdLst>
                  <a:gd name="T0" fmla="*/ 4 w 120"/>
                  <a:gd name="T1" fmla="*/ 46 h 46"/>
                  <a:gd name="T2" fmla="*/ 117 w 120"/>
                  <a:gd name="T3" fmla="*/ 10 h 46"/>
                  <a:gd name="T4" fmla="*/ 112 w 120"/>
                  <a:gd name="T5" fmla="*/ 2 h 46"/>
                  <a:gd name="T6" fmla="*/ 3 w 120"/>
                  <a:gd name="T7" fmla="*/ 39 h 46"/>
                  <a:gd name="T8" fmla="*/ 4 w 120"/>
                  <a:gd name="T9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46">
                    <a:moveTo>
                      <a:pt x="4" y="46"/>
                    </a:moveTo>
                    <a:cubicBezTo>
                      <a:pt x="43" y="44"/>
                      <a:pt x="86" y="36"/>
                      <a:pt x="117" y="10"/>
                    </a:cubicBezTo>
                    <a:cubicBezTo>
                      <a:pt x="120" y="7"/>
                      <a:pt x="116" y="0"/>
                      <a:pt x="112" y="2"/>
                    </a:cubicBezTo>
                    <a:cubicBezTo>
                      <a:pt x="75" y="14"/>
                      <a:pt x="40" y="27"/>
                      <a:pt x="3" y="39"/>
                    </a:cubicBezTo>
                    <a:cubicBezTo>
                      <a:pt x="0" y="40"/>
                      <a:pt x="0" y="46"/>
                      <a:pt x="4" y="4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9" name="Freeform 30"/>
              <p:cNvSpPr/>
              <p:nvPr/>
            </p:nvSpPr>
            <p:spPr bwMode="auto">
              <a:xfrm>
                <a:off x="7192963" y="4932363"/>
                <a:ext cx="153988" cy="38100"/>
              </a:xfrm>
              <a:custGeom>
                <a:avLst/>
                <a:gdLst>
                  <a:gd name="T0" fmla="*/ 6 w 148"/>
                  <a:gd name="T1" fmla="*/ 36 h 37"/>
                  <a:gd name="T2" fmla="*/ 137 w 148"/>
                  <a:gd name="T3" fmla="*/ 20 h 37"/>
                  <a:gd name="T4" fmla="*/ 133 w 148"/>
                  <a:gd name="T5" fmla="*/ 3 h 37"/>
                  <a:gd name="T6" fmla="*/ 3 w 148"/>
                  <a:gd name="T7" fmla="*/ 31 h 37"/>
                  <a:gd name="T8" fmla="*/ 6 w 148"/>
                  <a:gd name="T9" fmla="*/ 3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8" h="37">
                    <a:moveTo>
                      <a:pt x="6" y="36"/>
                    </a:moveTo>
                    <a:cubicBezTo>
                      <a:pt x="51" y="28"/>
                      <a:pt x="94" y="36"/>
                      <a:pt x="137" y="20"/>
                    </a:cubicBezTo>
                    <a:cubicBezTo>
                      <a:pt x="148" y="16"/>
                      <a:pt x="144" y="0"/>
                      <a:pt x="133" y="3"/>
                    </a:cubicBezTo>
                    <a:cubicBezTo>
                      <a:pt x="88" y="13"/>
                      <a:pt x="46" y="13"/>
                      <a:pt x="3" y="31"/>
                    </a:cubicBezTo>
                    <a:cubicBezTo>
                      <a:pt x="0" y="32"/>
                      <a:pt x="2" y="37"/>
                      <a:pt x="6" y="3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0" name="Freeform 31"/>
              <p:cNvSpPr/>
              <p:nvPr/>
            </p:nvSpPr>
            <p:spPr bwMode="auto">
              <a:xfrm>
                <a:off x="6989763" y="4945063"/>
                <a:ext cx="88900" cy="22225"/>
              </a:xfrm>
              <a:custGeom>
                <a:avLst/>
                <a:gdLst>
                  <a:gd name="T0" fmla="*/ 4 w 86"/>
                  <a:gd name="T1" fmla="*/ 18 h 22"/>
                  <a:gd name="T2" fmla="*/ 80 w 86"/>
                  <a:gd name="T3" fmla="*/ 10 h 22"/>
                  <a:gd name="T4" fmla="*/ 77 w 86"/>
                  <a:gd name="T5" fmla="*/ 1 h 22"/>
                  <a:gd name="T6" fmla="*/ 4 w 86"/>
                  <a:gd name="T7" fmla="*/ 8 h 22"/>
                  <a:gd name="T8" fmla="*/ 4 w 86"/>
                  <a:gd name="T9" fmla="*/ 18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22">
                    <a:moveTo>
                      <a:pt x="4" y="18"/>
                    </a:moveTo>
                    <a:cubicBezTo>
                      <a:pt x="30" y="22"/>
                      <a:pt x="56" y="21"/>
                      <a:pt x="80" y="10"/>
                    </a:cubicBezTo>
                    <a:cubicBezTo>
                      <a:pt x="86" y="8"/>
                      <a:pt x="82" y="0"/>
                      <a:pt x="77" y="1"/>
                    </a:cubicBezTo>
                    <a:cubicBezTo>
                      <a:pt x="53" y="5"/>
                      <a:pt x="28" y="5"/>
                      <a:pt x="4" y="8"/>
                    </a:cubicBezTo>
                    <a:cubicBezTo>
                      <a:pt x="0" y="9"/>
                      <a:pt x="0" y="17"/>
                      <a:pt x="4" y="1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1" name="Freeform 32"/>
              <p:cNvSpPr/>
              <p:nvPr/>
            </p:nvSpPr>
            <p:spPr bwMode="auto">
              <a:xfrm>
                <a:off x="6748463" y="4924426"/>
                <a:ext cx="80963" cy="31750"/>
              </a:xfrm>
              <a:custGeom>
                <a:avLst/>
                <a:gdLst>
                  <a:gd name="T0" fmla="*/ 6 w 79"/>
                  <a:gd name="T1" fmla="*/ 17 h 31"/>
                  <a:gd name="T2" fmla="*/ 37 w 79"/>
                  <a:gd name="T3" fmla="*/ 24 h 31"/>
                  <a:gd name="T4" fmla="*/ 72 w 79"/>
                  <a:gd name="T5" fmla="*/ 31 h 31"/>
                  <a:gd name="T6" fmla="*/ 75 w 79"/>
                  <a:gd name="T7" fmla="*/ 21 h 31"/>
                  <a:gd name="T8" fmla="*/ 6 w 79"/>
                  <a:gd name="T9" fmla="*/ 6 h 31"/>
                  <a:gd name="T10" fmla="*/ 6 w 79"/>
                  <a:gd name="T11" fmla="*/ 17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31">
                    <a:moveTo>
                      <a:pt x="6" y="17"/>
                    </a:moveTo>
                    <a:cubicBezTo>
                      <a:pt x="16" y="20"/>
                      <a:pt x="27" y="22"/>
                      <a:pt x="37" y="24"/>
                    </a:cubicBezTo>
                    <a:cubicBezTo>
                      <a:pt x="49" y="27"/>
                      <a:pt x="60" y="31"/>
                      <a:pt x="72" y="31"/>
                    </a:cubicBezTo>
                    <a:cubicBezTo>
                      <a:pt x="78" y="31"/>
                      <a:pt x="79" y="24"/>
                      <a:pt x="75" y="21"/>
                    </a:cubicBezTo>
                    <a:cubicBezTo>
                      <a:pt x="56" y="8"/>
                      <a:pt x="28" y="0"/>
                      <a:pt x="6" y="6"/>
                    </a:cubicBezTo>
                    <a:cubicBezTo>
                      <a:pt x="0" y="8"/>
                      <a:pt x="1" y="15"/>
                      <a:pt x="6" y="1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2" name="Freeform 33"/>
              <p:cNvSpPr/>
              <p:nvPr/>
            </p:nvSpPr>
            <p:spPr bwMode="auto">
              <a:xfrm>
                <a:off x="6559551" y="4949826"/>
                <a:ext cx="68263" cy="61913"/>
              </a:xfrm>
              <a:custGeom>
                <a:avLst/>
                <a:gdLst>
                  <a:gd name="T0" fmla="*/ 11 w 67"/>
                  <a:gd name="T1" fmla="*/ 56 h 59"/>
                  <a:gd name="T2" fmla="*/ 39 w 67"/>
                  <a:gd name="T3" fmla="*/ 37 h 59"/>
                  <a:gd name="T4" fmla="*/ 63 w 67"/>
                  <a:gd name="T5" fmla="*/ 12 h 59"/>
                  <a:gd name="T6" fmla="*/ 55 w 67"/>
                  <a:gd name="T7" fmla="*/ 4 h 59"/>
                  <a:gd name="T8" fmla="*/ 31 w 67"/>
                  <a:gd name="T9" fmla="*/ 25 h 59"/>
                  <a:gd name="T10" fmla="*/ 4 w 67"/>
                  <a:gd name="T11" fmla="*/ 48 h 59"/>
                  <a:gd name="T12" fmla="*/ 11 w 67"/>
                  <a:gd name="T13" fmla="*/ 56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7" h="59">
                    <a:moveTo>
                      <a:pt x="11" y="56"/>
                    </a:moveTo>
                    <a:cubicBezTo>
                      <a:pt x="21" y="50"/>
                      <a:pt x="30" y="44"/>
                      <a:pt x="39" y="37"/>
                    </a:cubicBezTo>
                    <a:cubicBezTo>
                      <a:pt x="48" y="29"/>
                      <a:pt x="55" y="21"/>
                      <a:pt x="63" y="12"/>
                    </a:cubicBezTo>
                    <a:cubicBezTo>
                      <a:pt x="67" y="7"/>
                      <a:pt x="60" y="0"/>
                      <a:pt x="55" y="4"/>
                    </a:cubicBezTo>
                    <a:cubicBezTo>
                      <a:pt x="47" y="11"/>
                      <a:pt x="39" y="17"/>
                      <a:pt x="31" y="25"/>
                    </a:cubicBezTo>
                    <a:cubicBezTo>
                      <a:pt x="22" y="33"/>
                      <a:pt x="14" y="41"/>
                      <a:pt x="4" y="48"/>
                    </a:cubicBezTo>
                    <a:cubicBezTo>
                      <a:pt x="0" y="52"/>
                      <a:pt x="6" y="59"/>
                      <a:pt x="11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3" name="Freeform 34"/>
              <p:cNvSpPr/>
              <p:nvPr/>
            </p:nvSpPr>
            <p:spPr bwMode="auto">
              <a:xfrm>
                <a:off x="6375401" y="5078413"/>
                <a:ext cx="80963" cy="49213"/>
              </a:xfrm>
              <a:custGeom>
                <a:avLst/>
                <a:gdLst>
                  <a:gd name="T0" fmla="*/ 5 w 78"/>
                  <a:gd name="T1" fmla="*/ 46 h 46"/>
                  <a:gd name="T2" fmla="*/ 41 w 78"/>
                  <a:gd name="T3" fmla="*/ 34 h 46"/>
                  <a:gd name="T4" fmla="*/ 73 w 78"/>
                  <a:gd name="T5" fmla="*/ 11 h 46"/>
                  <a:gd name="T6" fmla="*/ 67 w 78"/>
                  <a:gd name="T7" fmla="*/ 2 h 46"/>
                  <a:gd name="T8" fmla="*/ 33 w 78"/>
                  <a:gd name="T9" fmla="*/ 21 h 46"/>
                  <a:gd name="T10" fmla="*/ 3 w 78"/>
                  <a:gd name="T11" fmla="*/ 41 h 46"/>
                  <a:gd name="T12" fmla="*/ 5 w 78"/>
                  <a:gd name="T13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46">
                    <a:moveTo>
                      <a:pt x="5" y="46"/>
                    </a:moveTo>
                    <a:cubicBezTo>
                      <a:pt x="17" y="42"/>
                      <a:pt x="29" y="41"/>
                      <a:pt x="41" y="34"/>
                    </a:cubicBezTo>
                    <a:cubicBezTo>
                      <a:pt x="53" y="28"/>
                      <a:pt x="63" y="20"/>
                      <a:pt x="73" y="11"/>
                    </a:cubicBezTo>
                    <a:cubicBezTo>
                      <a:pt x="78" y="6"/>
                      <a:pt x="72" y="0"/>
                      <a:pt x="67" y="2"/>
                    </a:cubicBezTo>
                    <a:cubicBezTo>
                      <a:pt x="55" y="8"/>
                      <a:pt x="44" y="14"/>
                      <a:pt x="33" y="21"/>
                    </a:cubicBezTo>
                    <a:cubicBezTo>
                      <a:pt x="23" y="28"/>
                      <a:pt x="14" y="37"/>
                      <a:pt x="3" y="41"/>
                    </a:cubicBezTo>
                    <a:cubicBezTo>
                      <a:pt x="0" y="42"/>
                      <a:pt x="2" y="46"/>
                      <a:pt x="5" y="4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4" name="Freeform 35"/>
              <p:cNvSpPr/>
              <p:nvPr/>
            </p:nvSpPr>
            <p:spPr bwMode="auto">
              <a:xfrm>
                <a:off x="6167438" y="5192713"/>
                <a:ext cx="114300" cy="50800"/>
              </a:xfrm>
              <a:custGeom>
                <a:avLst/>
                <a:gdLst>
                  <a:gd name="T0" fmla="*/ 10 w 110"/>
                  <a:gd name="T1" fmla="*/ 48 h 50"/>
                  <a:gd name="T2" fmla="*/ 105 w 110"/>
                  <a:gd name="T3" fmla="*/ 11 h 50"/>
                  <a:gd name="T4" fmla="*/ 102 w 110"/>
                  <a:gd name="T5" fmla="*/ 2 h 50"/>
                  <a:gd name="T6" fmla="*/ 7 w 110"/>
                  <a:gd name="T7" fmla="*/ 37 h 50"/>
                  <a:gd name="T8" fmla="*/ 10 w 110"/>
                  <a:gd name="T9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50">
                    <a:moveTo>
                      <a:pt x="10" y="48"/>
                    </a:moveTo>
                    <a:cubicBezTo>
                      <a:pt x="45" y="42"/>
                      <a:pt x="75" y="29"/>
                      <a:pt x="105" y="11"/>
                    </a:cubicBezTo>
                    <a:cubicBezTo>
                      <a:pt x="110" y="8"/>
                      <a:pt x="107" y="0"/>
                      <a:pt x="102" y="2"/>
                    </a:cubicBezTo>
                    <a:cubicBezTo>
                      <a:pt x="71" y="15"/>
                      <a:pt x="40" y="30"/>
                      <a:pt x="7" y="37"/>
                    </a:cubicBezTo>
                    <a:cubicBezTo>
                      <a:pt x="0" y="39"/>
                      <a:pt x="3" y="50"/>
                      <a:pt x="10" y="4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5" name="Freeform 36"/>
              <p:cNvSpPr/>
              <p:nvPr/>
            </p:nvSpPr>
            <p:spPr bwMode="auto">
              <a:xfrm>
                <a:off x="5929313" y="5272088"/>
                <a:ext cx="131763" cy="36513"/>
              </a:xfrm>
              <a:custGeom>
                <a:avLst/>
                <a:gdLst>
                  <a:gd name="T0" fmla="*/ 7 w 128"/>
                  <a:gd name="T1" fmla="*/ 30 h 35"/>
                  <a:gd name="T2" fmla="*/ 120 w 128"/>
                  <a:gd name="T3" fmla="*/ 16 h 35"/>
                  <a:gd name="T4" fmla="*/ 114 w 128"/>
                  <a:gd name="T5" fmla="*/ 2 h 35"/>
                  <a:gd name="T6" fmla="*/ 7 w 128"/>
                  <a:gd name="T7" fmla="*/ 18 h 35"/>
                  <a:gd name="T8" fmla="*/ 7 w 128"/>
                  <a:gd name="T9" fmla="*/ 3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35">
                    <a:moveTo>
                      <a:pt x="7" y="30"/>
                    </a:moveTo>
                    <a:cubicBezTo>
                      <a:pt x="47" y="33"/>
                      <a:pt x="84" y="35"/>
                      <a:pt x="120" y="16"/>
                    </a:cubicBezTo>
                    <a:cubicBezTo>
                      <a:pt x="128" y="11"/>
                      <a:pt x="122" y="0"/>
                      <a:pt x="114" y="2"/>
                    </a:cubicBezTo>
                    <a:cubicBezTo>
                      <a:pt x="79" y="10"/>
                      <a:pt x="43" y="15"/>
                      <a:pt x="7" y="18"/>
                    </a:cubicBezTo>
                    <a:cubicBezTo>
                      <a:pt x="0" y="18"/>
                      <a:pt x="0" y="29"/>
                      <a:pt x="7" y="3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6" name="Freeform 37"/>
              <p:cNvSpPr/>
              <p:nvPr/>
            </p:nvSpPr>
            <p:spPr bwMode="auto">
              <a:xfrm>
                <a:off x="5719763" y="5281613"/>
                <a:ext cx="104775" cy="34925"/>
              </a:xfrm>
              <a:custGeom>
                <a:avLst/>
                <a:gdLst>
                  <a:gd name="T0" fmla="*/ 3 w 101"/>
                  <a:gd name="T1" fmla="*/ 11 h 33"/>
                  <a:gd name="T2" fmla="*/ 94 w 101"/>
                  <a:gd name="T3" fmla="*/ 29 h 33"/>
                  <a:gd name="T4" fmla="*/ 94 w 101"/>
                  <a:gd name="T5" fmla="*/ 15 h 33"/>
                  <a:gd name="T6" fmla="*/ 6 w 101"/>
                  <a:gd name="T7" fmla="*/ 3 h 33"/>
                  <a:gd name="T8" fmla="*/ 3 w 101"/>
                  <a:gd name="T9" fmla="*/ 1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33">
                    <a:moveTo>
                      <a:pt x="3" y="11"/>
                    </a:moveTo>
                    <a:cubicBezTo>
                      <a:pt x="29" y="28"/>
                      <a:pt x="65" y="33"/>
                      <a:pt x="94" y="29"/>
                    </a:cubicBezTo>
                    <a:cubicBezTo>
                      <a:pt x="101" y="28"/>
                      <a:pt x="101" y="16"/>
                      <a:pt x="94" y="15"/>
                    </a:cubicBezTo>
                    <a:cubicBezTo>
                      <a:pt x="66" y="10"/>
                      <a:pt x="34" y="0"/>
                      <a:pt x="6" y="3"/>
                    </a:cubicBezTo>
                    <a:cubicBezTo>
                      <a:pt x="1" y="3"/>
                      <a:pt x="0" y="9"/>
                      <a:pt x="3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7" name="Freeform 38"/>
              <p:cNvSpPr/>
              <p:nvPr/>
            </p:nvSpPr>
            <p:spPr bwMode="auto">
              <a:xfrm>
                <a:off x="5516563" y="5238751"/>
                <a:ext cx="103188" cy="33338"/>
              </a:xfrm>
              <a:custGeom>
                <a:avLst/>
                <a:gdLst>
                  <a:gd name="T0" fmla="*/ 5 w 100"/>
                  <a:gd name="T1" fmla="*/ 9 h 32"/>
                  <a:gd name="T2" fmla="*/ 92 w 100"/>
                  <a:gd name="T3" fmla="*/ 31 h 32"/>
                  <a:gd name="T4" fmla="*/ 94 w 100"/>
                  <a:gd name="T5" fmla="*/ 22 h 32"/>
                  <a:gd name="T6" fmla="*/ 7 w 100"/>
                  <a:gd name="T7" fmla="*/ 1 h 32"/>
                  <a:gd name="T8" fmla="*/ 5 w 100"/>
                  <a:gd name="T9" fmla="*/ 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32">
                    <a:moveTo>
                      <a:pt x="5" y="9"/>
                    </a:moveTo>
                    <a:cubicBezTo>
                      <a:pt x="34" y="18"/>
                      <a:pt x="62" y="26"/>
                      <a:pt x="92" y="31"/>
                    </a:cubicBezTo>
                    <a:cubicBezTo>
                      <a:pt x="98" y="32"/>
                      <a:pt x="100" y="24"/>
                      <a:pt x="94" y="22"/>
                    </a:cubicBezTo>
                    <a:cubicBezTo>
                      <a:pt x="66" y="13"/>
                      <a:pt x="37" y="6"/>
                      <a:pt x="7" y="1"/>
                    </a:cubicBezTo>
                    <a:cubicBezTo>
                      <a:pt x="2" y="0"/>
                      <a:pt x="0" y="7"/>
                      <a:pt x="5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8" name="Freeform 39"/>
              <p:cNvSpPr/>
              <p:nvPr/>
            </p:nvSpPr>
            <p:spPr bwMode="auto">
              <a:xfrm>
                <a:off x="5327651" y="5132388"/>
                <a:ext cx="85725" cy="60325"/>
              </a:xfrm>
              <a:custGeom>
                <a:avLst/>
                <a:gdLst>
                  <a:gd name="T0" fmla="*/ 2 w 82"/>
                  <a:gd name="T1" fmla="*/ 8 h 58"/>
                  <a:gd name="T2" fmla="*/ 71 w 82"/>
                  <a:gd name="T3" fmla="*/ 57 h 58"/>
                  <a:gd name="T4" fmla="*/ 74 w 82"/>
                  <a:gd name="T5" fmla="*/ 44 h 58"/>
                  <a:gd name="T6" fmla="*/ 11 w 82"/>
                  <a:gd name="T7" fmla="*/ 3 h 58"/>
                  <a:gd name="T8" fmla="*/ 2 w 82"/>
                  <a:gd name="T9" fmla="*/ 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58">
                    <a:moveTo>
                      <a:pt x="2" y="8"/>
                    </a:moveTo>
                    <a:cubicBezTo>
                      <a:pt x="14" y="38"/>
                      <a:pt x="41" y="52"/>
                      <a:pt x="71" y="57"/>
                    </a:cubicBezTo>
                    <a:cubicBezTo>
                      <a:pt x="79" y="58"/>
                      <a:pt x="82" y="47"/>
                      <a:pt x="74" y="44"/>
                    </a:cubicBezTo>
                    <a:cubicBezTo>
                      <a:pt x="51" y="35"/>
                      <a:pt x="30" y="19"/>
                      <a:pt x="11" y="3"/>
                    </a:cubicBezTo>
                    <a:cubicBezTo>
                      <a:pt x="8" y="0"/>
                      <a:pt x="0" y="3"/>
                      <a:pt x="2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9" name="Freeform 40"/>
              <p:cNvSpPr/>
              <p:nvPr/>
            </p:nvSpPr>
            <p:spPr bwMode="auto">
              <a:xfrm>
                <a:off x="5167313" y="4940301"/>
                <a:ext cx="87313" cy="103188"/>
              </a:xfrm>
              <a:custGeom>
                <a:avLst/>
                <a:gdLst>
                  <a:gd name="T0" fmla="*/ 4 w 83"/>
                  <a:gd name="T1" fmla="*/ 13 h 98"/>
                  <a:gd name="T2" fmla="*/ 72 w 83"/>
                  <a:gd name="T3" fmla="*/ 94 h 98"/>
                  <a:gd name="T4" fmla="*/ 80 w 83"/>
                  <a:gd name="T5" fmla="*/ 87 h 98"/>
                  <a:gd name="T6" fmla="*/ 13 w 83"/>
                  <a:gd name="T7" fmla="*/ 4 h 98"/>
                  <a:gd name="T8" fmla="*/ 4 w 83"/>
                  <a:gd name="T9" fmla="*/ 13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98">
                    <a:moveTo>
                      <a:pt x="4" y="13"/>
                    </a:moveTo>
                    <a:cubicBezTo>
                      <a:pt x="23" y="41"/>
                      <a:pt x="44" y="74"/>
                      <a:pt x="72" y="94"/>
                    </a:cubicBezTo>
                    <a:cubicBezTo>
                      <a:pt x="76" y="98"/>
                      <a:pt x="83" y="91"/>
                      <a:pt x="80" y="87"/>
                    </a:cubicBezTo>
                    <a:cubicBezTo>
                      <a:pt x="61" y="58"/>
                      <a:pt x="41" y="25"/>
                      <a:pt x="13" y="4"/>
                    </a:cubicBezTo>
                    <a:cubicBezTo>
                      <a:pt x="8" y="0"/>
                      <a:pt x="0" y="8"/>
                      <a:pt x="4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0" name="Freeform 41"/>
              <p:cNvSpPr/>
              <p:nvPr/>
            </p:nvSpPr>
            <p:spPr bwMode="auto">
              <a:xfrm>
                <a:off x="5113338" y="4803776"/>
                <a:ext cx="50800" cy="74613"/>
              </a:xfrm>
              <a:custGeom>
                <a:avLst/>
                <a:gdLst>
                  <a:gd name="T0" fmla="*/ 2 w 49"/>
                  <a:gd name="T1" fmla="*/ 6 h 71"/>
                  <a:gd name="T2" fmla="*/ 15 w 49"/>
                  <a:gd name="T3" fmla="*/ 35 h 71"/>
                  <a:gd name="T4" fmla="*/ 35 w 49"/>
                  <a:gd name="T5" fmla="*/ 65 h 71"/>
                  <a:gd name="T6" fmla="*/ 45 w 49"/>
                  <a:gd name="T7" fmla="*/ 59 h 71"/>
                  <a:gd name="T8" fmla="*/ 26 w 49"/>
                  <a:gd name="T9" fmla="*/ 28 h 71"/>
                  <a:gd name="T10" fmla="*/ 5 w 49"/>
                  <a:gd name="T11" fmla="*/ 3 h 71"/>
                  <a:gd name="T12" fmla="*/ 2 w 49"/>
                  <a:gd name="T13" fmla="*/ 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71">
                    <a:moveTo>
                      <a:pt x="2" y="6"/>
                    </a:moveTo>
                    <a:cubicBezTo>
                      <a:pt x="6" y="15"/>
                      <a:pt x="10" y="25"/>
                      <a:pt x="15" y="35"/>
                    </a:cubicBezTo>
                    <a:cubicBezTo>
                      <a:pt x="21" y="46"/>
                      <a:pt x="27" y="55"/>
                      <a:pt x="35" y="65"/>
                    </a:cubicBezTo>
                    <a:cubicBezTo>
                      <a:pt x="39" y="71"/>
                      <a:pt x="49" y="66"/>
                      <a:pt x="45" y="59"/>
                    </a:cubicBezTo>
                    <a:cubicBezTo>
                      <a:pt x="39" y="49"/>
                      <a:pt x="33" y="38"/>
                      <a:pt x="26" y="28"/>
                    </a:cubicBezTo>
                    <a:cubicBezTo>
                      <a:pt x="20" y="19"/>
                      <a:pt x="13" y="11"/>
                      <a:pt x="5" y="3"/>
                    </a:cubicBezTo>
                    <a:cubicBezTo>
                      <a:pt x="4" y="0"/>
                      <a:pt x="0" y="3"/>
                      <a:pt x="2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1" name="Freeform 42"/>
              <p:cNvSpPr/>
              <p:nvPr/>
            </p:nvSpPr>
            <p:spPr bwMode="auto">
              <a:xfrm>
                <a:off x="5035551" y="4613276"/>
                <a:ext cx="60325" cy="101600"/>
              </a:xfrm>
              <a:custGeom>
                <a:avLst/>
                <a:gdLst>
                  <a:gd name="T0" fmla="*/ 2 w 58"/>
                  <a:gd name="T1" fmla="*/ 8 h 97"/>
                  <a:gd name="T2" fmla="*/ 45 w 58"/>
                  <a:gd name="T3" fmla="*/ 91 h 97"/>
                  <a:gd name="T4" fmla="*/ 56 w 58"/>
                  <a:gd name="T5" fmla="*/ 84 h 97"/>
                  <a:gd name="T6" fmla="*/ 11 w 58"/>
                  <a:gd name="T7" fmla="*/ 4 h 97"/>
                  <a:gd name="T8" fmla="*/ 2 w 58"/>
                  <a:gd name="T9" fmla="*/ 8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7">
                    <a:moveTo>
                      <a:pt x="2" y="8"/>
                    </a:moveTo>
                    <a:cubicBezTo>
                      <a:pt x="10" y="37"/>
                      <a:pt x="25" y="67"/>
                      <a:pt x="45" y="91"/>
                    </a:cubicBezTo>
                    <a:cubicBezTo>
                      <a:pt x="50" y="97"/>
                      <a:pt x="58" y="91"/>
                      <a:pt x="56" y="84"/>
                    </a:cubicBezTo>
                    <a:cubicBezTo>
                      <a:pt x="49" y="54"/>
                      <a:pt x="29" y="28"/>
                      <a:pt x="11" y="4"/>
                    </a:cubicBezTo>
                    <a:cubicBezTo>
                      <a:pt x="7" y="0"/>
                      <a:pt x="0" y="2"/>
                      <a:pt x="2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2" name="Freeform 43"/>
              <p:cNvSpPr/>
              <p:nvPr/>
            </p:nvSpPr>
            <p:spPr bwMode="auto">
              <a:xfrm>
                <a:off x="4221163" y="4760913"/>
                <a:ext cx="82550" cy="20638"/>
              </a:xfrm>
              <a:custGeom>
                <a:avLst/>
                <a:gdLst>
                  <a:gd name="T0" fmla="*/ 2 w 79"/>
                  <a:gd name="T1" fmla="*/ 4 h 19"/>
                  <a:gd name="T2" fmla="*/ 74 w 79"/>
                  <a:gd name="T3" fmla="*/ 19 h 19"/>
                  <a:gd name="T4" fmla="*/ 76 w 79"/>
                  <a:gd name="T5" fmla="*/ 14 h 19"/>
                  <a:gd name="T6" fmla="*/ 3 w 79"/>
                  <a:gd name="T7" fmla="*/ 0 h 19"/>
                  <a:gd name="T8" fmla="*/ 2 w 79"/>
                  <a:gd name="T9" fmla="*/ 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19">
                    <a:moveTo>
                      <a:pt x="2" y="4"/>
                    </a:moveTo>
                    <a:cubicBezTo>
                      <a:pt x="26" y="11"/>
                      <a:pt x="50" y="14"/>
                      <a:pt x="74" y="19"/>
                    </a:cubicBezTo>
                    <a:cubicBezTo>
                      <a:pt x="77" y="19"/>
                      <a:pt x="79" y="15"/>
                      <a:pt x="76" y="14"/>
                    </a:cubicBezTo>
                    <a:cubicBezTo>
                      <a:pt x="52" y="8"/>
                      <a:pt x="27" y="7"/>
                      <a:pt x="3" y="0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3" name="Freeform 44"/>
              <p:cNvSpPr/>
              <p:nvPr/>
            </p:nvSpPr>
            <p:spPr bwMode="auto">
              <a:xfrm>
                <a:off x="4384676" y="4772026"/>
                <a:ext cx="106363" cy="17463"/>
              </a:xfrm>
              <a:custGeom>
                <a:avLst/>
                <a:gdLst>
                  <a:gd name="T0" fmla="*/ 5 w 102"/>
                  <a:gd name="T1" fmla="*/ 16 h 17"/>
                  <a:gd name="T2" fmla="*/ 98 w 102"/>
                  <a:gd name="T3" fmla="*/ 10 h 17"/>
                  <a:gd name="T4" fmla="*/ 98 w 102"/>
                  <a:gd name="T5" fmla="*/ 3 h 17"/>
                  <a:gd name="T6" fmla="*/ 3 w 102"/>
                  <a:gd name="T7" fmla="*/ 11 h 17"/>
                  <a:gd name="T8" fmla="*/ 5 w 102"/>
                  <a:gd name="T9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7">
                    <a:moveTo>
                      <a:pt x="5" y="16"/>
                    </a:moveTo>
                    <a:cubicBezTo>
                      <a:pt x="35" y="11"/>
                      <a:pt x="67" y="13"/>
                      <a:pt x="98" y="10"/>
                    </a:cubicBezTo>
                    <a:cubicBezTo>
                      <a:pt x="102" y="10"/>
                      <a:pt x="102" y="3"/>
                      <a:pt x="98" y="3"/>
                    </a:cubicBezTo>
                    <a:cubicBezTo>
                      <a:pt x="66" y="0"/>
                      <a:pt x="34" y="2"/>
                      <a:pt x="3" y="11"/>
                    </a:cubicBezTo>
                    <a:cubicBezTo>
                      <a:pt x="0" y="12"/>
                      <a:pt x="1" y="17"/>
                      <a:pt x="5" y="1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4" name="Freeform 45"/>
              <p:cNvSpPr/>
              <p:nvPr/>
            </p:nvSpPr>
            <p:spPr bwMode="auto">
              <a:xfrm>
                <a:off x="4584701" y="4762501"/>
                <a:ext cx="90488" cy="34925"/>
              </a:xfrm>
              <a:custGeom>
                <a:avLst/>
                <a:gdLst>
                  <a:gd name="T0" fmla="*/ 4 w 87"/>
                  <a:gd name="T1" fmla="*/ 20 h 33"/>
                  <a:gd name="T2" fmla="*/ 83 w 87"/>
                  <a:gd name="T3" fmla="*/ 12 h 33"/>
                  <a:gd name="T4" fmla="*/ 77 w 87"/>
                  <a:gd name="T5" fmla="*/ 2 h 33"/>
                  <a:gd name="T6" fmla="*/ 6 w 87"/>
                  <a:gd name="T7" fmla="*/ 10 h 33"/>
                  <a:gd name="T8" fmla="*/ 4 w 87"/>
                  <a:gd name="T9" fmla="*/ 2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33">
                    <a:moveTo>
                      <a:pt x="4" y="20"/>
                    </a:moveTo>
                    <a:cubicBezTo>
                      <a:pt x="29" y="33"/>
                      <a:pt x="61" y="33"/>
                      <a:pt x="83" y="12"/>
                    </a:cubicBezTo>
                    <a:cubicBezTo>
                      <a:pt x="87" y="9"/>
                      <a:pt x="83" y="0"/>
                      <a:pt x="77" y="2"/>
                    </a:cubicBezTo>
                    <a:cubicBezTo>
                      <a:pt x="55" y="11"/>
                      <a:pt x="30" y="13"/>
                      <a:pt x="6" y="10"/>
                    </a:cubicBezTo>
                    <a:cubicBezTo>
                      <a:pt x="1" y="10"/>
                      <a:pt x="0" y="17"/>
                      <a:pt x="4" y="2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5" name="Freeform 46"/>
              <p:cNvSpPr/>
              <p:nvPr/>
            </p:nvSpPr>
            <p:spPr bwMode="auto">
              <a:xfrm>
                <a:off x="4751388" y="4727576"/>
                <a:ext cx="88900" cy="25400"/>
              </a:xfrm>
              <a:custGeom>
                <a:avLst/>
                <a:gdLst>
                  <a:gd name="T0" fmla="*/ 5 w 86"/>
                  <a:gd name="T1" fmla="*/ 24 h 25"/>
                  <a:gd name="T2" fmla="*/ 79 w 86"/>
                  <a:gd name="T3" fmla="*/ 11 h 25"/>
                  <a:gd name="T4" fmla="*/ 76 w 86"/>
                  <a:gd name="T5" fmla="*/ 1 h 25"/>
                  <a:gd name="T6" fmla="*/ 41 w 86"/>
                  <a:gd name="T7" fmla="*/ 8 h 25"/>
                  <a:gd name="T8" fmla="*/ 5 w 86"/>
                  <a:gd name="T9" fmla="*/ 17 h 25"/>
                  <a:gd name="T10" fmla="*/ 5 w 86"/>
                  <a:gd name="T11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6" h="25">
                    <a:moveTo>
                      <a:pt x="5" y="24"/>
                    </a:moveTo>
                    <a:cubicBezTo>
                      <a:pt x="32" y="25"/>
                      <a:pt x="54" y="20"/>
                      <a:pt x="79" y="11"/>
                    </a:cubicBezTo>
                    <a:cubicBezTo>
                      <a:pt x="86" y="9"/>
                      <a:pt x="83" y="0"/>
                      <a:pt x="76" y="1"/>
                    </a:cubicBezTo>
                    <a:cubicBezTo>
                      <a:pt x="64" y="3"/>
                      <a:pt x="53" y="5"/>
                      <a:pt x="41" y="8"/>
                    </a:cubicBezTo>
                    <a:cubicBezTo>
                      <a:pt x="30" y="11"/>
                      <a:pt x="17" y="16"/>
                      <a:pt x="5" y="17"/>
                    </a:cubicBezTo>
                    <a:cubicBezTo>
                      <a:pt x="0" y="17"/>
                      <a:pt x="0" y="24"/>
                      <a:pt x="5" y="2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6" name="Freeform 47"/>
              <p:cNvSpPr/>
              <p:nvPr/>
            </p:nvSpPr>
            <p:spPr bwMode="auto">
              <a:xfrm>
                <a:off x="4892676" y="4657726"/>
                <a:ext cx="92075" cy="52388"/>
              </a:xfrm>
              <a:custGeom>
                <a:avLst/>
                <a:gdLst>
                  <a:gd name="T0" fmla="*/ 9 w 89"/>
                  <a:gd name="T1" fmla="*/ 48 h 50"/>
                  <a:gd name="T2" fmla="*/ 43 w 89"/>
                  <a:gd name="T3" fmla="*/ 32 h 50"/>
                  <a:gd name="T4" fmla="*/ 81 w 89"/>
                  <a:gd name="T5" fmla="*/ 15 h 50"/>
                  <a:gd name="T6" fmla="*/ 77 w 89"/>
                  <a:gd name="T7" fmla="*/ 1 h 50"/>
                  <a:gd name="T8" fmla="*/ 38 w 89"/>
                  <a:gd name="T9" fmla="*/ 14 h 50"/>
                  <a:gd name="T10" fmla="*/ 4 w 89"/>
                  <a:gd name="T11" fmla="*/ 41 h 50"/>
                  <a:gd name="T12" fmla="*/ 9 w 89"/>
                  <a:gd name="T13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9" h="50">
                    <a:moveTo>
                      <a:pt x="9" y="48"/>
                    </a:moveTo>
                    <a:cubicBezTo>
                      <a:pt x="20" y="42"/>
                      <a:pt x="32" y="37"/>
                      <a:pt x="43" y="32"/>
                    </a:cubicBezTo>
                    <a:cubicBezTo>
                      <a:pt x="55" y="26"/>
                      <a:pt x="68" y="20"/>
                      <a:pt x="81" y="15"/>
                    </a:cubicBezTo>
                    <a:cubicBezTo>
                      <a:pt x="89" y="11"/>
                      <a:pt x="86" y="0"/>
                      <a:pt x="77" y="1"/>
                    </a:cubicBezTo>
                    <a:cubicBezTo>
                      <a:pt x="62" y="4"/>
                      <a:pt x="51" y="7"/>
                      <a:pt x="38" y="14"/>
                    </a:cubicBezTo>
                    <a:cubicBezTo>
                      <a:pt x="25" y="22"/>
                      <a:pt x="15" y="32"/>
                      <a:pt x="4" y="41"/>
                    </a:cubicBezTo>
                    <a:cubicBezTo>
                      <a:pt x="0" y="44"/>
                      <a:pt x="5" y="50"/>
                      <a:pt x="9" y="4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7" name="Freeform 48"/>
              <p:cNvSpPr/>
              <p:nvPr/>
            </p:nvSpPr>
            <p:spPr bwMode="auto">
              <a:xfrm>
                <a:off x="4024313" y="4714876"/>
                <a:ext cx="93663" cy="31750"/>
              </a:xfrm>
              <a:custGeom>
                <a:avLst/>
                <a:gdLst>
                  <a:gd name="T0" fmla="*/ 3 w 91"/>
                  <a:gd name="T1" fmla="*/ 6 h 31"/>
                  <a:gd name="T2" fmla="*/ 83 w 91"/>
                  <a:gd name="T3" fmla="*/ 30 h 31"/>
                  <a:gd name="T4" fmla="*/ 85 w 91"/>
                  <a:gd name="T5" fmla="*/ 21 h 31"/>
                  <a:gd name="T6" fmla="*/ 5 w 91"/>
                  <a:gd name="T7" fmla="*/ 1 h 31"/>
                  <a:gd name="T8" fmla="*/ 3 w 91"/>
                  <a:gd name="T9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" h="31">
                    <a:moveTo>
                      <a:pt x="3" y="6"/>
                    </a:moveTo>
                    <a:cubicBezTo>
                      <a:pt x="29" y="18"/>
                      <a:pt x="55" y="25"/>
                      <a:pt x="83" y="30"/>
                    </a:cubicBezTo>
                    <a:cubicBezTo>
                      <a:pt x="89" y="31"/>
                      <a:pt x="91" y="23"/>
                      <a:pt x="85" y="21"/>
                    </a:cubicBezTo>
                    <a:cubicBezTo>
                      <a:pt x="59" y="12"/>
                      <a:pt x="33" y="6"/>
                      <a:pt x="5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8" name="Freeform 49"/>
              <p:cNvSpPr/>
              <p:nvPr/>
            </p:nvSpPr>
            <p:spPr bwMode="auto">
              <a:xfrm>
                <a:off x="3851276" y="4625976"/>
                <a:ext cx="98425" cy="63500"/>
              </a:xfrm>
              <a:custGeom>
                <a:avLst/>
                <a:gdLst>
                  <a:gd name="T0" fmla="*/ 2 w 94"/>
                  <a:gd name="T1" fmla="*/ 4 h 61"/>
                  <a:gd name="T2" fmla="*/ 82 w 94"/>
                  <a:gd name="T3" fmla="*/ 60 h 61"/>
                  <a:gd name="T4" fmla="*/ 88 w 94"/>
                  <a:gd name="T5" fmla="*/ 49 h 61"/>
                  <a:gd name="T6" fmla="*/ 5 w 94"/>
                  <a:gd name="T7" fmla="*/ 1 h 61"/>
                  <a:gd name="T8" fmla="*/ 2 w 94"/>
                  <a:gd name="T9" fmla="*/ 4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61">
                    <a:moveTo>
                      <a:pt x="2" y="4"/>
                    </a:moveTo>
                    <a:cubicBezTo>
                      <a:pt x="26" y="27"/>
                      <a:pt x="50" y="51"/>
                      <a:pt x="82" y="60"/>
                    </a:cubicBezTo>
                    <a:cubicBezTo>
                      <a:pt x="88" y="61"/>
                      <a:pt x="94" y="53"/>
                      <a:pt x="88" y="49"/>
                    </a:cubicBezTo>
                    <a:cubicBezTo>
                      <a:pt x="64" y="28"/>
                      <a:pt x="35" y="13"/>
                      <a:pt x="5" y="1"/>
                    </a:cubicBezTo>
                    <a:cubicBezTo>
                      <a:pt x="3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9" name="Freeform 50"/>
              <p:cNvSpPr/>
              <p:nvPr/>
            </p:nvSpPr>
            <p:spPr bwMode="auto">
              <a:xfrm>
                <a:off x="3706813" y="4486276"/>
                <a:ext cx="82550" cy="73025"/>
              </a:xfrm>
              <a:custGeom>
                <a:avLst/>
                <a:gdLst>
                  <a:gd name="T0" fmla="*/ 2 w 79"/>
                  <a:gd name="T1" fmla="*/ 9 h 71"/>
                  <a:gd name="T2" fmla="*/ 68 w 79"/>
                  <a:gd name="T3" fmla="*/ 69 h 71"/>
                  <a:gd name="T4" fmla="*/ 75 w 79"/>
                  <a:gd name="T5" fmla="*/ 61 h 71"/>
                  <a:gd name="T6" fmla="*/ 9 w 79"/>
                  <a:gd name="T7" fmla="*/ 4 h 71"/>
                  <a:gd name="T8" fmla="*/ 2 w 79"/>
                  <a:gd name="T9" fmla="*/ 9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71">
                    <a:moveTo>
                      <a:pt x="2" y="9"/>
                    </a:moveTo>
                    <a:cubicBezTo>
                      <a:pt x="15" y="34"/>
                      <a:pt x="42" y="57"/>
                      <a:pt x="68" y="69"/>
                    </a:cubicBezTo>
                    <a:cubicBezTo>
                      <a:pt x="73" y="71"/>
                      <a:pt x="79" y="65"/>
                      <a:pt x="75" y="61"/>
                    </a:cubicBezTo>
                    <a:cubicBezTo>
                      <a:pt x="53" y="40"/>
                      <a:pt x="28" y="25"/>
                      <a:pt x="9" y="4"/>
                    </a:cubicBezTo>
                    <a:cubicBezTo>
                      <a:pt x="5" y="0"/>
                      <a:pt x="0" y="5"/>
                      <a:pt x="2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0" name="Freeform 51"/>
              <p:cNvSpPr/>
              <p:nvPr/>
            </p:nvSpPr>
            <p:spPr bwMode="auto">
              <a:xfrm>
                <a:off x="3595688" y="4313238"/>
                <a:ext cx="57150" cy="82550"/>
              </a:xfrm>
              <a:custGeom>
                <a:avLst/>
                <a:gdLst>
                  <a:gd name="T0" fmla="*/ 1 w 56"/>
                  <a:gd name="T1" fmla="*/ 6 h 79"/>
                  <a:gd name="T2" fmla="*/ 45 w 56"/>
                  <a:gd name="T3" fmla="*/ 75 h 79"/>
                  <a:gd name="T4" fmla="*/ 52 w 56"/>
                  <a:gd name="T5" fmla="*/ 68 h 79"/>
                  <a:gd name="T6" fmla="*/ 9 w 56"/>
                  <a:gd name="T7" fmla="*/ 4 h 79"/>
                  <a:gd name="T8" fmla="*/ 1 w 56"/>
                  <a:gd name="T9" fmla="*/ 6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79">
                    <a:moveTo>
                      <a:pt x="1" y="6"/>
                    </a:moveTo>
                    <a:cubicBezTo>
                      <a:pt x="5" y="35"/>
                      <a:pt x="24" y="56"/>
                      <a:pt x="45" y="75"/>
                    </a:cubicBezTo>
                    <a:cubicBezTo>
                      <a:pt x="50" y="79"/>
                      <a:pt x="56" y="73"/>
                      <a:pt x="52" y="68"/>
                    </a:cubicBezTo>
                    <a:cubicBezTo>
                      <a:pt x="35" y="48"/>
                      <a:pt x="22" y="26"/>
                      <a:pt x="9" y="4"/>
                    </a:cubicBezTo>
                    <a:cubicBezTo>
                      <a:pt x="7" y="0"/>
                      <a:pt x="0" y="2"/>
                      <a:pt x="1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1" name="Freeform 52"/>
              <p:cNvSpPr/>
              <p:nvPr/>
            </p:nvSpPr>
            <p:spPr bwMode="auto">
              <a:xfrm>
                <a:off x="3533776" y="4113213"/>
                <a:ext cx="42863" cy="101600"/>
              </a:xfrm>
              <a:custGeom>
                <a:avLst/>
                <a:gdLst>
                  <a:gd name="T0" fmla="*/ 2 w 42"/>
                  <a:gd name="T1" fmla="*/ 5 h 99"/>
                  <a:gd name="T2" fmla="*/ 31 w 42"/>
                  <a:gd name="T3" fmla="*/ 94 h 99"/>
                  <a:gd name="T4" fmla="*/ 39 w 42"/>
                  <a:gd name="T5" fmla="*/ 89 h 99"/>
                  <a:gd name="T6" fmla="*/ 10 w 42"/>
                  <a:gd name="T7" fmla="*/ 5 h 99"/>
                  <a:gd name="T8" fmla="*/ 2 w 42"/>
                  <a:gd name="T9" fmla="*/ 5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99">
                    <a:moveTo>
                      <a:pt x="2" y="5"/>
                    </a:moveTo>
                    <a:cubicBezTo>
                      <a:pt x="0" y="37"/>
                      <a:pt x="13" y="68"/>
                      <a:pt x="31" y="94"/>
                    </a:cubicBezTo>
                    <a:cubicBezTo>
                      <a:pt x="35" y="99"/>
                      <a:pt x="42" y="94"/>
                      <a:pt x="39" y="89"/>
                    </a:cubicBezTo>
                    <a:cubicBezTo>
                      <a:pt x="24" y="64"/>
                      <a:pt x="14" y="34"/>
                      <a:pt x="10" y="5"/>
                    </a:cubicBezTo>
                    <a:cubicBezTo>
                      <a:pt x="9" y="0"/>
                      <a:pt x="3" y="0"/>
                      <a:pt x="2" y="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2" name="Freeform 53"/>
              <p:cNvSpPr/>
              <p:nvPr/>
            </p:nvSpPr>
            <p:spPr bwMode="auto">
              <a:xfrm>
                <a:off x="3517901" y="3932238"/>
                <a:ext cx="20638" cy="79375"/>
              </a:xfrm>
              <a:custGeom>
                <a:avLst/>
                <a:gdLst>
                  <a:gd name="T0" fmla="*/ 4 w 19"/>
                  <a:gd name="T1" fmla="*/ 4 h 76"/>
                  <a:gd name="T2" fmla="*/ 10 w 19"/>
                  <a:gd name="T3" fmla="*/ 71 h 76"/>
                  <a:gd name="T4" fmla="*/ 18 w 19"/>
                  <a:gd name="T5" fmla="*/ 68 h 76"/>
                  <a:gd name="T6" fmla="*/ 10 w 19"/>
                  <a:gd name="T7" fmla="*/ 4 h 76"/>
                  <a:gd name="T8" fmla="*/ 4 w 19"/>
                  <a:gd name="T9" fmla="*/ 4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76">
                    <a:moveTo>
                      <a:pt x="4" y="4"/>
                    </a:moveTo>
                    <a:cubicBezTo>
                      <a:pt x="2" y="27"/>
                      <a:pt x="0" y="50"/>
                      <a:pt x="10" y="71"/>
                    </a:cubicBezTo>
                    <a:cubicBezTo>
                      <a:pt x="13" y="76"/>
                      <a:pt x="19" y="72"/>
                      <a:pt x="18" y="68"/>
                    </a:cubicBezTo>
                    <a:cubicBezTo>
                      <a:pt x="15" y="47"/>
                      <a:pt x="12" y="25"/>
                      <a:pt x="10" y="4"/>
                    </a:cubicBezTo>
                    <a:cubicBezTo>
                      <a:pt x="10" y="0"/>
                      <a:pt x="4" y="0"/>
                      <a:pt x="4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3" name="Freeform 54"/>
              <p:cNvSpPr/>
              <p:nvPr/>
            </p:nvSpPr>
            <p:spPr bwMode="auto">
              <a:xfrm>
                <a:off x="3522663" y="3695701"/>
                <a:ext cx="47625" cy="131763"/>
              </a:xfrm>
              <a:custGeom>
                <a:avLst/>
                <a:gdLst>
                  <a:gd name="T0" fmla="*/ 4 w 46"/>
                  <a:gd name="T1" fmla="*/ 125 h 127"/>
                  <a:gd name="T2" fmla="*/ 43 w 46"/>
                  <a:gd name="T3" fmla="*/ 12 h 127"/>
                  <a:gd name="T4" fmla="*/ 33 w 46"/>
                  <a:gd name="T5" fmla="*/ 6 h 127"/>
                  <a:gd name="T6" fmla="*/ 0 w 46"/>
                  <a:gd name="T7" fmla="*/ 124 h 127"/>
                  <a:gd name="T8" fmla="*/ 4 w 46"/>
                  <a:gd name="T9" fmla="*/ 125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127">
                    <a:moveTo>
                      <a:pt x="4" y="125"/>
                    </a:moveTo>
                    <a:cubicBezTo>
                      <a:pt x="17" y="88"/>
                      <a:pt x="25" y="47"/>
                      <a:pt x="43" y="12"/>
                    </a:cubicBezTo>
                    <a:cubicBezTo>
                      <a:pt x="46" y="5"/>
                      <a:pt x="37" y="0"/>
                      <a:pt x="33" y="6"/>
                    </a:cubicBezTo>
                    <a:cubicBezTo>
                      <a:pt x="10" y="43"/>
                      <a:pt x="6" y="82"/>
                      <a:pt x="0" y="124"/>
                    </a:cubicBezTo>
                    <a:cubicBezTo>
                      <a:pt x="0" y="126"/>
                      <a:pt x="3" y="127"/>
                      <a:pt x="4" y="1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4" name="Freeform 55"/>
              <p:cNvSpPr/>
              <p:nvPr/>
            </p:nvSpPr>
            <p:spPr bwMode="auto">
              <a:xfrm>
                <a:off x="3586163" y="3575051"/>
                <a:ext cx="50800" cy="66675"/>
              </a:xfrm>
              <a:custGeom>
                <a:avLst/>
                <a:gdLst>
                  <a:gd name="T0" fmla="*/ 9 w 48"/>
                  <a:gd name="T1" fmla="*/ 61 h 64"/>
                  <a:gd name="T2" fmla="*/ 21 w 48"/>
                  <a:gd name="T3" fmla="*/ 53 h 64"/>
                  <a:gd name="T4" fmla="*/ 31 w 48"/>
                  <a:gd name="T5" fmla="*/ 40 h 64"/>
                  <a:gd name="T6" fmla="*/ 47 w 48"/>
                  <a:gd name="T7" fmla="*/ 9 h 64"/>
                  <a:gd name="T8" fmla="*/ 39 w 48"/>
                  <a:gd name="T9" fmla="*/ 3 h 64"/>
                  <a:gd name="T10" fmla="*/ 18 w 48"/>
                  <a:gd name="T11" fmla="*/ 29 h 64"/>
                  <a:gd name="T12" fmla="*/ 11 w 48"/>
                  <a:gd name="T13" fmla="*/ 41 h 64"/>
                  <a:gd name="T14" fmla="*/ 3 w 48"/>
                  <a:gd name="T15" fmla="*/ 57 h 64"/>
                  <a:gd name="T16" fmla="*/ 9 w 48"/>
                  <a:gd name="T17" fmla="*/ 61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" h="64">
                    <a:moveTo>
                      <a:pt x="9" y="61"/>
                    </a:moveTo>
                    <a:cubicBezTo>
                      <a:pt x="13" y="58"/>
                      <a:pt x="17" y="56"/>
                      <a:pt x="21" y="53"/>
                    </a:cubicBezTo>
                    <a:cubicBezTo>
                      <a:pt x="25" y="49"/>
                      <a:pt x="28" y="45"/>
                      <a:pt x="31" y="40"/>
                    </a:cubicBezTo>
                    <a:cubicBezTo>
                      <a:pt x="39" y="31"/>
                      <a:pt x="44" y="21"/>
                      <a:pt x="47" y="9"/>
                    </a:cubicBezTo>
                    <a:cubicBezTo>
                      <a:pt x="48" y="5"/>
                      <a:pt x="43" y="0"/>
                      <a:pt x="39" y="3"/>
                    </a:cubicBezTo>
                    <a:cubicBezTo>
                      <a:pt x="30" y="11"/>
                      <a:pt x="24" y="19"/>
                      <a:pt x="18" y="29"/>
                    </a:cubicBezTo>
                    <a:cubicBezTo>
                      <a:pt x="15" y="33"/>
                      <a:pt x="13" y="37"/>
                      <a:pt x="11" y="41"/>
                    </a:cubicBezTo>
                    <a:cubicBezTo>
                      <a:pt x="8" y="46"/>
                      <a:pt x="6" y="52"/>
                      <a:pt x="3" y="57"/>
                    </a:cubicBezTo>
                    <a:cubicBezTo>
                      <a:pt x="0" y="60"/>
                      <a:pt x="5" y="64"/>
                      <a:pt x="9" y="6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5" name="Freeform 56"/>
              <p:cNvSpPr/>
              <p:nvPr/>
            </p:nvSpPr>
            <p:spPr bwMode="auto">
              <a:xfrm>
                <a:off x="3698876" y="3435351"/>
                <a:ext cx="66675" cy="74613"/>
              </a:xfrm>
              <a:custGeom>
                <a:avLst/>
                <a:gdLst>
                  <a:gd name="T0" fmla="*/ 11 w 64"/>
                  <a:gd name="T1" fmla="*/ 66 h 71"/>
                  <a:gd name="T2" fmla="*/ 60 w 64"/>
                  <a:gd name="T3" fmla="*/ 9 h 71"/>
                  <a:gd name="T4" fmla="*/ 56 w 64"/>
                  <a:gd name="T5" fmla="*/ 1 h 71"/>
                  <a:gd name="T6" fmla="*/ 2 w 64"/>
                  <a:gd name="T7" fmla="*/ 62 h 71"/>
                  <a:gd name="T8" fmla="*/ 11 w 64"/>
                  <a:gd name="T9" fmla="*/ 6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71">
                    <a:moveTo>
                      <a:pt x="11" y="66"/>
                    </a:moveTo>
                    <a:cubicBezTo>
                      <a:pt x="22" y="42"/>
                      <a:pt x="41" y="26"/>
                      <a:pt x="60" y="9"/>
                    </a:cubicBezTo>
                    <a:cubicBezTo>
                      <a:pt x="64" y="6"/>
                      <a:pt x="60" y="0"/>
                      <a:pt x="56" y="1"/>
                    </a:cubicBezTo>
                    <a:cubicBezTo>
                      <a:pt x="26" y="8"/>
                      <a:pt x="8" y="34"/>
                      <a:pt x="2" y="62"/>
                    </a:cubicBezTo>
                    <a:cubicBezTo>
                      <a:pt x="0" y="67"/>
                      <a:pt x="8" y="71"/>
                      <a:pt x="11" y="6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6" name="Freeform 57"/>
              <p:cNvSpPr/>
              <p:nvPr/>
            </p:nvSpPr>
            <p:spPr bwMode="auto">
              <a:xfrm>
                <a:off x="3798888" y="3357563"/>
                <a:ext cx="57150" cy="34925"/>
              </a:xfrm>
              <a:custGeom>
                <a:avLst/>
                <a:gdLst>
                  <a:gd name="T0" fmla="*/ 5 w 56"/>
                  <a:gd name="T1" fmla="*/ 33 h 34"/>
                  <a:gd name="T2" fmla="*/ 16 w 56"/>
                  <a:gd name="T3" fmla="*/ 32 h 34"/>
                  <a:gd name="T4" fmla="*/ 29 w 56"/>
                  <a:gd name="T5" fmla="*/ 28 h 34"/>
                  <a:gd name="T6" fmla="*/ 51 w 56"/>
                  <a:gd name="T7" fmla="*/ 13 h 34"/>
                  <a:gd name="T8" fmla="*/ 46 w 56"/>
                  <a:gd name="T9" fmla="*/ 2 h 34"/>
                  <a:gd name="T10" fmla="*/ 22 w 56"/>
                  <a:gd name="T11" fmla="*/ 11 h 34"/>
                  <a:gd name="T12" fmla="*/ 10 w 56"/>
                  <a:gd name="T13" fmla="*/ 19 h 34"/>
                  <a:gd name="T14" fmla="*/ 3 w 56"/>
                  <a:gd name="T15" fmla="*/ 27 h 34"/>
                  <a:gd name="T16" fmla="*/ 5 w 56"/>
                  <a:gd name="T17" fmla="*/ 3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6" h="34">
                    <a:moveTo>
                      <a:pt x="5" y="33"/>
                    </a:moveTo>
                    <a:cubicBezTo>
                      <a:pt x="9" y="32"/>
                      <a:pt x="12" y="33"/>
                      <a:pt x="16" y="32"/>
                    </a:cubicBezTo>
                    <a:cubicBezTo>
                      <a:pt x="20" y="31"/>
                      <a:pt x="24" y="29"/>
                      <a:pt x="29" y="28"/>
                    </a:cubicBezTo>
                    <a:cubicBezTo>
                      <a:pt x="38" y="24"/>
                      <a:pt x="43" y="19"/>
                      <a:pt x="51" y="13"/>
                    </a:cubicBezTo>
                    <a:cubicBezTo>
                      <a:pt x="56" y="10"/>
                      <a:pt x="53" y="0"/>
                      <a:pt x="46" y="2"/>
                    </a:cubicBezTo>
                    <a:cubicBezTo>
                      <a:pt x="37" y="5"/>
                      <a:pt x="30" y="7"/>
                      <a:pt x="22" y="11"/>
                    </a:cubicBezTo>
                    <a:cubicBezTo>
                      <a:pt x="18" y="14"/>
                      <a:pt x="14" y="16"/>
                      <a:pt x="10" y="19"/>
                    </a:cubicBezTo>
                    <a:cubicBezTo>
                      <a:pt x="7" y="21"/>
                      <a:pt x="5" y="25"/>
                      <a:pt x="3" y="27"/>
                    </a:cubicBezTo>
                    <a:cubicBezTo>
                      <a:pt x="0" y="29"/>
                      <a:pt x="1" y="34"/>
                      <a:pt x="5" y="3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7" name="Freeform 58"/>
              <p:cNvSpPr/>
              <p:nvPr/>
            </p:nvSpPr>
            <p:spPr bwMode="auto">
              <a:xfrm>
                <a:off x="3725863" y="3227388"/>
                <a:ext cx="76200" cy="69850"/>
              </a:xfrm>
              <a:custGeom>
                <a:avLst/>
                <a:gdLst>
                  <a:gd name="T0" fmla="*/ 69 w 74"/>
                  <a:gd name="T1" fmla="*/ 58 h 68"/>
                  <a:gd name="T2" fmla="*/ 42 w 74"/>
                  <a:gd name="T3" fmla="*/ 36 h 68"/>
                  <a:gd name="T4" fmla="*/ 14 w 74"/>
                  <a:gd name="T5" fmla="*/ 6 h 68"/>
                  <a:gd name="T6" fmla="*/ 3 w 74"/>
                  <a:gd name="T7" fmla="*/ 15 h 68"/>
                  <a:gd name="T8" fmla="*/ 66 w 74"/>
                  <a:gd name="T9" fmla="*/ 66 h 68"/>
                  <a:gd name="T10" fmla="*/ 69 w 74"/>
                  <a:gd name="T11" fmla="*/ 5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4" h="68">
                    <a:moveTo>
                      <a:pt x="69" y="58"/>
                    </a:moveTo>
                    <a:cubicBezTo>
                      <a:pt x="59" y="53"/>
                      <a:pt x="50" y="44"/>
                      <a:pt x="42" y="36"/>
                    </a:cubicBezTo>
                    <a:cubicBezTo>
                      <a:pt x="32" y="26"/>
                      <a:pt x="23" y="16"/>
                      <a:pt x="14" y="6"/>
                    </a:cubicBezTo>
                    <a:cubicBezTo>
                      <a:pt x="9" y="0"/>
                      <a:pt x="0" y="8"/>
                      <a:pt x="3" y="15"/>
                    </a:cubicBezTo>
                    <a:cubicBezTo>
                      <a:pt x="17" y="41"/>
                      <a:pt x="38" y="58"/>
                      <a:pt x="66" y="66"/>
                    </a:cubicBezTo>
                    <a:cubicBezTo>
                      <a:pt x="71" y="68"/>
                      <a:pt x="74" y="60"/>
                      <a:pt x="69" y="5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8" name="Freeform 59"/>
              <p:cNvSpPr/>
              <p:nvPr/>
            </p:nvSpPr>
            <p:spPr bwMode="auto">
              <a:xfrm>
                <a:off x="3622676" y="3065463"/>
                <a:ext cx="60325" cy="96838"/>
              </a:xfrm>
              <a:custGeom>
                <a:avLst/>
                <a:gdLst>
                  <a:gd name="T0" fmla="*/ 54 w 58"/>
                  <a:gd name="T1" fmla="*/ 85 h 94"/>
                  <a:gd name="T2" fmla="*/ 12 w 58"/>
                  <a:gd name="T3" fmla="*/ 6 h 94"/>
                  <a:gd name="T4" fmla="*/ 2 w 58"/>
                  <a:gd name="T5" fmla="*/ 9 h 94"/>
                  <a:gd name="T6" fmla="*/ 47 w 58"/>
                  <a:gd name="T7" fmla="*/ 91 h 94"/>
                  <a:gd name="T8" fmla="*/ 54 w 58"/>
                  <a:gd name="T9" fmla="*/ 85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4">
                    <a:moveTo>
                      <a:pt x="54" y="85"/>
                    </a:moveTo>
                    <a:cubicBezTo>
                      <a:pt x="37" y="61"/>
                      <a:pt x="23" y="35"/>
                      <a:pt x="12" y="6"/>
                    </a:cubicBezTo>
                    <a:cubicBezTo>
                      <a:pt x="10" y="0"/>
                      <a:pt x="0" y="2"/>
                      <a:pt x="2" y="9"/>
                    </a:cubicBezTo>
                    <a:cubicBezTo>
                      <a:pt x="7" y="41"/>
                      <a:pt x="22" y="71"/>
                      <a:pt x="47" y="91"/>
                    </a:cubicBezTo>
                    <a:cubicBezTo>
                      <a:pt x="51" y="94"/>
                      <a:pt x="58" y="90"/>
                      <a:pt x="54" y="8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9" name="Freeform 60"/>
              <p:cNvSpPr/>
              <p:nvPr/>
            </p:nvSpPr>
            <p:spPr bwMode="auto">
              <a:xfrm>
                <a:off x="3565526" y="2909888"/>
                <a:ext cx="22225" cy="68263"/>
              </a:xfrm>
              <a:custGeom>
                <a:avLst/>
                <a:gdLst>
                  <a:gd name="T0" fmla="*/ 22 w 22"/>
                  <a:gd name="T1" fmla="*/ 62 h 66"/>
                  <a:gd name="T2" fmla="*/ 9 w 22"/>
                  <a:gd name="T3" fmla="*/ 4 h 66"/>
                  <a:gd name="T4" fmla="*/ 1 w 22"/>
                  <a:gd name="T5" fmla="*/ 6 h 66"/>
                  <a:gd name="T6" fmla="*/ 18 w 22"/>
                  <a:gd name="T7" fmla="*/ 64 h 66"/>
                  <a:gd name="T8" fmla="*/ 22 w 22"/>
                  <a:gd name="T9" fmla="*/ 62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66">
                    <a:moveTo>
                      <a:pt x="22" y="62"/>
                    </a:moveTo>
                    <a:cubicBezTo>
                      <a:pt x="17" y="43"/>
                      <a:pt x="16" y="23"/>
                      <a:pt x="9" y="4"/>
                    </a:cubicBezTo>
                    <a:cubicBezTo>
                      <a:pt x="7" y="0"/>
                      <a:pt x="0" y="1"/>
                      <a:pt x="1" y="6"/>
                    </a:cubicBezTo>
                    <a:cubicBezTo>
                      <a:pt x="6" y="25"/>
                      <a:pt x="6" y="47"/>
                      <a:pt x="18" y="64"/>
                    </a:cubicBezTo>
                    <a:cubicBezTo>
                      <a:pt x="19" y="66"/>
                      <a:pt x="22" y="65"/>
                      <a:pt x="22" y="6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0" name="Freeform 61"/>
              <p:cNvSpPr/>
              <p:nvPr/>
            </p:nvSpPr>
            <p:spPr bwMode="auto">
              <a:xfrm>
                <a:off x="3538538" y="2741613"/>
                <a:ext cx="28575" cy="100013"/>
              </a:xfrm>
              <a:custGeom>
                <a:avLst/>
                <a:gdLst>
                  <a:gd name="T0" fmla="*/ 22 w 27"/>
                  <a:gd name="T1" fmla="*/ 89 h 96"/>
                  <a:gd name="T2" fmla="*/ 15 w 27"/>
                  <a:gd name="T3" fmla="*/ 8 h 96"/>
                  <a:gd name="T4" fmla="*/ 2 w 27"/>
                  <a:gd name="T5" fmla="*/ 8 h 96"/>
                  <a:gd name="T6" fmla="*/ 9 w 27"/>
                  <a:gd name="T7" fmla="*/ 89 h 96"/>
                  <a:gd name="T8" fmla="*/ 22 w 27"/>
                  <a:gd name="T9" fmla="*/ 89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96">
                    <a:moveTo>
                      <a:pt x="22" y="89"/>
                    </a:moveTo>
                    <a:cubicBezTo>
                      <a:pt x="27" y="62"/>
                      <a:pt x="18" y="35"/>
                      <a:pt x="15" y="8"/>
                    </a:cubicBezTo>
                    <a:cubicBezTo>
                      <a:pt x="14" y="0"/>
                      <a:pt x="3" y="0"/>
                      <a:pt x="2" y="8"/>
                    </a:cubicBezTo>
                    <a:cubicBezTo>
                      <a:pt x="0" y="35"/>
                      <a:pt x="4" y="62"/>
                      <a:pt x="9" y="89"/>
                    </a:cubicBezTo>
                    <a:cubicBezTo>
                      <a:pt x="10" y="96"/>
                      <a:pt x="21" y="96"/>
                      <a:pt x="22" y="8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1" name="Freeform 62"/>
              <p:cNvSpPr/>
              <p:nvPr/>
            </p:nvSpPr>
            <p:spPr bwMode="auto">
              <a:xfrm>
                <a:off x="3546476" y="2592388"/>
                <a:ext cx="22225" cy="73025"/>
              </a:xfrm>
              <a:custGeom>
                <a:avLst/>
                <a:gdLst>
                  <a:gd name="T0" fmla="*/ 13 w 22"/>
                  <a:gd name="T1" fmla="*/ 66 h 70"/>
                  <a:gd name="T2" fmla="*/ 21 w 22"/>
                  <a:gd name="T3" fmla="*/ 8 h 70"/>
                  <a:gd name="T4" fmla="*/ 11 w 22"/>
                  <a:gd name="T5" fmla="*/ 6 h 70"/>
                  <a:gd name="T6" fmla="*/ 5 w 22"/>
                  <a:gd name="T7" fmla="*/ 66 h 70"/>
                  <a:gd name="T8" fmla="*/ 13 w 22"/>
                  <a:gd name="T9" fmla="*/ 66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70">
                    <a:moveTo>
                      <a:pt x="13" y="66"/>
                    </a:moveTo>
                    <a:cubicBezTo>
                      <a:pt x="17" y="47"/>
                      <a:pt x="16" y="27"/>
                      <a:pt x="21" y="8"/>
                    </a:cubicBezTo>
                    <a:cubicBezTo>
                      <a:pt x="22" y="2"/>
                      <a:pt x="13" y="0"/>
                      <a:pt x="11" y="6"/>
                    </a:cubicBezTo>
                    <a:cubicBezTo>
                      <a:pt x="4" y="26"/>
                      <a:pt x="0" y="45"/>
                      <a:pt x="5" y="66"/>
                    </a:cubicBezTo>
                    <a:cubicBezTo>
                      <a:pt x="6" y="70"/>
                      <a:pt x="12" y="70"/>
                      <a:pt x="13" y="6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2" name="Freeform 63"/>
              <p:cNvSpPr/>
              <p:nvPr/>
            </p:nvSpPr>
            <p:spPr bwMode="auto">
              <a:xfrm>
                <a:off x="3595688" y="2397126"/>
                <a:ext cx="49213" cy="103188"/>
              </a:xfrm>
              <a:custGeom>
                <a:avLst/>
                <a:gdLst>
                  <a:gd name="T0" fmla="*/ 7 w 47"/>
                  <a:gd name="T1" fmla="*/ 96 h 99"/>
                  <a:gd name="T2" fmla="*/ 45 w 47"/>
                  <a:gd name="T3" fmla="*/ 8 h 99"/>
                  <a:gd name="T4" fmla="*/ 36 w 47"/>
                  <a:gd name="T5" fmla="*/ 5 h 99"/>
                  <a:gd name="T6" fmla="*/ 0 w 47"/>
                  <a:gd name="T7" fmla="*/ 94 h 99"/>
                  <a:gd name="T8" fmla="*/ 7 w 47"/>
                  <a:gd name="T9" fmla="*/ 96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99">
                    <a:moveTo>
                      <a:pt x="7" y="96"/>
                    </a:moveTo>
                    <a:cubicBezTo>
                      <a:pt x="20" y="67"/>
                      <a:pt x="33" y="38"/>
                      <a:pt x="45" y="8"/>
                    </a:cubicBezTo>
                    <a:cubicBezTo>
                      <a:pt x="47" y="3"/>
                      <a:pt x="39" y="0"/>
                      <a:pt x="36" y="5"/>
                    </a:cubicBezTo>
                    <a:cubicBezTo>
                      <a:pt x="19" y="33"/>
                      <a:pt x="4" y="61"/>
                      <a:pt x="0" y="94"/>
                    </a:cubicBezTo>
                    <a:cubicBezTo>
                      <a:pt x="0" y="97"/>
                      <a:pt x="6" y="99"/>
                      <a:pt x="7" y="9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3" name="Freeform 64"/>
              <p:cNvSpPr/>
              <p:nvPr/>
            </p:nvSpPr>
            <p:spPr bwMode="auto">
              <a:xfrm>
                <a:off x="3670301" y="2254251"/>
                <a:ext cx="57150" cy="80963"/>
              </a:xfrm>
              <a:custGeom>
                <a:avLst/>
                <a:gdLst>
                  <a:gd name="T0" fmla="*/ 8 w 55"/>
                  <a:gd name="T1" fmla="*/ 74 h 78"/>
                  <a:gd name="T2" fmla="*/ 27 w 55"/>
                  <a:gd name="T3" fmla="*/ 44 h 78"/>
                  <a:gd name="T4" fmla="*/ 52 w 55"/>
                  <a:gd name="T5" fmla="*/ 10 h 78"/>
                  <a:gd name="T6" fmla="*/ 45 w 55"/>
                  <a:gd name="T7" fmla="*/ 3 h 78"/>
                  <a:gd name="T8" fmla="*/ 16 w 55"/>
                  <a:gd name="T9" fmla="*/ 33 h 78"/>
                  <a:gd name="T10" fmla="*/ 1 w 55"/>
                  <a:gd name="T11" fmla="*/ 72 h 78"/>
                  <a:gd name="T12" fmla="*/ 8 w 55"/>
                  <a:gd name="T13" fmla="*/ 7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" h="78">
                    <a:moveTo>
                      <a:pt x="8" y="74"/>
                    </a:moveTo>
                    <a:cubicBezTo>
                      <a:pt x="12" y="63"/>
                      <a:pt x="21" y="53"/>
                      <a:pt x="27" y="44"/>
                    </a:cubicBezTo>
                    <a:cubicBezTo>
                      <a:pt x="35" y="32"/>
                      <a:pt x="45" y="22"/>
                      <a:pt x="52" y="10"/>
                    </a:cubicBezTo>
                    <a:cubicBezTo>
                      <a:pt x="55" y="6"/>
                      <a:pt x="50" y="0"/>
                      <a:pt x="45" y="3"/>
                    </a:cubicBezTo>
                    <a:cubicBezTo>
                      <a:pt x="34" y="11"/>
                      <a:pt x="25" y="21"/>
                      <a:pt x="16" y="33"/>
                    </a:cubicBezTo>
                    <a:cubicBezTo>
                      <a:pt x="7" y="45"/>
                      <a:pt x="5" y="57"/>
                      <a:pt x="1" y="72"/>
                    </a:cubicBezTo>
                    <a:cubicBezTo>
                      <a:pt x="0" y="76"/>
                      <a:pt x="6" y="78"/>
                      <a:pt x="8" y="7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4" name="Freeform 65"/>
              <p:cNvSpPr/>
              <p:nvPr/>
            </p:nvSpPr>
            <p:spPr bwMode="auto">
              <a:xfrm>
                <a:off x="3754438" y="2087563"/>
                <a:ext cx="73025" cy="87313"/>
              </a:xfrm>
              <a:custGeom>
                <a:avLst/>
                <a:gdLst>
                  <a:gd name="T0" fmla="*/ 6 w 71"/>
                  <a:gd name="T1" fmla="*/ 84 h 85"/>
                  <a:gd name="T2" fmla="*/ 66 w 71"/>
                  <a:gd name="T3" fmla="*/ 14 h 85"/>
                  <a:gd name="T4" fmla="*/ 58 w 71"/>
                  <a:gd name="T5" fmla="*/ 5 h 85"/>
                  <a:gd name="T6" fmla="*/ 1 w 71"/>
                  <a:gd name="T7" fmla="*/ 81 h 85"/>
                  <a:gd name="T8" fmla="*/ 6 w 71"/>
                  <a:gd name="T9" fmla="*/ 84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85">
                    <a:moveTo>
                      <a:pt x="6" y="84"/>
                    </a:moveTo>
                    <a:cubicBezTo>
                      <a:pt x="31" y="64"/>
                      <a:pt x="46" y="37"/>
                      <a:pt x="66" y="14"/>
                    </a:cubicBezTo>
                    <a:cubicBezTo>
                      <a:pt x="71" y="8"/>
                      <a:pt x="64" y="0"/>
                      <a:pt x="58" y="5"/>
                    </a:cubicBezTo>
                    <a:cubicBezTo>
                      <a:pt x="33" y="26"/>
                      <a:pt x="11" y="49"/>
                      <a:pt x="1" y="81"/>
                    </a:cubicBezTo>
                    <a:cubicBezTo>
                      <a:pt x="0" y="84"/>
                      <a:pt x="4" y="85"/>
                      <a:pt x="6" y="8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5" name="Freeform 66"/>
              <p:cNvSpPr/>
              <p:nvPr/>
            </p:nvSpPr>
            <p:spPr bwMode="auto">
              <a:xfrm>
                <a:off x="3865563" y="1936751"/>
                <a:ext cx="80963" cy="104775"/>
              </a:xfrm>
              <a:custGeom>
                <a:avLst/>
                <a:gdLst>
                  <a:gd name="T0" fmla="*/ 8 w 79"/>
                  <a:gd name="T1" fmla="*/ 98 h 101"/>
                  <a:gd name="T2" fmla="*/ 74 w 79"/>
                  <a:gd name="T3" fmla="*/ 12 h 101"/>
                  <a:gd name="T4" fmla="*/ 67 w 79"/>
                  <a:gd name="T5" fmla="*/ 5 h 101"/>
                  <a:gd name="T6" fmla="*/ 31 w 79"/>
                  <a:gd name="T7" fmla="*/ 43 h 101"/>
                  <a:gd name="T8" fmla="*/ 2 w 79"/>
                  <a:gd name="T9" fmla="*/ 94 h 101"/>
                  <a:gd name="T10" fmla="*/ 8 w 79"/>
                  <a:gd name="T11" fmla="*/ 98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01">
                    <a:moveTo>
                      <a:pt x="8" y="98"/>
                    </a:moveTo>
                    <a:cubicBezTo>
                      <a:pt x="34" y="72"/>
                      <a:pt x="51" y="41"/>
                      <a:pt x="74" y="12"/>
                    </a:cubicBezTo>
                    <a:cubicBezTo>
                      <a:pt x="79" y="7"/>
                      <a:pt x="72" y="0"/>
                      <a:pt x="67" y="5"/>
                    </a:cubicBezTo>
                    <a:cubicBezTo>
                      <a:pt x="53" y="17"/>
                      <a:pt x="41" y="28"/>
                      <a:pt x="31" y="43"/>
                    </a:cubicBezTo>
                    <a:cubicBezTo>
                      <a:pt x="20" y="59"/>
                      <a:pt x="12" y="76"/>
                      <a:pt x="2" y="94"/>
                    </a:cubicBezTo>
                    <a:cubicBezTo>
                      <a:pt x="0" y="97"/>
                      <a:pt x="5" y="101"/>
                      <a:pt x="8" y="9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6" name="Freeform 67"/>
              <p:cNvSpPr/>
              <p:nvPr/>
            </p:nvSpPr>
            <p:spPr bwMode="auto">
              <a:xfrm>
                <a:off x="3984626" y="1827213"/>
                <a:ext cx="87313" cy="65088"/>
              </a:xfrm>
              <a:custGeom>
                <a:avLst/>
                <a:gdLst>
                  <a:gd name="T0" fmla="*/ 8 w 85"/>
                  <a:gd name="T1" fmla="*/ 61 h 63"/>
                  <a:gd name="T2" fmla="*/ 23 w 85"/>
                  <a:gd name="T3" fmla="*/ 57 h 63"/>
                  <a:gd name="T4" fmla="*/ 40 w 85"/>
                  <a:gd name="T5" fmla="*/ 47 h 63"/>
                  <a:gd name="T6" fmla="*/ 76 w 85"/>
                  <a:gd name="T7" fmla="*/ 21 h 63"/>
                  <a:gd name="T8" fmla="*/ 67 w 85"/>
                  <a:gd name="T9" fmla="*/ 6 h 63"/>
                  <a:gd name="T10" fmla="*/ 34 w 85"/>
                  <a:gd name="T11" fmla="*/ 26 h 63"/>
                  <a:gd name="T12" fmla="*/ 18 w 85"/>
                  <a:gd name="T13" fmla="*/ 38 h 63"/>
                  <a:gd name="T14" fmla="*/ 3 w 85"/>
                  <a:gd name="T15" fmla="*/ 53 h 63"/>
                  <a:gd name="T16" fmla="*/ 8 w 85"/>
                  <a:gd name="T17" fmla="*/ 61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63">
                    <a:moveTo>
                      <a:pt x="8" y="61"/>
                    </a:moveTo>
                    <a:cubicBezTo>
                      <a:pt x="13" y="59"/>
                      <a:pt x="18" y="59"/>
                      <a:pt x="23" y="57"/>
                    </a:cubicBezTo>
                    <a:cubicBezTo>
                      <a:pt x="29" y="54"/>
                      <a:pt x="35" y="50"/>
                      <a:pt x="40" y="47"/>
                    </a:cubicBezTo>
                    <a:cubicBezTo>
                      <a:pt x="53" y="39"/>
                      <a:pt x="64" y="30"/>
                      <a:pt x="76" y="21"/>
                    </a:cubicBezTo>
                    <a:cubicBezTo>
                      <a:pt x="85" y="14"/>
                      <a:pt x="77" y="0"/>
                      <a:pt x="67" y="6"/>
                    </a:cubicBezTo>
                    <a:cubicBezTo>
                      <a:pt x="56" y="12"/>
                      <a:pt x="44" y="18"/>
                      <a:pt x="34" y="26"/>
                    </a:cubicBezTo>
                    <a:cubicBezTo>
                      <a:pt x="28" y="30"/>
                      <a:pt x="23" y="34"/>
                      <a:pt x="18" y="38"/>
                    </a:cubicBezTo>
                    <a:cubicBezTo>
                      <a:pt x="11" y="42"/>
                      <a:pt x="8" y="48"/>
                      <a:pt x="3" y="53"/>
                    </a:cubicBezTo>
                    <a:cubicBezTo>
                      <a:pt x="0" y="57"/>
                      <a:pt x="3" y="63"/>
                      <a:pt x="8" y="6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7" name="Freeform 68"/>
              <p:cNvSpPr/>
              <p:nvPr/>
            </p:nvSpPr>
            <p:spPr bwMode="auto">
              <a:xfrm>
                <a:off x="4127501" y="1725613"/>
                <a:ext cx="109538" cy="76200"/>
              </a:xfrm>
              <a:custGeom>
                <a:avLst/>
                <a:gdLst>
                  <a:gd name="T0" fmla="*/ 9 w 105"/>
                  <a:gd name="T1" fmla="*/ 71 h 74"/>
                  <a:gd name="T2" fmla="*/ 96 w 105"/>
                  <a:gd name="T3" fmla="*/ 16 h 74"/>
                  <a:gd name="T4" fmla="*/ 89 w 105"/>
                  <a:gd name="T5" fmla="*/ 4 h 74"/>
                  <a:gd name="T6" fmla="*/ 2 w 105"/>
                  <a:gd name="T7" fmla="*/ 66 h 74"/>
                  <a:gd name="T8" fmla="*/ 9 w 105"/>
                  <a:gd name="T9" fmla="*/ 71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74">
                    <a:moveTo>
                      <a:pt x="9" y="71"/>
                    </a:moveTo>
                    <a:cubicBezTo>
                      <a:pt x="33" y="47"/>
                      <a:pt x="67" y="33"/>
                      <a:pt x="96" y="16"/>
                    </a:cubicBezTo>
                    <a:cubicBezTo>
                      <a:pt x="105" y="12"/>
                      <a:pt x="97" y="0"/>
                      <a:pt x="89" y="4"/>
                    </a:cubicBezTo>
                    <a:cubicBezTo>
                      <a:pt x="55" y="19"/>
                      <a:pt x="22" y="32"/>
                      <a:pt x="2" y="66"/>
                    </a:cubicBezTo>
                    <a:cubicBezTo>
                      <a:pt x="0" y="70"/>
                      <a:pt x="5" y="74"/>
                      <a:pt x="9" y="7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8" name="Freeform 69"/>
              <p:cNvSpPr/>
              <p:nvPr/>
            </p:nvSpPr>
            <p:spPr bwMode="auto">
              <a:xfrm>
                <a:off x="4300538" y="1655763"/>
                <a:ext cx="87313" cy="47625"/>
              </a:xfrm>
              <a:custGeom>
                <a:avLst/>
                <a:gdLst>
                  <a:gd name="T0" fmla="*/ 7 w 84"/>
                  <a:gd name="T1" fmla="*/ 46 h 47"/>
                  <a:gd name="T2" fmla="*/ 80 w 84"/>
                  <a:gd name="T3" fmla="*/ 9 h 47"/>
                  <a:gd name="T4" fmla="*/ 77 w 84"/>
                  <a:gd name="T5" fmla="*/ 3 h 47"/>
                  <a:gd name="T6" fmla="*/ 5 w 84"/>
                  <a:gd name="T7" fmla="*/ 38 h 47"/>
                  <a:gd name="T8" fmla="*/ 7 w 84"/>
                  <a:gd name="T9" fmla="*/ 4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47">
                    <a:moveTo>
                      <a:pt x="7" y="46"/>
                    </a:moveTo>
                    <a:cubicBezTo>
                      <a:pt x="36" y="41"/>
                      <a:pt x="58" y="26"/>
                      <a:pt x="80" y="9"/>
                    </a:cubicBezTo>
                    <a:cubicBezTo>
                      <a:pt x="84" y="6"/>
                      <a:pt x="81" y="0"/>
                      <a:pt x="77" y="3"/>
                    </a:cubicBezTo>
                    <a:cubicBezTo>
                      <a:pt x="54" y="16"/>
                      <a:pt x="30" y="29"/>
                      <a:pt x="5" y="38"/>
                    </a:cubicBezTo>
                    <a:cubicBezTo>
                      <a:pt x="0" y="40"/>
                      <a:pt x="2" y="47"/>
                      <a:pt x="7" y="4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9" name="Freeform 70"/>
              <p:cNvSpPr/>
              <p:nvPr/>
            </p:nvSpPr>
            <p:spPr bwMode="auto">
              <a:xfrm>
                <a:off x="4451351" y="1609726"/>
                <a:ext cx="103188" cy="31750"/>
              </a:xfrm>
              <a:custGeom>
                <a:avLst/>
                <a:gdLst>
                  <a:gd name="T0" fmla="*/ 4 w 100"/>
                  <a:gd name="T1" fmla="*/ 25 h 31"/>
                  <a:gd name="T2" fmla="*/ 95 w 100"/>
                  <a:gd name="T3" fmla="*/ 11 h 31"/>
                  <a:gd name="T4" fmla="*/ 92 w 100"/>
                  <a:gd name="T5" fmla="*/ 1 h 31"/>
                  <a:gd name="T6" fmla="*/ 4 w 100"/>
                  <a:gd name="T7" fmla="*/ 17 h 31"/>
                  <a:gd name="T8" fmla="*/ 4 w 100"/>
                  <a:gd name="T9" fmla="*/ 2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31">
                    <a:moveTo>
                      <a:pt x="4" y="25"/>
                    </a:moveTo>
                    <a:cubicBezTo>
                      <a:pt x="34" y="31"/>
                      <a:pt x="67" y="23"/>
                      <a:pt x="95" y="11"/>
                    </a:cubicBezTo>
                    <a:cubicBezTo>
                      <a:pt x="100" y="9"/>
                      <a:pt x="97" y="0"/>
                      <a:pt x="92" y="1"/>
                    </a:cubicBezTo>
                    <a:cubicBezTo>
                      <a:pt x="63" y="3"/>
                      <a:pt x="32" y="9"/>
                      <a:pt x="4" y="17"/>
                    </a:cubicBezTo>
                    <a:cubicBezTo>
                      <a:pt x="0" y="18"/>
                      <a:pt x="0" y="24"/>
                      <a:pt x="4" y="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0" name="Freeform 71"/>
              <p:cNvSpPr/>
              <p:nvPr/>
            </p:nvSpPr>
            <p:spPr bwMode="auto">
              <a:xfrm>
                <a:off x="4638676" y="1628776"/>
                <a:ext cx="109538" cy="19050"/>
              </a:xfrm>
              <a:custGeom>
                <a:avLst/>
                <a:gdLst>
                  <a:gd name="T0" fmla="*/ 4 w 105"/>
                  <a:gd name="T1" fmla="*/ 13 h 18"/>
                  <a:gd name="T2" fmla="*/ 99 w 105"/>
                  <a:gd name="T3" fmla="*/ 14 h 18"/>
                  <a:gd name="T4" fmla="*/ 99 w 105"/>
                  <a:gd name="T5" fmla="*/ 4 h 18"/>
                  <a:gd name="T6" fmla="*/ 4 w 105"/>
                  <a:gd name="T7" fmla="*/ 5 h 18"/>
                  <a:gd name="T8" fmla="*/ 4 w 105"/>
                  <a:gd name="T9" fmla="*/ 13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18">
                    <a:moveTo>
                      <a:pt x="4" y="13"/>
                    </a:moveTo>
                    <a:cubicBezTo>
                      <a:pt x="35" y="18"/>
                      <a:pt x="67" y="17"/>
                      <a:pt x="99" y="14"/>
                    </a:cubicBezTo>
                    <a:cubicBezTo>
                      <a:pt x="105" y="13"/>
                      <a:pt x="105" y="5"/>
                      <a:pt x="99" y="4"/>
                    </a:cubicBezTo>
                    <a:cubicBezTo>
                      <a:pt x="67" y="1"/>
                      <a:pt x="35" y="0"/>
                      <a:pt x="4" y="5"/>
                    </a:cubicBezTo>
                    <a:cubicBezTo>
                      <a:pt x="0" y="6"/>
                      <a:pt x="0" y="12"/>
                      <a:pt x="4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1" name="Freeform 72"/>
              <p:cNvSpPr/>
              <p:nvPr/>
            </p:nvSpPr>
            <p:spPr bwMode="auto">
              <a:xfrm>
                <a:off x="4851401" y="1643063"/>
                <a:ext cx="68263" cy="30163"/>
              </a:xfrm>
              <a:custGeom>
                <a:avLst/>
                <a:gdLst>
                  <a:gd name="T0" fmla="*/ 2 w 65"/>
                  <a:gd name="T1" fmla="*/ 4 h 28"/>
                  <a:gd name="T2" fmla="*/ 59 w 65"/>
                  <a:gd name="T3" fmla="*/ 27 h 28"/>
                  <a:gd name="T4" fmla="*/ 62 w 65"/>
                  <a:gd name="T5" fmla="*/ 21 h 28"/>
                  <a:gd name="T6" fmla="*/ 3 w 65"/>
                  <a:gd name="T7" fmla="*/ 1 h 28"/>
                  <a:gd name="T8" fmla="*/ 2 w 65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28">
                    <a:moveTo>
                      <a:pt x="2" y="4"/>
                    </a:moveTo>
                    <a:cubicBezTo>
                      <a:pt x="19" y="15"/>
                      <a:pt x="40" y="22"/>
                      <a:pt x="59" y="27"/>
                    </a:cubicBezTo>
                    <a:cubicBezTo>
                      <a:pt x="63" y="28"/>
                      <a:pt x="65" y="23"/>
                      <a:pt x="62" y="21"/>
                    </a:cubicBezTo>
                    <a:cubicBezTo>
                      <a:pt x="43" y="13"/>
                      <a:pt x="23" y="7"/>
                      <a:pt x="3" y="1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2" name="Freeform 73"/>
              <p:cNvSpPr/>
              <p:nvPr/>
            </p:nvSpPr>
            <p:spPr bwMode="auto">
              <a:xfrm>
                <a:off x="5008563" y="1714501"/>
                <a:ext cx="71438" cy="33338"/>
              </a:xfrm>
              <a:custGeom>
                <a:avLst/>
                <a:gdLst>
                  <a:gd name="T0" fmla="*/ 3 w 68"/>
                  <a:gd name="T1" fmla="*/ 10 h 33"/>
                  <a:gd name="T2" fmla="*/ 59 w 68"/>
                  <a:gd name="T3" fmla="*/ 32 h 33"/>
                  <a:gd name="T4" fmla="*/ 64 w 68"/>
                  <a:gd name="T5" fmla="*/ 26 h 33"/>
                  <a:gd name="T6" fmla="*/ 3 w 68"/>
                  <a:gd name="T7" fmla="*/ 4 h 33"/>
                  <a:gd name="T8" fmla="*/ 3 w 68"/>
                  <a:gd name="T9" fmla="*/ 1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33">
                    <a:moveTo>
                      <a:pt x="3" y="10"/>
                    </a:moveTo>
                    <a:cubicBezTo>
                      <a:pt x="23" y="14"/>
                      <a:pt x="40" y="23"/>
                      <a:pt x="59" y="32"/>
                    </a:cubicBezTo>
                    <a:cubicBezTo>
                      <a:pt x="63" y="33"/>
                      <a:pt x="68" y="29"/>
                      <a:pt x="64" y="26"/>
                    </a:cubicBezTo>
                    <a:cubicBezTo>
                      <a:pt x="46" y="10"/>
                      <a:pt x="26" y="0"/>
                      <a:pt x="3" y="4"/>
                    </a:cubicBezTo>
                    <a:cubicBezTo>
                      <a:pt x="0" y="4"/>
                      <a:pt x="0" y="9"/>
                      <a:pt x="3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3" name="Freeform 74"/>
              <p:cNvSpPr/>
              <p:nvPr/>
            </p:nvSpPr>
            <p:spPr bwMode="auto">
              <a:xfrm>
                <a:off x="5149851" y="1784351"/>
                <a:ext cx="85725" cy="47625"/>
              </a:xfrm>
              <a:custGeom>
                <a:avLst/>
                <a:gdLst>
                  <a:gd name="T0" fmla="*/ 3 w 83"/>
                  <a:gd name="T1" fmla="*/ 6 h 46"/>
                  <a:gd name="T2" fmla="*/ 75 w 83"/>
                  <a:gd name="T3" fmla="*/ 43 h 46"/>
                  <a:gd name="T4" fmla="*/ 79 w 83"/>
                  <a:gd name="T5" fmla="*/ 37 h 46"/>
                  <a:gd name="T6" fmla="*/ 6 w 83"/>
                  <a:gd name="T7" fmla="*/ 1 h 46"/>
                  <a:gd name="T8" fmla="*/ 3 w 83"/>
                  <a:gd name="T9" fmla="*/ 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46">
                    <a:moveTo>
                      <a:pt x="3" y="6"/>
                    </a:moveTo>
                    <a:cubicBezTo>
                      <a:pt x="28" y="18"/>
                      <a:pt x="52" y="30"/>
                      <a:pt x="75" y="43"/>
                    </a:cubicBezTo>
                    <a:cubicBezTo>
                      <a:pt x="80" y="46"/>
                      <a:pt x="83" y="39"/>
                      <a:pt x="79" y="37"/>
                    </a:cubicBezTo>
                    <a:cubicBezTo>
                      <a:pt x="57" y="20"/>
                      <a:pt x="33" y="7"/>
                      <a:pt x="6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4" name="Freeform 75"/>
              <p:cNvSpPr/>
              <p:nvPr/>
            </p:nvSpPr>
            <p:spPr bwMode="auto">
              <a:xfrm>
                <a:off x="5305426" y="1847851"/>
                <a:ext cx="66675" cy="61913"/>
              </a:xfrm>
              <a:custGeom>
                <a:avLst/>
                <a:gdLst>
                  <a:gd name="T0" fmla="*/ 5 w 65"/>
                  <a:gd name="T1" fmla="*/ 12 h 59"/>
                  <a:gd name="T2" fmla="*/ 55 w 65"/>
                  <a:gd name="T3" fmla="*/ 55 h 59"/>
                  <a:gd name="T4" fmla="*/ 62 w 65"/>
                  <a:gd name="T5" fmla="*/ 49 h 59"/>
                  <a:gd name="T6" fmla="*/ 42 w 65"/>
                  <a:gd name="T7" fmla="*/ 23 h 59"/>
                  <a:gd name="T8" fmla="*/ 10 w 65"/>
                  <a:gd name="T9" fmla="*/ 4 h 59"/>
                  <a:gd name="T10" fmla="*/ 5 w 65"/>
                  <a:gd name="T11" fmla="*/ 1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5" h="59">
                    <a:moveTo>
                      <a:pt x="5" y="12"/>
                    </a:moveTo>
                    <a:cubicBezTo>
                      <a:pt x="23" y="25"/>
                      <a:pt x="42" y="37"/>
                      <a:pt x="55" y="55"/>
                    </a:cubicBezTo>
                    <a:cubicBezTo>
                      <a:pt x="58" y="59"/>
                      <a:pt x="65" y="53"/>
                      <a:pt x="62" y="49"/>
                    </a:cubicBezTo>
                    <a:cubicBezTo>
                      <a:pt x="57" y="39"/>
                      <a:pt x="50" y="31"/>
                      <a:pt x="42" y="23"/>
                    </a:cubicBezTo>
                    <a:cubicBezTo>
                      <a:pt x="33" y="15"/>
                      <a:pt x="21" y="9"/>
                      <a:pt x="10" y="4"/>
                    </a:cubicBezTo>
                    <a:cubicBezTo>
                      <a:pt x="5" y="0"/>
                      <a:pt x="0" y="8"/>
                      <a:pt x="5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5" name="Freeform 76"/>
              <p:cNvSpPr/>
              <p:nvPr/>
            </p:nvSpPr>
            <p:spPr bwMode="auto">
              <a:xfrm>
                <a:off x="5380038" y="1765301"/>
                <a:ext cx="30163" cy="87313"/>
              </a:xfrm>
              <a:custGeom>
                <a:avLst/>
                <a:gdLst>
                  <a:gd name="T0" fmla="*/ 10 w 28"/>
                  <a:gd name="T1" fmla="*/ 81 h 84"/>
                  <a:gd name="T2" fmla="*/ 27 w 28"/>
                  <a:gd name="T3" fmla="*/ 10 h 84"/>
                  <a:gd name="T4" fmla="*/ 17 w 28"/>
                  <a:gd name="T5" fmla="*/ 6 h 84"/>
                  <a:gd name="T6" fmla="*/ 4 w 28"/>
                  <a:gd name="T7" fmla="*/ 81 h 84"/>
                  <a:gd name="T8" fmla="*/ 10 w 28"/>
                  <a:gd name="T9" fmla="*/ 81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84">
                    <a:moveTo>
                      <a:pt x="10" y="81"/>
                    </a:moveTo>
                    <a:cubicBezTo>
                      <a:pt x="15" y="57"/>
                      <a:pt x="22" y="34"/>
                      <a:pt x="27" y="10"/>
                    </a:cubicBezTo>
                    <a:cubicBezTo>
                      <a:pt x="28" y="4"/>
                      <a:pt x="20" y="0"/>
                      <a:pt x="17" y="6"/>
                    </a:cubicBezTo>
                    <a:cubicBezTo>
                      <a:pt x="6" y="29"/>
                      <a:pt x="0" y="55"/>
                      <a:pt x="4" y="81"/>
                    </a:cubicBezTo>
                    <a:cubicBezTo>
                      <a:pt x="5" y="84"/>
                      <a:pt x="10" y="84"/>
                      <a:pt x="10" y="8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6" name="Freeform 77"/>
              <p:cNvSpPr/>
              <p:nvPr/>
            </p:nvSpPr>
            <p:spPr bwMode="auto">
              <a:xfrm>
                <a:off x="5451476" y="1625601"/>
                <a:ext cx="39688" cy="63500"/>
              </a:xfrm>
              <a:custGeom>
                <a:avLst/>
                <a:gdLst>
                  <a:gd name="T0" fmla="*/ 7 w 39"/>
                  <a:gd name="T1" fmla="*/ 58 h 62"/>
                  <a:gd name="T2" fmla="*/ 38 w 39"/>
                  <a:gd name="T3" fmla="*/ 7 h 62"/>
                  <a:gd name="T4" fmla="*/ 29 w 39"/>
                  <a:gd name="T5" fmla="*/ 3 h 62"/>
                  <a:gd name="T6" fmla="*/ 13 w 39"/>
                  <a:gd name="T7" fmla="*/ 25 h 62"/>
                  <a:gd name="T8" fmla="*/ 1 w 39"/>
                  <a:gd name="T9" fmla="*/ 56 h 62"/>
                  <a:gd name="T10" fmla="*/ 7 w 39"/>
                  <a:gd name="T11" fmla="*/ 58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" h="62">
                    <a:moveTo>
                      <a:pt x="7" y="58"/>
                    </a:moveTo>
                    <a:cubicBezTo>
                      <a:pt x="16" y="40"/>
                      <a:pt x="30" y="26"/>
                      <a:pt x="38" y="7"/>
                    </a:cubicBezTo>
                    <a:cubicBezTo>
                      <a:pt x="39" y="2"/>
                      <a:pt x="32" y="0"/>
                      <a:pt x="29" y="3"/>
                    </a:cubicBezTo>
                    <a:cubicBezTo>
                      <a:pt x="24" y="11"/>
                      <a:pt x="18" y="18"/>
                      <a:pt x="13" y="25"/>
                    </a:cubicBezTo>
                    <a:cubicBezTo>
                      <a:pt x="7" y="34"/>
                      <a:pt x="4" y="45"/>
                      <a:pt x="1" y="56"/>
                    </a:cubicBezTo>
                    <a:cubicBezTo>
                      <a:pt x="0" y="59"/>
                      <a:pt x="5" y="62"/>
                      <a:pt x="7" y="5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7" name="Freeform 78"/>
              <p:cNvSpPr/>
              <p:nvPr/>
            </p:nvSpPr>
            <p:spPr bwMode="auto">
              <a:xfrm>
                <a:off x="5540376" y="1449388"/>
                <a:ext cx="88900" cy="112713"/>
              </a:xfrm>
              <a:custGeom>
                <a:avLst/>
                <a:gdLst>
                  <a:gd name="T0" fmla="*/ 8 w 86"/>
                  <a:gd name="T1" fmla="*/ 105 h 108"/>
                  <a:gd name="T2" fmla="*/ 81 w 86"/>
                  <a:gd name="T3" fmla="*/ 12 h 108"/>
                  <a:gd name="T4" fmla="*/ 75 w 86"/>
                  <a:gd name="T5" fmla="*/ 4 h 108"/>
                  <a:gd name="T6" fmla="*/ 1 w 86"/>
                  <a:gd name="T7" fmla="*/ 101 h 108"/>
                  <a:gd name="T8" fmla="*/ 8 w 86"/>
                  <a:gd name="T9" fmla="*/ 105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108">
                    <a:moveTo>
                      <a:pt x="8" y="105"/>
                    </a:moveTo>
                    <a:cubicBezTo>
                      <a:pt x="34" y="75"/>
                      <a:pt x="53" y="41"/>
                      <a:pt x="81" y="12"/>
                    </a:cubicBezTo>
                    <a:cubicBezTo>
                      <a:pt x="86" y="8"/>
                      <a:pt x="80" y="0"/>
                      <a:pt x="75" y="4"/>
                    </a:cubicBezTo>
                    <a:cubicBezTo>
                      <a:pt x="39" y="25"/>
                      <a:pt x="16" y="63"/>
                      <a:pt x="1" y="101"/>
                    </a:cubicBezTo>
                    <a:cubicBezTo>
                      <a:pt x="0" y="105"/>
                      <a:pt x="5" y="108"/>
                      <a:pt x="8" y="10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8" name="Freeform 79"/>
              <p:cNvSpPr/>
              <p:nvPr/>
            </p:nvSpPr>
            <p:spPr bwMode="auto">
              <a:xfrm>
                <a:off x="5675313" y="1382713"/>
                <a:ext cx="88900" cy="57150"/>
              </a:xfrm>
              <a:custGeom>
                <a:avLst/>
                <a:gdLst>
                  <a:gd name="T0" fmla="*/ 7 w 86"/>
                  <a:gd name="T1" fmla="*/ 53 h 55"/>
                  <a:gd name="T2" fmla="*/ 79 w 86"/>
                  <a:gd name="T3" fmla="*/ 13 h 55"/>
                  <a:gd name="T4" fmla="*/ 76 w 86"/>
                  <a:gd name="T5" fmla="*/ 2 h 55"/>
                  <a:gd name="T6" fmla="*/ 3 w 86"/>
                  <a:gd name="T7" fmla="*/ 48 h 55"/>
                  <a:gd name="T8" fmla="*/ 7 w 86"/>
                  <a:gd name="T9" fmla="*/ 53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55">
                    <a:moveTo>
                      <a:pt x="7" y="53"/>
                    </a:moveTo>
                    <a:cubicBezTo>
                      <a:pt x="32" y="43"/>
                      <a:pt x="53" y="22"/>
                      <a:pt x="79" y="13"/>
                    </a:cubicBezTo>
                    <a:cubicBezTo>
                      <a:pt x="86" y="10"/>
                      <a:pt x="83" y="0"/>
                      <a:pt x="76" y="2"/>
                    </a:cubicBezTo>
                    <a:cubicBezTo>
                      <a:pt x="46" y="8"/>
                      <a:pt x="24" y="27"/>
                      <a:pt x="3" y="48"/>
                    </a:cubicBezTo>
                    <a:cubicBezTo>
                      <a:pt x="0" y="51"/>
                      <a:pt x="4" y="55"/>
                      <a:pt x="7" y="5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9" name="Freeform 80"/>
              <p:cNvSpPr/>
              <p:nvPr/>
            </p:nvSpPr>
            <p:spPr bwMode="auto">
              <a:xfrm>
                <a:off x="5895976" y="1304926"/>
                <a:ext cx="57150" cy="28575"/>
              </a:xfrm>
              <a:custGeom>
                <a:avLst/>
                <a:gdLst>
                  <a:gd name="T0" fmla="*/ 4 w 56"/>
                  <a:gd name="T1" fmla="*/ 26 h 27"/>
                  <a:gd name="T2" fmla="*/ 55 w 56"/>
                  <a:gd name="T3" fmla="*/ 4 h 27"/>
                  <a:gd name="T4" fmla="*/ 53 w 56"/>
                  <a:gd name="T5" fmla="*/ 2 h 27"/>
                  <a:gd name="T6" fmla="*/ 2 w 56"/>
                  <a:gd name="T7" fmla="*/ 23 h 27"/>
                  <a:gd name="T8" fmla="*/ 4 w 56"/>
                  <a:gd name="T9" fmla="*/ 2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7">
                    <a:moveTo>
                      <a:pt x="4" y="26"/>
                    </a:moveTo>
                    <a:cubicBezTo>
                      <a:pt x="21" y="18"/>
                      <a:pt x="41" y="18"/>
                      <a:pt x="55" y="4"/>
                    </a:cubicBezTo>
                    <a:cubicBezTo>
                      <a:pt x="56" y="2"/>
                      <a:pt x="54" y="0"/>
                      <a:pt x="53" y="2"/>
                    </a:cubicBezTo>
                    <a:cubicBezTo>
                      <a:pt x="38" y="14"/>
                      <a:pt x="19" y="15"/>
                      <a:pt x="2" y="23"/>
                    </a:cubicBezTo>
                    <a:cubicBezTo>
                      <a:pt x="0" y="24"/>
                      <a:pt x="2" y="27"/>
                      <a:pt x="4" y="2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0" name="Freeform 81"/>
              <p:cNvSpPr/>
              <p:nvPr/>
            </p:nvSpPr>
            <p:spPr bwMode="auto">
              <a:xfrm>
                <a:off x="6059488" y="1247776"/>
                <a:ext cx="125413" cy="41275"/>
              </a:xfrm>
              <a:custGeom>
                <a:avLst/>
                <a:gdLst>
                  <a:gd name="T0" fmla="*/ 6 w 121"/>
                  <a:gd name="T1" fmla="*/ 38 h 40"/>
                  <a:gd name="T2" fmla="*/ 115 w 121"/>
                  <a:gd name="T3" fmla="*/ 13 h 40"/>
                  <a:gd name="T4" fmla="*/ 113 w 121"/>
                  <a:gd name="T5" fmla="*/ 0 h 40"/>
                  <a:gd name="T6" fmla="*/ 3 w 121"/>
                  <a:gd name="T7" fmla="*/ 34 h 40"/>
                  <a:gd name="T8" fmla="*/ 6 w 121"/>
                  <a:gd name="T9" fmla="*/ 38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" h="40">
                    <a:moveTo>
                      <a:pt x="6" y="38"/>
                    </a:moveTo>
                    <a:cubicBezTo>
                      <a:pt x="40" y="23"/>
                      <a:pt x="79" y="25"/>
                      <a:pt x="115" y="13"/>
                    </a:cubicBezTo>
                    <a:cubicBezTo>
                      <a:pt x="121" y="11"/>
                      <a:pt x="121" y="0"/>
                      <a:pt x="113" y="0"/>
                    </a:cubicBezTo>
                    <a:cubicBezTo>
                      <a:pt x="72" y="3"/>
                      <a:pt x="37" y="11"/>
                      <a:pt x="3" y="34"/>
                    </a:cubicBezTo>
                    <a:cubicBezTo>
                      <a:pt x="0" y="36"/>
                      <a:pt x="3" y="40"/>
                      <a:pt x="6" y="3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1" name="Freeform 82"/>
              <p:cNvSpPr/>
              <p:nvPr/>
            </p:nvSpPr>
            <p:spPr bwMode="auto">
              <a:xfrm>
                <a:off x="6319838" y="1225551"/>
                <a:ext cx="120650" cy="30163"/>
              </a:xfrm>
              <a:custGeom>
                <a:avLst/>
                <a:gdLst>
                  <a:gd name="T0" fmla="*/ 8 w 116"/>
                  <a:gd name="T1" fmla="*/ 25 h 28"/>
                  <a:gd name="T2" fmla="*/ 108 w 116"/>
                  <a:gd name="T3" fmla="*/ 27 h 28"/>
                  <a:gd name="T4" fmla="*/ 110 w 116"/>
                  <a:gd name="T5" fmla="*/ 15 h 28"/>
                  <a:gd name="T6" fmla="*/ 4 w 116"/>
                  <a:gd name="T7" fmla="*/ 17 h 28"/>
                  <a:gd name="T8" fmla="*/ 8 w 116"/>
                  <a:gd name="T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28">
                    <a:moveTo>
                      <a:pt x="8" y="25"/>
                    </a:moveTo>
                    <a:cubicBezTo>
                      <a:pt x="41" y="16"/>
                      <a:pt x="74" y="23"/>
                      <a:pt x="108" y="27"/>
                    </a:cubicBezTo>
                    <a:cubicBezTo>
                      <a:pt x="115" y="28"/>
                      <a:pt x="116" y="17"/>
                      <a:pt x="110" y="15"/>
                    </a:cubicBezTo>
                    <a:cubicBezTo>
                      <a:pt x="72" y="4"/>
                      <a:pt x="40" y="0"/>
                      <a:pt x="4" y="17"/>
                    </a:cubicBezTo>
                    <a:cubicBezTo>
                      <a:pt x="0" y="19"/>
                      <a:pt x="3" y="26"/>
                      <a:pt x="8" y="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2" name="Freeform 83"/>
              <p:cNvSpPr/>
              <p:nvPr/>
            </p:nvSpPr>
            <p:spPr bwMode="auto">
              <a:xfrm>
                <a:off x="6584951" y="1241426"/>
                <a:ext cx="109538" cy="19050"/>
              </a:xfrm>
              <a:custGeom>
                <a:avLst/>
                <a:gdLst>
                  <a:gd name="T0" fmla="*/ 5 w 106"/>
                  <a:gd name="T1" fmla="*/ 9 h 18"/>
                  <a:gd name="T2" fmla="*/ 98 w 106"/>
                  <a:gd name="T3" fmla="*/ 17 h 18"/>
                  <a:gd name="T4" fmla="*/ 100 w 106"/>
                  <a:gd name="T5" fmla="*/ 9 h 18"/>
                  <a:gd name="T6" fmla="*/ 5 w 106"/>
                  <a:gd name="T7" fmla="*/ 2 h 18"/>
                  <a:gd name="T8" fmla="*/ 5 w 106"/>
                  <a:gd name="T9" fmla="*/ 9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" h="18">
                    <a:moveTo>
                      <a:pt x="5" y="9"/>
                    </a:moveTo>
                    <a:cubicBezTo>
                      <a:pt x="35" y="11"/>
                      <a:pt x="68" y="12"/>
                      <a:pt x="98" y="17"/>
                    </a:cubicBezTo>
                    <a:cubicBezTo>
                      <a:pt x="103" y="18"/>
                      <a:pt x="106" y="10"/>
                      <a:pt x="100" y="9"/>
                    </a:cubicBezTo>
                    <a:cubicBezTo>
                      <a:pt x="68" y="0"/>
                      <a:pt x="38" y="1"/>
                      <a:pt x="5" y="2"/>
                    </a:cubicBezTo>
                    <a:cubicBezTo>
                      <a:pt x="0" y="2"/>
                      <a:pt x="0" y="9"/>
                      <a:pt x="5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3" name="Freeform 84"/>
              <p:cNvSpPr/>
              <p:nvPr/>
            </p:nvSpPr>
            <p:spPr bwMode="auto">
              <a:xfrm>
                <a:off x="6799263" y="1285876"/>
                <a:ext cx="117475" cy="47625"/>
              </a:xfrm>
              <a:custGeom>
                <a:avLst/>
                <a:gdLst>
                  <a:gd name="T0" fmla="*/ 5 w 112"/>
                  <a:gd name="T1" fmla="*/ 11 h 45"/>
                  <a:gd name="T2" fmla="*/ 100 w 112"/>
                  <a:gd name="T3" fmla="*/ 42 h 45"/>
                  <a:gd name="T4" fmla="*/ 105 w 112"/>
                  <a:gd name="T5" fmla="*/ 29 h 45"/>
                  <a:gd name="T6" fmla="*/ 8 w 112"/>
                  <a:gd name="T7" fmla="*/ 1 h 45"/>
                  <a:gd name="T8" fmla="*/ 5 w 112"/>
                  <a:gd name="T9" fmla="*/ 11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2" h="45">
                    <a:moveTo>
                      <a:pt x="5" y="11"/>
                    </a:moveTo>
                    <a:cubicBezTo>
                      <a:pt x="35" y="25"/>
                      <a:pt x="69" y="29"/>
                      <a:pt x="100" y="42"/>
                    </a:cubicBezTo>
                    <a:cubicBezTo>
                      <a:pt x="107" y="45"/>
                      <a:pt x="112" y="33"/>
                      <a:pt x="105" y="29"/>
                    </a:cubicBezTo>
                    <a:cubicBezTo>
                      <a:pt x="76" y="13"/>
                      <a:pt x="41" y="2"/>
                      <a:pt x="8" y="1"/>
                    </a:cubicBezTo>
                    <a:cubicBezTo>
                      <a:pt x="2" y="0"/>
                      <a:pt x="0" y="9"/>
                      <a:pt x="5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4" name="Freeform 85"/>
              <p:cNvSpPr/>
              <p:nvPr/>
            </p:nvSpPr>
            <p:spPr bwMode="auto">
              <a:xfrm>
                <a:off x="6962776" y="1343026"/>
                <a:ext cx="122238" cy="44450"/>
              </a:xfrm>
              <a:custGeom>
                <a:avLst/>
                <a:gdLst>
                  <a:gd name="T0" fmla="*/ 3 w 117"/>
                  <a:gd name="T1" fmla="*/ 4 h 43"/>
                  <a:gd name="T2" fmla="*/ 109 w 117"/>
                  <a:gd name="T3" fmla="*/ 41 h 43"/>
                  <a:gd name="T4" fmla="*/ 113 w 117"/>
                  <a:gd name="T5" fmla="*/ 35 h 43"/>
                  <a:gd name="T6" fmla="*/ 3 w 117"/>
                  <a:gd name="T7" fmla="*/ 0 h 43"/>
                  <a:gd name="T8" fmla="*/ 3 w 117"/>
                  <a:gd name="T9" fmla="*/ 4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43">
                    <a:moveTo>
                      <a:pt x="3" y="4"/>
                    </a:moveTo>
                    <a:cubicBezTo>
                      <a:pt x="41" y="6"/>
                      <a:pt x="76" y="23"/>
                      <a:pt x="109" y="41"/>
                    </a:cubicBezTo>
                    <a:cubicBezTo>
                      <a:pt x="113" y="43"/>
                      <a:pt x="117" y="37"/>
                      <a:pt x="113" y="35"/>
                    </a:cubicBezTo>
                    <a:cubicBezTo>
                      <a:pt x="79" y="13"/>
                      <a:pt x="43" y="0"/>
                      <a:pt x="3" y="0"/>
                    </a:cubicBezTo>
                    <a:cubicBezTo>
                      <a:pt x="0" y="0"/>
                      <a:pt x="0" y="4"/>
                      <a:pt x="3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5" name="Freeform 86"/>
              <p:cNvSpPr/>
              <p:nvPr/>
            </p:nvSpPr>
            <p:spPr bwMode="auto">
              <a:xfrm>
                <a:off x="7148513" y="1409701"/>
                <a:ext cx="104775" cy="49213"/>
              </a:xfrm>
              <a:custGeom>
                <a:avLst/>
                <a:gdLst>
                  <a:gd name="T0" fmla="*/ 3 w 101"/>
                  <a:gd name="T1" fmla="*/ 6 h 47"/>
                  <a:gd name="T2" fmla="*/ 90 w 101"/>
                  <a:gd name="T3" fmla="*/ 45 h 47"/>
                  <a:gd name="T4" fmla="*/ 96 w 101"/>
                  <a:gd name="T5" fmla="*/ 35 h 47"/>
                  <a:gd name="T6" fmla="*/ 4 w 101"/>
                  <a:gd name="T7" fmla="*/ 0 h 47"/>
                  <a:gd name="T8" fmla="*/ 3 w 101"/>
                  <a:gd name="T9" fmla="*/ 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47">
                    <a:moveTo>
                      <a:pt x="3" y="6"/>
                    </a:moveTo>
                    <a:cubicBezTo>
                      <a:pt x="31" y="18"/>
                      <a:pt x="59" y="37"/>
                      <a:pt x="90" y="45"/>
                    </a:cubicBezTo>
                    <a:cubicBezTo>
                      <a:pt x="95" y="47"/>
                      <a:pt x="101" y="39"/>
                      <a:pt x="96" y="35"/>
                    </a:cubicBezTo>
                    <a:cubicBezTo>
                      <a:pt x="70" y="15"/>
                      <a:pt x="36" y="3"/>
                      <a:pt x="4" y="0"/>
                    </a:cubicBezTo>
                    <a:cubicBezTo>
                      <a:pt x="1" y="0"/>
                      <a:pt x="0" y="4"/>
                      <a:pt x="3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6" name="Freeform 87"/>
              <p:cNvSpPr/>
              <p:nvPr/>
            </p:nvSpPr>
            <p:spPr bwMode="auto">
              <a:xfrm>
                <a:off x="7273926" y="1504951"/>
                <a:ext cx="114300" cy="74613"/>
              </a:xfrm>
              <a:custGeom>
                <a:avLst/>
                <a:gdLst>
                  <a:gd name="T0" fmla="*/ 6 w 110"/>
                  <a:gd name="T1" fmla="*/ 10 h 71"/>
                  <a:gd name="T2" fmla="*/ 55 w 110"/>
                  <a:gd name="T3" fmla="*/ 40 h 71"/>
                  <a:gd name="T4" fmla="*/ 99 w 110"/>
                  <a:gd name="T5" fmla="*/ 67 h 71"/>
                  <a:gd name="T6" fmla="*/ 104 w 110"/>
                  <a:gd name="T7" fmla="*/ 58 h 71"/>
                  <a:gd name="T8" fmla="*/ 9 w 110"/>
                  <a:gd name="T9" fmla="*/ 0 h 71"/>
                  <a:gd name="T10" fmla="*/ 6 w 110"/>
                  <a:gd name="T11" fmla="*/ 1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" h="71">
                    <a:moveTo>
                      <a:pt x="6" y="10"/>
                    </a:moveTo>
                    <a:cubicBezTo>
                      <a:pt x="24" y="16"/>
                      <a:pt x="41" y="28"/>
                      <a:pt x="55" y="40"/>
                    </a:cubicBezTo>
                    <a:cubicBezTo>
                      <a:pt x="69" y="51"/>
                      <a:pt x="83" y="59"/>
                      <a:pt x="99" y="67"/>
                    </a:cubicBezTo>
                    <a:cubicBezTo>
                      <a:pt x="105" y="71"/>
                      <a:pt x="110" y="62"/>
                      <a:pt x="104" y="58"/>
                    </a:cubicBezTo>
                    <a:cubicBezTo>
                      <a:pt x="73" y="35"/>
                      <a:pt x="49" y="6"/>
                      <a:pt x="9" y="0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7" name="Freeform 88"/>
              <p:cNvSpPr/>
              <p:nvPr/>
            </p:nvSpPr>
            <p:spPr bwMode="auto">
              <a:xfrm>
                <a:off x="7424738" y="1631951"/>
                <a:ext cx="88900" cy="96838"/>
              </a:xfrm>
              <a:custGeom>
                <a:avLst/>
                <a:gdLst>
                  <a:gd name="T0" fmla="*/ 3 w 85"/>
                  <a:gd name="T1" fmla="*/ 9 h 93"/>
                  <a:gd name="T2" fmla="*/ 75 w 85"/>
                  <a:gd name="T3" fmla="*/ 89 h 93"/>
                  <a:gd name="T4" fmla="*/ 83 w 85"/>
                  <a:gd name="T5" fmla="*/ 83 h 93"/>
                  <a:gd name="T6" fmla="*/ 8 w 85"/>
                  <a:gd name="T7" fmla="*/ 2 h 93"/>
                  <a:gd name="T8" fmla="*/ 3 w 85"/>
                  <a:gd name="T9" fmla="*/ 9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93">
                    <a:moveTo>
                      <a:pt x="3" y="9"/>
                    </a:moveTo>
                    <a:cubicBezTo>
                      <a:pt x="28" y="35"/>
                      <a:pt x="50" y="63"/>
                      <a:pt x="75" y="89"/>
                    </a:cubicBezTo>
                    <a:cubicBezTo>
                      <a:pt x="79" y="93"/>
                      <a:pt x="85" y="88"/>
                      <a:pt x="83" y="83"/>
                    </a:cubicBezTo>
                    <a:cubicBezTo>
                      <a:pt x="64" y="52"/>
                      <a:pt x="41" y="20"/>
                      <a:pt x="8" y="2"/>
                    </a:cubicBezTo>
                    <a:cubicBezTo>
                      <a:pt x="4" y="0"/>
                      <a:pt x="0" y="5"/>
                      <a:pt x="3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8" name="Freeform 89"/>
              <p:cNvSpPr/>
              <p:nvPr/>
            </p:nvSpPr>
            <p:spPr bwMode="auto">
              <a:xfrm>
                <a:off x="7540626" y="1792288"/>
                <a:ext cx="53975" cy="84138"/>
              </a:xfrm>
              <a:custGeom>
                <a:avLst/>
                <a:gdLst>
                  <a:gd name="T0" fmla="*/ 2 w 52"/>
                  <a:gd name="T1" fmla="*/ 4 h 81"/>
                  <a:gd name="T2" fmla="*/ 22 w 52"/>
                  <a:gd name="T3" fmla="*/ 44 h 81"/>
                  <a:gd name="T4" fmla="*/ 45 w 52"/>
                  <a:gd name="T5" fmla="*/ 78 h 81"/>
                  <a:gd name="T6" fmla="*/ 50 w 52"/>
                  <a:gd name="T7" fmla="*/ 74 h 81"/>
                  <a:gd name="T8" fmla="*/ 32 w 52"/>
                  <a:gd name="T9" fmla="*/ 39 h 81"/>
                  <a:gd name="T10" fmla="*/ 6 w 52"/>
                  <a:gd name="T11" fmla="*/ 2 h 81"/>
                  <a:gd name="T12" fmla="*/ 2 w 52"/>
                  <a:gd name="T13" fmla="*/ 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81">
                    <a:moveTo>
                      <a:pt x="2" y="4"/>
                    </a:moveTo>
                    <a:cubicBezTo>
                      <a:pt x="9" y="17"/>
                      <a:pt x="15" y="31"/>
                      <a:pt x="22" y="44"/>
                    </a:cubicBezTo>
                    <a:cubicBezTo>
                      <a:pt x="29" y="56"/>
                      <a:pt x="36" y="67"/>
                      <a:pt x="45" y="78"/>
                    </a:cubicBezTo>
                    <a:cubicBezTo>
                      <a:pt x="47" y="81"/>
                      <a:pt x="52" y="77"/>
                      <a:pt x="50" y="74"/>
                    </a:cubicBezTo>
                    <a:cubicBezTo>
                      <a:pt x="44" y="62"/>
                      <a:pt x="38" y="50"/>
                      <a:pt x="32" y="39"/>
                    </a:cubicBezTo>
                    <a:cubicBezTo>
                      <a:pt x="24" y="25"/>
                      <a:pt x="14" y="14"/>
                      <a:pt x="6" y="2"/>
                    </a:cubicBezTo>
                    <a:cubicBezTo>
                      <a:pt x="4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9" name="Freeform 90"/>
              <p:cNvSpPr/>
              <p:nvPr/>
            </p:nvSpPr>
            <p:spPr bwMode="auto">
              <a:xfrm>
                <a:off x="7627938" y="1963738"/>
                <a:ext cx="57150" cy="109538"/>
              </a:xfrm>
              <a:custGeom>
                <a:avLst/>
                <a:gdLst>
                  <a:gd name="T0" fmla="*/ 2 w 55"/>
                  <a:gd name="T1" fmla="*/ 6 h 106"/>
                  <a:gd name="T2" fmla="*/ 45 w 55"/>
                  <a:gd name="T3" fmla="*/ 102 h 106"/>
                  <a:gd name="T4" fmla="*/ 53 w 55"/>
                  <a:gd name="T5" fmla="*/ 98 h 106"/>
                  <a:gd name="T6" fmla="*/ 9 w 55"/>
                  <a:gd name="T7" fmla="*/ 3 h 106"/>
                  <a:gd name="T8" fmla="*/ 2 w 55"/>
                  <a:gd name="T9" fmla="*/ 6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06">
                    <a:moveTo>
                      <a:pt x="2" y="6"/>
                    </a:moveTo>
                    <a:cubicBezTo>
                      <a:pt x="14" y="39"/>
                      <a:pt x="30" y="70"/>
                      <a:pt x="45" y="102"/>
                    </a:cubicBezTo>
                    <a:cubicBezTo>
                      <a:pt x="47" y="106"/>
                      <a:pt x="55" y="103"/>
                      <a:pt x="53" y="98"/>
                    </a:cubicBezTo>
                    <a:cubicBezTo>
                      <a:pt x="42" y="65"/>
                      <a:pt x="28" y="33"/>
                      <a:pt x="9" y="3"/>
                    </a:cubicBezTo>
                    <a:cubicBezTo>
                      <a:pt x="7" y="0"/>
                      <a:pt x="0" y="2"/>
                      <a:pt x="2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90" name="Freeform 91"/>
              <p:cNvSpPr/>
              <p:nvPr/>
            </p:nvSpPr>
            <p:spPr bwMode="auto">
              <a:xfrm>
                <a:off x="7700963" y="2119313"/>
                <a:ext cx="49213" cy="73025"/>
              </a:xfrm>
              <a:custGeom>
                <a:avLst/>
                <a:gdLst>
                  <a:gd name="T0" fmla="*/ 2 w 47"/>
                  <a:gd name="T1" fmla="*/ 9 h 70"/>
                  <a:gd name="T2" fmla="*/ 32 w 47"/>
                  <a:gd name="T3" fmla="*/ 63 h 70"/>
                  <a:gd name="T4" fmla="*/ 43 w 47"/>
                  <a:gd name="T5" fmla="*/ 54 h 70"/>
                  <a:gd name="T6" fmla="*/ 13 w 47"/>
                  <a:gd name="T7" fmla="*/ 4 h 70"/>
                  <a:gd name="T8" fmla="*/ 2 w 47"/>
                  <a:gd name="T9" fmla="*/ 9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70">
                    <a:moveTo>
                      <a:pt x="2" y="9"/>
                    </a:moveTo>
                    <a:cubicBezTo>
                      <a:pt x="9" y="29"/>
                      <a:pt x="18" y="47"/>
                      <a:pt x="32" y="63"/>
                    </a:cubicBezTo>
                    <a:cubicBezTo>
                      <a:pt x="37" y="70"/>
                      <a:pt x="47" y="61"/>
                      <a:pt x="43" y="54"/>
                    </a:cubicBezTo>
                    <a:cubicBezTo>
                      <a:pt x="34" y="37"/>
                      <a:pt x="24" y="20"/>
                      <a:pt x="13" y="4"/>
                    </a:cubicBezTo>
                    <a:cubicBezTo>
                      <a:pt x="9" y="0"/>
                      <a:pt x="0" y="2"/>
                      <a:pt x="2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91" name="Freeform 92"/>
              <p:cNvSpPr/>
              <p:nvPr/>
            </p:nvSpPr>
            <p:spPr bwMode="auto">
              <a:xfrm>
                <a:off x="8164513" y="3827463"/>
                <a:ext cx="123825" cy="60325"/>
              </a:xfrm>
              <a:custGeom>
                <a:avLst/>
                <a:gdLst>
                  <a:gd name="T0" fmla="*/ 1 w 118"/>
                  <a:gd name="T1" fmla="*/ 59 h 59"/>
                  <a:gd name="T2" fmla="*/ 115 w 118"/>
                  <a:gd name="T3" fmla="*/ 6 h 59"/>
                  <a:gd name="T4" fmla="*/ 112 w 118"/>
                  <a:gd name="T5" fmla="*/ 0 h 59"/>
                  <a:gd name="T6" fmla="*/ 0 w 118"/>
                  <a:gd name="T7" fmla="*/ 58 h 59"/>
                  <a:gd name="T8" fmla="*/ 1 w 118"/>
                  <a:gd name="T9" fmla="*/ 5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59">
                    <a:moveTo>
                      <a:pt x="1" y="59"/>
                    </a:moveTo>
                    <a:cubicBezTo>
                      <a:pt x="41" y="56"/>
                      <a:pt x="81" y="26"/>
                      <a:pt x="115" y="6"/>
                    </a:cubicBezTo>
                    <a:cubicBezTo>
                      <a:pt x="118" y="4"/>
                      <a:pt x="116" y="0"/>
                      <a:pt x="112" y="0"/>
                    </a:cubicBezTo>
                    <a:cubicBezTo>
                      <a:pt x="73" y="9"/>
                      <a:pt x="33" y="35"/>
                      <a:pt x="0" y="58"/>
                    </a:cubicBezTo>
                    <a:cubicBezTo>
                      <a:pt x="0" y="58"/>
                      <a:pt x="0" y="59"/>
                      <a:pt x="1" y="5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</p:grpSp>
      </p:grpSp>
      <p:grpSp>
        <p:nvGrpSpPr>
          <p:cNvPr id="92" name="组合 91"/>
          <p:cNvGrpSpPr/>
          <p:nvPr/>
        </p:nvGrpSpPr>
        <p:grpSpPr>
          <a:xfrm>
            <a:off x="994820" y="610692"/>
            <a:ext cx="5886671" cy="625183"/>
            <a:chOff x="994820" y="496392"/>
            <a:chExt cx="5886671" cy="625183"/>
          </a:xfrm>
        </p:grpSpPr>
        <p:grpSp>
          <p:nvGrpSpPr>
            <p:cNvPr id="93" name="组合 92"/>
            <p:cNvGrpSpPr/>
            <p:nvPr/>
          </p:nvGrpSpPr>
          <p:grpSpPr>
            <a:xfrm>
              <a:off x="994820" y="626210"/>
              <a:ext cx="5886671" cy="495365"/>
              <a:chOff x="3532280" y="5381090"/>
              <a:chExt cx="5886671" cy="495365"/>
            </a:xfrm>
          </p:grpSpPr>
          <p:sp>
            <p:nvSpPr>
              <p:cNvPr id="95" name="Freeform 34"/>
              <p:cNvSpPr>
                <a:spLocks noEditPoints="1"/>
              </p:cNvSpPr>
              <p:nvPr/>
            </p:nvSpPr>
            <p:spPr bwMode="auto">
              <a:xfrm>
                <a:off x="8625557" y="5381090"/>
                <a:ext cx="793394" cy="459363"/>
              </a:xfrm>
              <a:custGeom>
                <a:avLst/>
                <a:gdLst>
                  <a:gd name="T0" fmla="*/ 97 w 97"/>
                  <a:gd name="T1" fmla="*/ 16 h 63"/>
                  <a:gd name="T2" fmla="*/ 90 w 97"/>
                  <a:gd name="T3" fmla="*/ 22 h 63"/>
                  <a:gd name="T4" fmla="*/ 75 w 97"/>
                  <a:gd name="T5" fmla="*/ 33 h 63"/>
                  <a:gd name="T6" fmla="*/ 46 w 97"/>
                  <a:gd name="T7" fmla="*/ 51 h 63"/>
                  <a:gd name="T8" fmla="*/ 29 w 97"/>
                  <a:gd name="T9" fmla="*/ 63 h 63"/>
                  <a:gd name="T10" fmla="*/ 26 w 97"/>
                  <a:gd name="T11" fmla="*/ 62 h 63"/>
                  <a:gd name="T12" fmla="*/ 16 w 97"/>
                  <a:gd name="T13" fmla="*/ 47 h 63"/>
                  <a:gd name="T14" fmla="*/ 2 w 97"/>
                  <a:gd name="T15" fmla="*/ 48 h 63"/>
                  <a:gd name="T16" fmla="*/ 10 w 97"/>
                  <a:gd name="T17" fmla="*/ 28 h 63"/>
                  <a:gd name="T18" fmla="*/ 10 w 97"/>
                  <a:gd name="T19" fmla="*/ 26 h 63"/>
                  <a:gd name="T20" fmla="*/ 18 w 97"/>
                  <a:gd name="T21" fmla="*/ 0 h 63"/>
                  <a:gd name="T22" fmla="*/ 40 w 97"/>
                  <a:gd name="T23" fmla="*/ 5 h 63"/>
                  <a:gd name="T24" fmla="*/ 75 w 97"/>
                  <a:gd name="T25" fmla="*/ 13 h 63"/>
                  <a:gd name="T26" fmla="*/ 94 w 97"/>
                  <a:gd name="T27" fmla="*/ 15 h 63"/>
                  <a:gd name="T28" fmla="*/ 97 w 97"/>
                  <a:gd name="T29" fmla="*/ 16 h 63"/>
                  <a:gd name="T30" fmla="*/ 20 w 97"/>
                  <a:gd name="T31" fmla="*/ 3 h 63"/>
                  <a:gd name="T32" fmla="*/ 16 w 97"/>
                  <a:gd name="T33" fmla="*/ 18 h 63"/>
                  <a:gd name="T34" fmla="*/ 14 w 97"/>
                  <a:gd name="T35" fmla="*/ 26 h 63"/>
                  <a:gd name="T36" fmla="*/ 65 w 97"/>
                  <a:gd name="T37" fmla="*/ 20 h 63"/>
                  <a:gd name="T38" fmla="*/ 86 w 97"/>
                  <a:gd name="T39" fmla="*/ 17 h 63"/>
                  <a:gd name="T40" fmla="*/ 20 w 97"/>
                  <a:gd name="T41" fmla="*/ 3 h 63"/>
                  <a:gd name="T42" fmla="*/ 14 w 97"/>
                  <a:gd name="T43" fmla="*/ 38 h 63"/>
                  <a:gd name="T44" fmla="*/ 28 w 97"/>
                  <a:gd name="T45" fmla="*/ 60 h 63"/>
                  <a:gd name="T46" fmla="*/ 82 w 97"/>
                  <a:gd name="T47" fmla="*/ 24 h 63"/>
                  <a:gd name="T48" fmla="*/ 82 w 97"/>
                  <a:gd name="T49" fmla="*/ 23 h 63"/>
                  <a:gd name="T50" fmla="*/ 14 w 97"/>
                  <a:gd name="T51" fmla="*/ 38 h 63"/>
                  <a:gd name="T52" fmla="*/ 13 w 97"/>
                  <a:gd name="T53" fmla="*/ 29 h 63"/>
                  <a:gd name="T54" fmla="*/ 7 w 97"/>
                  <a:gd name="T55" fmla="*/ 40 h 63"/>
                  <a:gd name="T56" fmla="*/ 12 w 97"/>
                  <a:gd name="T57" fmla="*/ 35 h 63"/>
                  <a:gd name="T58" fmla="*/ 15 w 97"/>
                  <a:gd name="T59" fmla="*/ 36 h 63"/>
                  <a:gd name="T60" fmla="*/ 57 w 97"/>
                  <a:gd name="T61" fmla="*/ 27 h 63"/>
                  <a:gd name="T62" fmla="*/ 77 w 97"/>
                  <a:gd name="T63" fmla="*/ 21 h 63"/>
                  <a:gd name="T64" fmla="*/ 13 w 97"/>
                  <a:gd name="T65" fmla="*/ 29 h 63"/>
                  <a:gd name="T66" fmla="*/ 6 w 97"/>
                  <a:gd name="T67" fmla="*/ 45 h 63"/>
                  <a:gd name="T68" fmla="*/ 14 w 97"/>
                  <a:gd name="T69" fmla="*/ 44 h 63"/>
                  <a:gd name="T70" fmla="*/ 11 w 97"/>
                  <a:gd name="T71" fmla="*/ 39 h 63"/>
                  <a:gd name="T72" fmla="*/ 6 w 97"/>
                  <a:gd name="T73" fmla="*/ 4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97" h="63">
                    <a:moveTo>
                      <a:pt x="97" y="16"/>
                    </a:moveTo>
                    <a:cubicBezTo>
                      <a:pt x="96" y="20"/>
                      <a:pt x="92" y="19"/>
                      <a:pt x="90" y="22"/>
                    </a:cubicBezTo>
                    <a:cubicBezTo>
                      <a:pt x="85" y="24"/>
                      <a:pt x="80" y="29"/>
                      <a:pt x="75" y="33"/>
                    </a:cubicBezTo>
                    <a:cubicBezTo>
                      <a:pt x="65" y="38"/>
                      <a:pt x="56" y="45"/>
                      <a:pt x="46" y="51"/>
                    </a:cubicBezTo>
                    <a:cubicBezTo>
                      <a:pt x="40" y="54"/>
                      <a:pt x="35" y="58"/>
                      <a:pt x="29" y="63"/>
                    </a:cubicBezTo>
                    <a:cubicBezTo>
                      <a:pt x="28" y="62"/>
                      <a:pt x="27" y="62"/>
                      <a:pt x="26" y="62"/>
                    </a:cubicBezTo>
                    <a:cubicBezTo>
                      <a:pt x="22" y="57"/>
                      <a:pt x="20" y="52"/>
                      <a:pt x="16" y="47"/>
                    </a:cubicBezTo>
                    <a:cubicBezTo>
                      <a:pt x="12" y="47"/>
                      <a:pt x="6" y="49"/>
                      <a:pt x="2" y="48"/>
                    </a:cubicBezTo>
                    <a:cubicBezTo>
                      <a:pt x="0" y="42"/>
                      <a:pt x="7" y="35"/>
                      <a:pt x="10" y="28"/>
                    </a:cubicBezTo>
                    <a:cubicBezTo>
                      <a:pt x="10" y="27"/>
                      <a:pt x="10" y="26"/>
                      <a:pt x="10" y="26"/>
                    </a:cubicBezTo>
                    <a:cubicBezTo>
                      <a:pt x="13" y="17"/>
                      <a:pt x="15" y="8"/>
                      <a:pt x="18" y="0"/>
                    </a:cubicBezTo>
                    <a:cubicBezTo>
                      <a:pt x="25" y="0"/>
                      <a:pt x="33" y="4"/>
                      <a:pt x="40" y="5"/>
                    </a:cubicBezTo>
                    <a:cubicBezTo>
                      <a:pt x="51" y="8"/>
                      <a:pt x="63" y="10"/>
                      <a:pt x="75" y="13"/>
                    </a:cubicBezTo>
                    <a:cubicBezTo>
                      <a:pt x="81" y="13"/>
                      <a:pt x="88" y="15"/>
                      <a:pt x="94" y="15"/>
                    </a:cubicBezTo>
                    <a:cubicBezTo>
                      <a:pt x="95" y="15"/>
                      <a:pt x="96" y="14"/>
                      <a:pt x="97" y="16"/>
                    </a:cubicBezTo>
                    <a:close/>
                    <a:moveTo>
                      <a:pt x="20" y="3"/>
                    </a:moveTo>
                    <a:cubicBezTo>
                      <a:pt x="18" y="8"/>
                      <a:pt x="16" y="13"/>
                      <a:pt x="16" y="18"/>
                    </a:cubicBezTo>
                    <a:cubicBezTo>
                      <a:pt x="15" y="21"/>
                      <a:pt x="13" y="23"/>
                      <a:pt x="14" y="26"/>
                    </a:cubicBezTo>
                    <a:cubicBezTo>
                      <a:pt x="31" y="24"/>
                      <a:pt x="48" y="21"/>
                      <a:pt x="65" y="20"/>
                    </a:cubicBezTo>
                    <a:cubicBezTo>
                      <a:pt x="72" y="18"/>
                      <a:pt x="80" y="19"/>
                      <a:pt x="86" y="17"/>
                    </a:cubicBezTo>
                    <a:cubicBezTo>
                      <a:pt x="64" y="14"/>
                      <a:pt x="41" y="7"/>
                      <a:pt x="20" y="3"/>
                    </a:cubicBezTo>
                    <a:close/>
                    <a:moveTo>
                      <a:pt x="14" y="38"/>
                    </a:moveTo>
                    <a:cubicBezTo>
                      <a:pt x="19" y="45"/>
                      <a:pt x="22" y="53"/>
                      <a:pt x="28" y="60"/>
                    </a:cubicBezTo>
                    <a:cubicBezTo>
                      <a:pt x="46" y="48"/>
                      <a:pt x="64" y="37"/>
                      <a:pt x="82" y="24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59" y="29"/>
                      <a:pt x="37" y="35"/>
                      <a:pt x="14" y="38"/>
                    </a:cubicBezTo>
                    <a:close/>
                    <a:moveTo>
                      <a:pt x="13" y="29"/>
                    </a:moveTo>
                    <a:cubicBezTo>
                      <a:pt x="11" y="33"/>
                      <a:pt x="8" y="37"/>
                      <a:pt x="7" y="40"/>
                    </a:cubicBezTo>
                    <a:cubicBezTo>
                      <a:pt x="9" y="39"/>
                      <a:pt x="9" y="36"/>
                      <a:pt x="12" y="35"/>
                    </a:cubicBezTo>
                    <a:cubicBezTo>
                      <a:pt x="13" y="35"/>
                      <a:pt x="14" y="35"/>
                      <a:pt x="15" y="36"/>
                    </a:cubicBezTo>
                    <a:cubicBezTo>
                      <a:pt x="29" y="33"/>
                      <a:pt x="43" y="30"/>
                      <a:pt x="57" y="27"/>
                    </a:cubicBezTo>
                    <a:cubicBezTo>
                      <a:pt x="64" y="24"/>
                      <a:pt x="70" y="23"/>
                      <a:pt x="77" y="21"/>
                    </a:cubicBezTo>
                    <a:cubicBezTo>
                      <a:pt x="55" y="23"/>
                      <a:pt x="34" y="25"/>
                      <a:pt x="13" y="29"/>
                    </a:cubicBezTo>
                    <a:close/>
                    <a:moveTo>
                      <a:pt x="6" y="45"/>
                    </a:moveTo>
                    <a:cubicBezTo>
                      <a:pt x="9" y="46"/>
                      <a:pt x="12" y="44"/>
                      <a:pt x="14" y="44"/>
                    </a:cubicBezTo>
                    <a:cubicBezTo>
                      <a:pt x="13" y="42"/>
                      <a:pt x="13" y="41"/>
                      <a:pt x="11" y="39"/>
                    </a:cubicBezTo>
                    <a:cubicBezTo>
                      <a:pt x="10" y="41"/>
                      <a:pt x="8" y="43"/>
                      <a:pt x="6" y="4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6" name="任意多边形 95"/>
              <p:cNvSpPr/>
              <p:nvPr/>
            </p:nvSpPr>
            <p:spPr>
              <a:xfrm>
                <a:off x="3532280" y="5475339"/>
                <a:ext cx="5024077" cy="401116"/>
              </a:xfrm>
              <a:custGeom>
                <a:avLst/>
                <a:gdLst>
                  <a:gd name="connsiteX0" fmla="*/ 0 w 6766560"/>
                  <a:gd name="connsiteY0" fmla="*/ 39809 h 361457"/>
                  <a:gd name="connsiteX1" fmla="*/ 4411980 w 6766560"/>
                  <a:gd name="connsiteY1" fmla="*/ 28379 h 361457"/>
                  <a:gd name="connsiteX2" fmla="*/ 4023360 w 6766560"/>
                  <a:gd name="connsiteY2" fmla="*/ 359849 h 361457"/>
                  <a:gd name="connsiteX3" fmla="*/ 6766560 w 6766560"/>
                  <a:gd name="connsiteY3" fmla="*/ 131249 h 361457"/>
                  <a:gd name="connsiteX0-1" fmla="*/ 0 w 6766560"/>
                  <a:gd name="connsiteY0-2" fmla="*/ 75291 h 398381"/>
                  <a:gd name="connsiteX1-3" fmla="*/ 4369154 w 6766560"/>
                  <a:gd name="connsiteY1-4" fmla="*/ 18141 h 398381"/>
                  <a:gd name="connsiteX2-5" fmla="*/ 4023360 w 6766560"/>
                  <a:gd name="connsiteY2-6" fmla="*/ 395331 h 398381"/>
                  <a:gd name="connsiteX3-7" fmla="*/ 6766560 w 6766560"/>
                  <a:gd name="connsiteY3-8" fmla="*/ 166731 h 398381"/>
                  <a:gd name="connsiteX0-9" fmla="*/ 0 w 6766560"/>
                  <a:gd name="connsiteY0-10" fmla="*/ 71354 h 339035"/>
                  <a:gd name="connsiteX1-11" fmla="*/ 4369154 w 6766560"/>
                  <a:gd name="connsiteY1-12" fmla="*/ 14204 h 339035"/>
                  <a:gd name="connsiteX2-13" fmla="*/ 4351696 w 6766560"/>
                  <a:gd name="connsiteY2-14" fmla="*/ 334244 h 339035"/>
                  <a:gd name="connsiteX3-15" fmla="*/ 6766560 w 6766560"/>
                  <a:gd name="connsiteY3-16" fmla="*/ 162794 h 339035"/>
                  <a:gd name="connsiteX0-17" fmla="*/ 0 w 7194823"/>
                  <a:gd name="connsiteY0-18" fmla="*/ 71354 h 334304"/>
                  <a:gd name="connsiteX1-19" fmla="*/ 4369154 w 7194823"/>
                  <a:gd name="connsiteY1-20" fmla="*/ 14204 h 334304"/>
                  <a:gd name="connsiteX2-21" fmla="*/ 4351696 w 7194823"/>
                  <a:gd name="connsiteY2-22" fmla="*/ 334244 h 334304"/>
                  <a:gd name="connsiteX3-23" fmla="*/ 7194823 w 7194823"/>
                  <a:gd name="connsiteY3-24" fmla="*/ 37064 h 334304"/>
                  <a:gd name="connsiteX0-25" fmla="*/ 0 w 7194823"/>
                  <a:gd name="connsiteY0-26" fmla="*/ 72918 h 358721"/>
                  <a:gd name="connsiteX1-27" fmla="*/ 4369154 w 7194823"/>
                  <a:gd name="connsiteY1-28" fmla="*/ 15768 h 358721"/>
                  <a:gd name="connsiteX2-29" fmla="*/ 4051911 w 7194823"/>
                  <a:gd name="connsiteY2-30" fmla="*/ 358668 h 358721"/>
                  <a:gd name="connsiteX3-31" fmla="*/ 7194823 w 7194823"/>
                  <a:gd name="connsiteY3-32" fmla="*/ 38628 h 358721"/>
                  <a:gd name="connsiteX0-33" fmla="*/ 0 w 6454042"/>
                  <a:gd name="connsiteY0-34" fmla="*/ 72918 h 359955"/>
                  <a:gd name="connsiteX1-35" fmla="*/ 4369154 w 6454042"/>
                  <a:gd name="connsiteY1-36" fmla="*/ 15768 h 359955"/>
                  <a:gd name="connsiteX2-37" fmla="*/ 4051911 w 6454042"/>
                  <a:gd name="connsiteY2-38" fmla="*/ 358668 h 359955"/>
                  <a:gd name="connsiteX3-39" fmla="*/ 6454042 w 6454042"/>
                  <a:gd name="connsiteY3-40" fmla="*/ 112769 h 359955"/>
                  <a:gd name="connsiteX0-41" fmla="*/ 0 w 6454042"/>
                  <a:gd name="connsiteY0-42" fmla="*/ 62493 h 349247"/>
                  <a:gd name="connsiteX1-43" fmla="*/ 4122228 w 6454042"/>
                  <a:gd name="connsiteY1-44" fmla="*/ 17700 h 349247"/>
                  <a:gd name="connsiteX2-45" fmla="*/ 4051911 w 6454042"/>
                  <a:gd name="connsiteY2-46" fmla="*/ 348243 h 349247"/>
                  <a:gd name="connsiteX3-47" fmla="*/ 6454042 w 6454042"/>
                  <a:gd name="connsiteY3-48" fmla="*/ 102344 h 349247"/>
                  <a:gd name="connsiteX0-49" fmla="*/ 0 w 4341830"/>
                  <a:gd name="connsiteY0-50" fmla="*/ 62493 h 348243"/>
                  <a:gd name="connsiteX1-51" fmla="*/ 4122228 w 4341830"/>
                  <a:gd name="connsiteY1-52" fmla="*/ 17700 h 348243"/>
                  <a:gd name="connsiteX2-53" fmla="*/ 4051911 w 4341830"/>
                  <a:gd name="connsiteY2-54" fmla="*/ 348243 h 348243"/>
                  <a:gd name="connsiteX0-55" fmla="*/ 0 w 4122228"/>
                  <a:gd name="connsiteY0-56" fmla="*/ 62493 h 62493"/>
                  <a:gd name="connsiteX1-57" fmla="*/ 4122228 w 4122228"/>
                  <a:gd name="connsiteY1-58" fmla="*/ 17700 h 62493"/>
                  <a:gd name="connsiteX0-59" fmla="*/ 0 w 4122228"/>
                  <a:gd name="connsiteY0-60" fmla="*/ 44793 h 66159"/>
                  <a:gd name="connsiteX1-61" fmla="*/ 4122228 w 4122228"/>
                  <a:gd name="connsiteY1-62" fmla="*/ 0 h 66159"/>
                  <a:gd name="connsiteX0-63" fmla="*/ 0 w 4245691"/>
                  <a:gd name="connsiteY0-64" fmla="*/ 156004 h 156004"/>
                  <a:gd name="connsiteX1-65" fmla="*/ 4245691 w 4245691"/>
                  <a:gd name="connsiteY1-66" fmla="*/ 0 h 156004"/>
                  <a:gd name="connsiteX0-67" fmla="*/ 0 w 4245691"/>
                  <a:gd name="connsiteY0-68" fmla="*/ 156004 h 163985"/>
                  <a:gd name="connsiteX1-69" fmla="*/ 4245691 w 4245691"/>
                  <a:gd name="connsiteY1-70" fmla="*/ 0 h 163985"/>
                  <a:gd name="connsiteX0-71" fmla="*/ 0 w 5449458"/>
                  <a:gd name="connsiteY0-72" fmla="*/ 143648 h 143648"/>
                  <a:gd name="connsiteX1-73" fmla="*/ 5449458 w 5449458"/>
                  <a:gd name="connsiteY1-74" fmla="*/ 0 h 143648"/>
                  <a:gd name="connsiteX0-75" fmla="*/ 0 w 5449458"/>
                  <a:gd name="connsiteY0-76" fmla="*/ 143648 h 260913"/>
                  <a:gd name="connsiteX1-77" fmla="*/ 1990356 w 5449458"/>
                  <a:gd name="connsiteY1-78" fmla="*/ 260339 h 260913"/>
                  <a:gd name="connsiteX2-79" fmla="*/ 5449458 w 5449458"/>
                  <a:gd name="connsiteY2-80" fmla="*/ 0 h 260913"/>
                  <a:gd name="connsiteX0-81" fmla="*/ 0 w 4693246"/>
                  <a:gd name="connsiteY0-82" fmla="*/ 169 h 463018"/>
                  <a:gd name="connsiteX1-83" fmla="*/ 1234144 w 4693246"/>
                  <a:gd name="connsiteY1-84" fmla="*/ 462849 h 463018"/>
                  <a:gd name="connsiteX2-85" fmla="*/ 4693246 w 4693246"/>
                  <a:gd name="connsiteY2-86" fmla="*/ 202510 h 463018"/>
                  <a:gd name="connsiteX0-87" fmla="*/ 153395 w 4846641"/>
                  <a:gd name="connsiteY0-88" fmla="*/ 0 h 462988"/>
                  <a:gd name="connsiteX1-89" fmla="*/ 1387539 w 4846641"/>
                  <a:gd name="connsiteY1-90" fmla="*/ 462680 h 462988"/>
                  <a:gd name="connsiteX2-91" fmla="*/ 4846641 w 4846641"/>
                  <a:gd name="connsiteY2-92" fmla="*/ 202341 h 462988"/>
                  <a:gd name="connsiteX0-93" fmla="*/ 212160 w 4457851"/>
                  <a:gd name="connsiteY0-94" fmla="*/ 0 h 462988"/>
                  <a:gd name="connsiteX1-95" fmla="*/ 998749 w 4457851"/>
                  <a:gd name="connsiteY1-96" fmla="*/ 462680 h 462988"/>
                  <a:gd name="connsiteX2-97" fmla="*/ 4457851 w 4457851"/>
                  <a:gd name="connsiteY2-98" fmla="*/ 202341 h 462988"/>
                  <a:gd name="connsiteX0-99" fmla="*/ 238795 w 4484486"/>
                  <a:gd name="connsiteY0-100" fmla="*/ 0 h 462868"/>
                  <a:gd name="connsiteX1-101" fmla="*/ 1025384 w 4484486"/>
                  <a:gd name="connsiteY1-102" fmla="*/ 462680 h 462868"/>
                  <a:gd name="connsiteX2-103" fmla="*/ 4484486 w 4484486"/>
                  <a:gd name="connsiteY2-104" fmla="*/ 202341 h 462868"/>
                  <a:gd name="connsiteX0-105" fmla="*/ 410770 w 4656461"/>
                  <a:gd name="connsiteY0-106" fmla="*/ 0 h 425815"/>
                  <a:gd name="connsiteX1-107" fmla="*/ 595476 w 4656461"/>
                  <a:gd name="connsiteY1-108" fmla="*/ 425610 h 425815"/>
                  <a:gd name="connsiteX2-109" fmla="*/ 4656461 w 4656461"/>
                  <a:gd name="connsiteY2-110" fmla="*/ 202341 h 425815"/>
                  <a:gd name="connsiteX0-111" fmla="*/ 410770 w 4656461"/>
                  <a:gd name="connsiteY0-112" fmla="*/ 0 h 364069"/>
                  <a:gd name="connsiteX1-113" fmla="*/ 595476 w 4656461"/>
                  <a:gd name="connsiteY1-114" fmla="*/ 363827 h 364069"/>
                  <a:gd name="connsiteX2-115" fmla="*/ 4656461 w 4656461"/>
                  <a:gd name="connsiteY2-116" fmla="*/ 202341 h 364069"/>
                  <a:gd name="connsiteX0-117" fmla="*/ 558636 w 4511100"/>
                  <a:gd name="connsiteY0-118" fmla="*/ 0 h 388767"/>
                  <a:gd name="connsiteX1-119" fmla="*/ 450115 w 4511100"/>
                  <a:gd name="connsiteY1-120" fmla="*/ 388541 h 388767"/>
                  <a:gd name="connsiteX2-121" fmla="*/ 4511100 w 4511100"/>
                  <a:gd name="connsiteY2-122" fmla="*/ 227055 h 388767"/>
                  <a:gd name="connsiteX0-123" fmla="*/ 445007 w 4613533"/>
                  <a:gd name="connsiteY0-124" fmla="*/ 0 h 413467"/>
                  <a:gd name="connsiteX1-125" fmla="*/ 552548 w 4613533"/>
                  <a:gd name="connsiteY1-126" fmla="*/ 413255 h 413467"/>
                  <a:gd name="connsiteX2-127" fmla="*/ 4613533 w 4613533"/>
                  <a:gd name="connsiteY2-128" fmla="*/ 251769 h 413467"/>
                  <a:gd name="connsiteX0-129" fmla="*/ 437894 w 4606420"/>
                  <a:gd name="connsiteY0-130" fmla="*/ 0 h 351722"/>
                  <a:gd name="connsiteX1-131" fmla="*/ 560868 w 4606420"/>
                  <a:gd name="connsiteY1-132" fmla="*/ 351471 h 351722"/>
                  <a:gd name="connsiteX2-133" fmla="*/ 4606420 w 4606420"/>
                  <a:gd name="connsiteY2-134" fmla="*/ 251769 h 351722"/>
                  <a:gd name="connsiteX0-135" fmla="*/ 424068 w 4592594"/>
                  <a:gd name="connsiteY0-136" fmla="*/ 0 h 401116"/>
                  <a:gd name="connsiteX1-137" fmla="*/ 577907 w 4592594"/>
                  <a:gd name="connsiteY1-138" fmla="*/ 400898 h 401116"/>
                  <a:gd name="connsiteX2-139" fmla="*/ 4592594 w 4592594"/>
                  <a:gd name="connsiteY2-140" fmla="*/ 251769 h 401116"/>
                  <a:gd name="connsiteX0-141" fmla="*/ 424068 w 4592594"/>
                  <a:gd name="connsiteY0-142" fmla="*/ 0 h 401116"/>
                  <a:gd name="connsiteX1-143" fmla="*/ 577907 w 4592594"/>
                  <a:gd name="connsiteY1-144" fmla="*/ 400898 h 401116"/>
                  <a:gd name="connsiteX2-145" fmla="*/ 4592594 w 4592594"/>
                  <a:gd name="connsiteY2-146" fmla="*/ 338266 h 401116"/>
                  <a:gd name="connsiteX0-147" fmla="*/ 391353 w 4638179"/>
                  <a:gd name="connsiteY0-148" fmla="*/ 0 h 401116"/>
                  <a:gd name="connsiteX1-149" fmla="*/ 623492 w 4638179"/>
                  <a:gd name="connsiteY1-150" fmla="*/ 400898 h 401116"/>
                  <a:gd name="connsiteX2-151" fmla="*/ 4638179 w 4638179"/>
                  <a:gd name="connsiteY2-152" fmla="*/ 338266 h 401116"/>
                  <a:gd name="connsiteX0-153" fmla="*/ 391353 w 4904398"/>
                  <a:gd name="connsiteY0-154" fmla="*/ 0 h 401116"/>
                  <a:gd name="connsiteX1-155" fmla="*/ 623492 w 4904398"/>
                  <a:gd name="connsiteY1-156" fmla="*/ 400898 h 401116"/>
                  <a:gd name="connsiteX2-157" fmla="*/ 4904398 w 4904398"/>
                  <a:gd name="connsiteY2-158" fmla="*/ 322224 h 401116"/>
                </a:gdLst>
                <a:ahLst/>
                <a:cxnLst>
                  <a:cxn ang="0">
                    <a:pos x="connsiteX0-153" y="connsiteY0-154"/>
                  </a:cxn>
                  <a:cxn ang="0">
                    <a:pos x="connsiteX1-155" y="connsiteY1-156"/>
                  </a:cxn>
                  <a:cxn ang="0">
                    <a:pos x="connsiteX2-157" y="connsiteY2-158"/>
                  </a:cxn>
                </a:cxnLst>
                <a:rect l="l" t="t" r="r" b="b"/>
                <a:pathLst>
                  <a:path w="4904398" h="401116">
                    <a:moveTo>
                      <a:pt x="391353" y="0"/>
                    </a:moveTo>
                    <a:cubicBezTo>
                      <a:pt x="-226127" y="38897"/>
                      <a:pt x="-86259" y="411428"/>
                      <a:pt x="623492" y="400898"/>
                    </a:cubicBezTo>
                    <a:lnTo>
                      <a:pt x="4904398" y="322224"/>
                    </a:lnTo>
                  </a:path>
                </a:pathLst>
              </a:custGeom>
              <a:noFill/>
              <a:ln w="25400" cap="rnd">
                <a:solidFill>
                  <a:schemeClr val="bg1"/>
                </a:solidFill>
                <a:prstDash val="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94" name="文本框 93"/>
            <p:cNvSpPr txBox="1"/>
            <p:nvPr/>
          </p:nvSpPr>
          <p:spPr>
            <a:xfrm>
              <a:off x="1595870" y="496392"/>
              <a:ext cx="314701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1.Sông </a:t>
              </a:r>
              <a:r>
                <a:rPr lang="en-US" altLang="zh-CN" sz="3200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và</a:t>
              </a:r>
              <a:r>
                <a:rPr lang="en-US" altLang="zh-CN" sz="3200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 </a:t>
              </a:r>
              <a:r>
                <a:rPr lang="en-US" altLang="zh-CN" sz="3200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hồ</a:t>
              </a:r>
              <a:endParaRPr lang="zh-CN" altLang="en-US" sz="3200" dirty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endParaRPr>
            </a:p>
          </p:txBody>
        </p:sp>
      </p:grpSp>
      <p:grpSp>
        <p:nvGrpSpPr>
          <p:cNvPr id="97" name="组合 96"/>
          <p:cNvGrpSpPr/>
          <p:nvPr/>
        </p:nvGrpSpPr>
        <p:grpSpPr>
          <a:xfrm>
            <a:off x="9217891" y="516777"/>
            <a:ext cx="2272145" cy="1438195"/>
            <a:chOff x="1375849" y="1901211"/>
            <a:chExt cx="4233329" cy="3678765"/>
          </a:xfrm>
        </p:grpSpPr>
        <p:sp>
          <p:nvSpPr>
            <p:cNvPr id="99" name="任意多边形 98"/>
            <p:cNvSpPr/>
            <p:nvPr/>
          </p:nvSpPr>
          <p:spPr>
            <a:xfrm>
              <a:off x="1375849" y="1901211"/>
              <a:ext cx="4233329" cy="3227560"/>
            </a:xfrm>
            <a:custGeom>
              <a:avLst/>
              <a:gdLst>
                <a:gd name="connsiteX0" fmla="*/ 692107 w 4233329"/>
                <a:gd name="connsiteY0" fmla="*/ 230189 h 3227560"/>
                <a:gd name="connsiteX1" fmla="*/ 606311 w 4233329"/>
                <a:gd name="connsiteY1" fmla="*/ 232933 h 3227560"/>
                <a:gd name="connsiteX2" fmla="*/ 330515 w 4233329"/>
                <a:gd name="connsiteY2" fmla="*/ 632928 h 3227560"/>
                <a:gd name="connsiteX3" fmla="*/ 403145 w 4233329"/>
                <a:gd name="connsiteY3" fmla="*/ 2772901 h 3227560"/>
                <a:gd name="connsiteX4" fmla="*/ 1440706 w 4233329"/>
                <a:gd name="connsiteY4" fmla="*/ 2952899 h 3227560"/>
                <a:gd name="connsiteX5" fmla="*/ 3703068 w 4233329"/>
                <a:gd name="connsiteY5" fmla="*/ 2920902 h 3227560"/>
                <a:gd name="connsiteX6" fmla="*/ 3906009 w 4233329"/>
                <a:gd name="connsiteY6" fmla="*/ 1782913 h 3227560"/>
                <a:gd name="connsiteX7" fmla="*/ 3775220 w 4233329"/>
                <a:gd name="connsiteY7" fmla="*/ 332932 h 3227560"/>
                <a:gd name="connsiteX8" fmla="*/ 1824604 w 4233329"/>
                <a:gd name="connsiteY8" fmla="*/ 262933 h 3227560"/>
                <a:gd name="connsiteX9" fmla="*/ 692107 w 4233329"/>
                <a:gd name="connsiteY9" fmla="*/ 230189 h 3227560"/>
                <a:gd name="connsiteX10" fmla="*/ 442503 w 4233329"/>
                <a:gd name="connsiteY10" fmla="*/ 300 h 3227560"/>
                <a:gd name="connsiteX11" fmla="*/ 1773431 w 4233329"/>
                <a:gd name="connsiteY11" fmla="*/ 38781 h 3227560"/>
                <a:gd name="connsiteX12" fmla="*/ 4065824 w 4233329"/>
                <a:gd name="connsiteY12" fmla="*/ 121045 h 3227560"/>
                <a:gd name="connsiteX13" fmla="*/ 4219530 w 4233329"/>
                <a:gd name="connsiteY13" fmla="*/ 1825085 h 3227560"/>
                <a:gd name="connsiteX14" fmla="*/ 3981031 w 4233329"/>
                <a:gd name="connsiteY14" fmla="*/ 3162467 h 3227560"/>
                <a:gd name="connsiteX15" fmla="*/ 1322268 w 4233329"/>
                <a:gd name="connsiteY15" fmla="*/ 3200070 h 3227560"/>
                <a:gd name="connsiteX16" fmla="*/ 102910 w 4233329"/>
                <a:gd name="connsiteY16" fmla="*/ 2988535 h 3227560"/>
                <a:gd name="connsiteX17" fmla="*/ 17555 w 4233329"/>
                <a:gd name="connsiteY17" fmla="*/ 473605 h 3227560"/>
                <a:gd name="connsiteX18" fmla="*/ 341674 w 4233329"/>
                <a:gd name="connsiteY18" fmla="*/ 3525 h 3227560"/>
                <a:gd name="connsiteX19" fmla="*/ 442503 w 4233329"/>
                <a:gd name="connsiteY19" fmla="*/ 300 h 3227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233329" h="3227560">
                  <a:moveTo>
                    <a:pt x="692107" y="230189"/>
                  </a:moveTo>
                  <a:cubicBezTo>
                    <a:pt x="659083" y="230589"/>
                    <a:pt x="630305" y="231475"/>
                    <a:pt x="606311" y="232933"/>
                  </a:cubicBezTo>
                  <a:cubicBezTo>
                    <a:pt x="414362" y="244600"/>
                    <a:pt x="374752" y="437931"/>
                    <a:pt x="330515" y="632928"/>
                  </a:cubicBezTo>
                  <a:cubicBezTo>
                    <a:pt x="296654" y="1056256"/>
                    <a:pt x="320155" y="2603079"/>
                    <a:pt x="403145" y="2772901"/>
                  </a:cubicBezTo>
                  <a:cubicBezTo>
                    <a:pt x="486134" y="2942724"/>
                    <a:pt x="890719" y="2928232"/>
                    <a:pt x="1440706" y="2952899"/>
                  </a:cubicBezTo>
                  <a:cubicBezTo>
                    <a:pt x="1990693" y="2977566"/>
                    <a:pt x="3547289" y="3001102"/>
                    <a:pt x="3703068" y="2920902"/>
                  </a:cubicBezTo>
                  <a:cubicBezTo>
                    <a:pt x="3858848" y="2840703"/>
                    <a:pt x="3893984" y="2214242"/>
                    <a:pt x="3906009" y="1782913"/>
                  </a:cubicBezTo>
                  <a:cubicBezTo>
                    <a:pt x="3918035" y="1351585"/>
                    <a:pt x="3956302" y="484220"/>
                    <a:pt x="3775220" y="332932"/>
                  </a:cubicBezTo>
                  <a:cubicBezTo>
                    <a:pt x="3594137" y="181645"/>
                    <a:pt x="2352755" y="279599"/>
                    <a:pt x="1824604" y="262933"/>
                  </a:cubicBezTo>
                  <a:cubicBezTo>
                    <a:pt x="1362472" y="248350"/>
                    <a:pt x="923276" y="227386"/>
                    <a:pt x="692107" y="230189"/>
                  </a:cubicBezTo>
                  <a:close/>
                  <a:moveTo>
                    <a:pt x="442503" y="300"/>
                  </a:moveTo>
                  <a:cubicBezTo>
                    <a:pt x="714176" y="-2994"/>
                    <a:pt x="1230326" y="21643"/>
                    <a:pt x="1773431" y="38781"/>
                  </a:cubicBezTo>
                  <a:cubicBezTo>
                    <a:pt x="2394122" y="58367"/>
                    <a:pt x="3853013" y="-56751"/>
                    <a:pt x="4065824" y="121045"/>
                  </a:cubicBezTo>
                  <a:cubicBezTo>
                    <a:pt x="4278635" y="298840"/>
                    <a:pt x="4233662" y="1318182"/>
                    <a:pt x="4219530" y="1825085"/>
                  </a:cubicBezTo>
                  <a:cubicBezTo>
                    <a:pt x="4205397" y="2331989"/>
                    <a:pt x="4164105" y="3068215"/>
                    <a:pt x="3981031" y="3162467"/>
                  </a:cubicBezTo>
                  <a:cubicBezTo>
                    <a:pt x="3797956" y="3256719"/>
                    <a:pt x="1968621" y="3229059"/>
                    <a:pt x="1322268" y="3200070"/>
                  </a:cubicBezTo>
                  <a:cubicBezTo>
                    <a:pt x="675915" y="3171082"/>
                    <a:pt x="200440" y="3188112"/>
                    <a:pt x="102910" y="2988535"/>
                  </a:cubicBezTo>
                  <a:cubicBezTo>
                    <a:pt x="5380" y="2788957"/>
                    <a:pt x="-22240" y="971107"/>
                    <a:pt x="17555" y="473605"/>
                  </a:cubicBezTo>
                  <a:cubicBezTo>
                    <a:pt x="69542" y="244441"/>
                    <a:pt x="116093" y="17235"/>
                    <a:pt x="341674" y="3525"/>
                  </a:cubicBezTo>
                  <a:cubicBezTo>
                    <a:pt x="369872" y="1811"/>
                    <a:pt x="403693" y="770"/>
                    <a:pt x="442503" y="300"/>
                  </a:cubicBezTo>
                  <a:close/>
                </a:path>
              </a:pathLst>
            </a:custGeom>
            <a:solidFill>
              <a:schemeClr val="accent2"/>
            </a:solidFill>
            <a:ln w="28575" cap="rnd">
              <a:solidFill>
                <a:schemeClr val="bg1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100" name="任意多边形 99"/>
            <p:cNvSpPr/>
            <p:nvPr/>
          </p:nvSpPr>
          <p:spPr>
            <a:xfrm>
              <a:off x="2515205" y="5107435"/>
              <a:ext cx="1920382" cy="472541"/>
            </a:xfrm>
            <a:custGeom>
              <a:avLst/>
              <a:gdLst>
                <a:gd name="connsiteX0" fmla="*/ 735217 w 1920382"/>
                <a:gd name="connsiteY0" fmla="*/ 0 h 472541"/>
                <a:gd name="connsiteX1" fmla="*/ 750207 w 1920382"/>
                <a:gd name="connsiteY1" fmla="*/ 254833 h 472541"/>
                <a:gd name="connsiteX2" fmla="*/ 120620 w 1920382"/>
                <a:gd name="connsiteY2" fmla="*/ 254833 h 472541"/>
                <a:gd name="connsiteX3" fmla="*/ 699 w 1920382"/>
                <a:gd name="connsiteY3" fmla="*/ 449705 h 472541"/>
                <a:gd name="connsiteX4" fmla="*/ 1919440 w 1920382"/>
                <a:gd name="connsiteY4" fmla="*/ 464695 h 472541"/>
                <a:gd name="connsiteX5" fmla="*/ 1844489 w 1920382"/>
                <a:gd name="connsiteY5" fmla="*/ 254833 h 472541"/>
                <a:gd name="connsiteX6" fmla="*/ 1154941 w 1920382"/>
                <a:gd name="connsiteY6" fmla="*/ 224852 h 472541"/>
                <a:gd name="connsiteX7" fmla="*/ 1169931 w 1920382"/>
                <a:gd name="connsiteY7" fmla="*/ 14990 h 472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20382" h="472541">
                  <a:moveTo>
                    <a:pt x="735217" y="0"/>
                  </a:moveTo>
                  <a:lnTo>
                    <a:pt x="750207" y="254833"/>
                  </a:lnTo>
                  <a:cubicBezTo>
                    <a:pt x="540345" y="254833"/>
                    <a:pt x="245538" y="222354"/>
                    <a:pt x="120620" y="254833"/>
                  </a:cubicBezTo>
                  <a:cubicBezTo>
                    <a:pt x="-4298" y="287312"/>
                    <a:pt x="-1800" y="368508"/>
                    <a:pt x="699" y="449705"/>
                  </a:cubicBezTo>
                  <a:cubicBezTo>
                    <a:pt x="640279" y="454702"/>
                    <a:pt x="1609643" y="487180"/>
                    <a:pt x="1919440" y="464695"/>
                  </a:cubicBezTo>
                  <a:cubicBezTo>
                    <a:pt x="1894456" y="394741"/>
                    <a:pt x="1971906" y="294807"/>
                    <a:pt x="1844489" y="254833"/>
                  </a:cubicBezTo>
                  <a:lnTo>
                    <a:pt x="1154941" y="224852"/>
                  </a:lnTo>
                  <a:lnTo>
                    <a:pt x="1169931" y="14990"/>
                  </a:lnTo>
                </a:path>
              </a:pathLst>
            </a:custGeom>
            <a:noFill/>
            <a:ln w="25400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</p:grpSp>
      <p:sp>
        <p:nvSpPr>
          <p:cNvPr id="103" name="矩形 102"/>
          <p:cNvSpPr/>
          <p:nvPr/>
        </p:nvSpPr>
        <p:spPr>
          <a:xfrm>
            <a:off x="1339267" y="2471134"/>
            <a:ext cx="3531438" cy="147732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vi-VN" b="1" dirty="0">
                <a:solidFill>
                  <a:schemeClr val="bg1"/>
                </a:solidFill>
              </a:rPr>
              <a:t>Nêu khái niệm sông và hồ? Các nguồn cung cấp nước cho sông và hồ?</a:t>
            </a:r>
            <a:endParaRPr lang="vi-VN" dirty="0">
              <a:solidFill>
                <a:schemeClr val="bg1"/>
              </a:solidFill>
            </a:endParaRPr>
          </a:p>
          <a:p>
            <a:r>
              <a:rPr lang="vi-VN" b="1" dirty="0">
                <a:solidFill>
                  <a:schemeClr val="bg1"/>
                </a:solidFill>
              </a:rPr>
              <a:t>? Sông và hồ có cấu tạo như thế nào?</a:t>
            </a:r>
            <a:endParaRPr lang="vi-VN" dirty="0">
              <a:solidFill>
                <a:schemeClr val="bg1"/>
              </a:solidFill>
            </a:endParaRPr>
          </a:p>
        </p:txBody>
      </p:sp>
      <p:graphicFrame>
        <p:nvGraphicFramePr>
          <p:cNvPr id="101" name="Table 10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0436689"/>
              </p:ext>
            </p:extLst>
          </p:nvPr>
        </p:nvGraphicFramePr>
        <p:xfrm>
          <a:off x="6604109" y="2059403"/>
          <a:ext cx="5061418" cy="387034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61137">
                  <a:extLst>
                    <a:ext uri="{9D8B030D-6E8A-4147-A177-3AD203B41FA5}">
                      <a16:colId xmlns:a16="http://schemas.microsoft.com/office/drawing/2014/main" val="2087047593"/>
                    </a:ext>
                  </a:extLst>
                </a:gridCol>
                <a:gridCol w="2109503">
                  <a:extLst>
                    <a:ext uri="{9D8B030D-6E8A-4147-A177-3AD203B41FA5}">
                      <a16:colId xmlns:a16="http://schemas.microsoft.com/office/drawing/2014/main" val="3020537194"/>
                    </a:ext>
                  </a:extLst>
                </a:gridCol>
                <a:gridCol w="1690778">
                  <a:extLst>
                    <a:ext uri="{9D8B030D-6E8A-4147-A177-3AD203B41FA5}">
                      <a16:colId xmlns:a16="http://schemas.microsoft.com/office/drawing/2014/main" val="320017506"/>
                    </a:ext>
                  </a:extLst>
                </a:gridCol>
              </a:tblGrid>
              <a:tr h="5333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 dung</a:t>
                      </a:r>
                      <a:endParaRPr lang="vi-VN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Sông</a:t>
                      </a:r>
                      <a:endParaRPr lang="vi-VN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Hồ</a:t>
                      </a:r>
                      <a:endParaRPr lang="vi-VN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5671087"/>
                  </a:ext>
                </a:extLst>
              </a:tr>
              <a:tr h="107959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Khái niệm</a:t>
                      </a:r>
                      <a:endParaRPr lang="vi-VN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 dòng chảy thường xuyên tương đối lớn trên bề mặt lục địa.</a:t>
                      </a:r>
                      <a:endParaRPr lang="vi-VN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 vùng trũng chứa nước trên bề mặt Trái Đất, không thông với biển.</a:t>
                      </a:r>
                      <a:endParaRPr lang="vi-VN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0644674"/>
                  </a:ext>
                </a:extLst>
              </a:tr>
              <a:tr h="73609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Nguồn cung cấp</a:t>
                      </a:r>
                      <a:endParaRPr lang="vi-VN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 mưa, nước ngầm, nước băng tuyết tan</a:t>
                      </a:r>
                      <a:endParaRPr lang="vi-VN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 mưa</a:t>
                      </a:r>
                      <a:endParaRPr lang="vi-VN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6881552"/>
                  </a:ext>
                </a:extLst>
              </a:tr>
              <a:tr h="53979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Diện tích</a:t>
                      </a:r>
                      <a:endParaRPr lang="vi-VN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 lưu vực xác định</a:t>
                      </a:r>
                      <a:endParaRPr lang="vi-VN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Thường không có diện tích nhất định.</a:t>
                      </a:r>
                      <a:endParaRPr lang="vi-VN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4006658"/>
                  </a:ext>
                </a:extLst>
              </a:tr>
              <a:tr h="98145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Cấu tạo</a:t>
                      </a:r>
                      <a:endParaRPr lang="vi-VN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Phức tạp:gồm chi lưu, phụ lưu, sông chính...tạo thành hệ thống Sông.</a:t>
                      </a:r>
                      <a:endParaRPr lang="vi-VN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 cấu tạo đơn giản</a:t>
                      </a:r>
                      <a:endParaRPr lang="vi-VN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058757"/>
                  </a:ext>
                </a:extLst>
              </a:tr>
            </a:tbl>
          </a:graphicData>
        </a:graphic>
      </p:graphicFrame>
      <p:pic>
        <p:nvPicPr>
          <p:cNvPr id="104" name="Picture 103">
            <a:extLst>
              <a:ext uri="{FF2B5EF4-FFF2-40B4-BE49-F238E27FC236}">
                <a16:creationId xmlns:a16="http://schemas.microsoft.com/office/drawing/2014/main" id="{9A0754B0-8D4E-41C6-8764-89C8B39AAB0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78" t="-319" r="1493" b="319"/>
          <a:stretch/>
        </p:blipFill>
        <p:spPr>
          <a:xfrm>
            <a:off x="9428230" y="609082"/>
            <a:ext cx="1858605" cy="10567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877412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54988" y="1569788"/>
            <a:ext cx="3341157" cy="2281776"/>
            <a:chOff x="3246438" y="1068388"/>
            <a:chExt cx="5711825" cy="4678363"/>
          </a:xfrm>
          <a:solidFill>
            <a:schemeClr val="bg1"/>
          </a:solidFill>
        </p:grpSpPr>
        <p:sp>
          <p:nvSpPr>
            <p:cNvPr id="3" name="Freeform 5"/>
            <p:cNvSpPr/>
            <p:nvPr/>
          </p:nvSpPr>
          <p:spPr bwMode="auto">
            <a:xfrm>
              <a:off x="3251201" y="3335338"/>
              <a:ext cx="1773238" cy="1609725"/>
            </a:xfrm>
            <a:custGeom>
              <a:avLst/>
              <a:gdLst>
                <a:gd name="T0" fmla="*/ 1697 w 1708"/>
                <a:gd name="T1" fmla="*/ 1365 h 1551"/>
                <a:gd name="T2" fmla="*/ 1422 w 1708"/>
                <a:gd name="T3" fmla="*/ 1470 h 1551"/>
                <a:gd name="T4" fmla="*/ 1072 w 1708"/>
                <a:gd name="T5" fmla="*/ 1471 h 1551"/>
                <a:gd name="T6" fmla="*/ 478 w 1708"/>
                <a:gd name="T7" fmla="*/ 1262 h 1551"/>
                <a:gd name="T8" fmla="*/ 166 w 1708"/>
                <a:gd name="T9" fmla="*/ 672 h 1551"/>
                <a:gd name="T10" fmla="*/ 422 w 1708"/>
                <a:gd name="T11" fmla="*/ 54 h 1551"/>
                <a:gd name="T12" fmla="*/ 393 w 1708"/>
                <a:gd name="T13" fmla="*/ 16 h 1551"/>
                <a:gd name="T14" fmla="*/ 349 w 1708"/>
                <a:gd name="T15" fmla="*/ 1214 h 1551"/>
                <a:gd name="T16" fmla="*/ 906 w 1708"/>
                <a:gd name="T17" fmla="*/ 1500 h 1551"/>
                <a:gd name="T18" fmla="*/ 1579 w 1708"/>
                <a:gd name="T19" fmla="*/ 1467 h 1551"/>
                <a:gd name="T20" fmla="*/ 1704 w 1708"/>
                <a:gd name="T21" fmla="*/ 1373 h 1551"/>
                <a:gd name="T22" fmla="*/ 1697 w 1708"/>
                <a:gd name="T23" fmla="*/ 1365 h 1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08" h="1551">
                  <a:moveTo>
                    <a:pt x="1697" y="1365"/>
                  </a:moveTo>
                  <a:cubicBezTo>
                    <a:pt x="1630" y="1437"/>
                    <a:pt x="1515" y="1458"/>
                    <a:pt x="1422" y="1470"/>
                  </a:cubicBezTo>
                  <a:cubicBezTo>
                    <a:pt x="1307" y="1486"/>
                    <a:pt x="1188" y="1481"/>
                    <a:pt x="1072" y="1471"/>
                  </a:cubicBezTo>
                  <a:cubicBezTo>
                    <a:pt x="854" y="1452"/>
                    <a:pt x="649" y="1407"/>
                    <a:pt x="478" y="1262"/>
                  </a:cubicBezTo>
                  <a:cubicBezTo>
                    <a:pt x="305" y="1115"/>
                    <a:pt x="190" y="898"/>
                    <a:pt x="166" y="672"/>
                  </a:cubicBezTo>
                  <a:cubicBezTo>
                    <a:pt x="142" y="434"/>
                    <a:pt x="242" y="210"/>
                    <a:pt x="422" y="54"/>
                  </a:cubicBezTo>
                  <a:cubicBezTo>
                    <a:pt x="442" y="36"/>
                    <a:pt x="414" y="0"/>
                    <a:pt x="393" y="16"/>
                  </a:cubicBezTo>
                  <a:cubicBezTo>
                    <a:pt x="0" y="317"/>
                    <a:pt x="41" y="866"/>
                    <a:pt x="349" y="1214"/>
                  </a:cubicBezTo>
                  <a:cubicBezTo>
                    <a:pt x="495" y="1380"/>
                    <a:pt x="690" y="1468"/>
                    <a:pt x="906" y="1500"/>
                  </a:cubicBezTo>
                  <a:cubicBezTo>
                    <a:pt x="1121" y="1532"/>
                    <a:pt x="1372" y="1551"/>
                    <a:pt x="1579" y="1467"/>
                  </a:cubicBezTo>
                  <a:cubicBezTo>
                    <a:pt x="1629" y="1447"/>
                    <a:pt x="1671" y="1415"/>
                    <a:pt x="1704" y="1373"/>
                  </a:cubicBezTo>
                  <a:cubicBezTo>
                    <a:pt x="1708" y="1368"/>
                    <a:pt x="1702" y="1361"/>
                    <a:pt x="1697" y="136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4" name="Freeform 6"/>
            <p:cNvSpPr/>
            <p:nvPr/>
          </p:nvSpPr>
          <p:spPr bwMode="auto">
            <a:xfrm>
              <a:off x="3246438" y="1457326"/>
              <a:ext cx="2112963" cy="1933575"/>
            </a:xfrm>
            <a:custGeom>
              <a:avLst/>
              <a:gdLst>
                <a:gd name="T0" fmla="*/ 394 w 2035"/>
                <a:gd name="T1" fmla="*/ 1839 h 1862"/>
                <a:gd name="T2" fmla="*/ 299 w 2035"/>
                <a:gd name="T3" fmla="*/ 1656 h 1862"/>
                <a:gd name="T4" fmla="*/ 221 w 2035"/>
                <a:gd name="T5" fmla="*/ 1452 h 1862"/>
                <a:gd name="T6" fmla="*/ 241 w 2035"/>
                <a:gd name="T7" fmla="*/ 997 h 1862"/>
                <a:gd name="T8" fmla="*/ 650 w 2035"/>
                <a:gd name="T9" fmla="*/ 365 h 1862"/>
                <a:gd name="T10" fmla="*/ 1301 w 2035"/>
                <a:gd name="T11" fmla="*/ 65 h 1862"/>
                <a:gd name="T12" fmla="*/ 1991 w 2035"/>
                <a:gd name="T13" fmla="*/ 323 h 1862"/>
                <a:gd name="T14" fmla="*/ 2019 w 2035"/>
                <a:gd name="T15" fmla="*/ 295 h 1862"/>
                <a:gd name="T16" fmla="*/ 1371 w 2035"/>
                <a:gd name="T17" fmla="*/ 0 h 1862"/>
                <a:gd name="T18" fmla="*/ 709 w 2035"/>
                <a:gd name="T19" fmla="*/ 241 h 1862"/>
                <a:gd name="T20" fmla="*/ 226 w 2035"/>
                <a:gd name="T21" fmla="*/ 1619 h 1862"/>
                <a:gd name="T22" fmla="*/ 375 w 2035"/>
                <a:gd name="T23" fmla="*/ 1851 h 1862"/>
                <a:gd name="T24" fmla="*/ 394 w 2035"/>
                <a:gd name="T25" fmla="*/ 1839 h 1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35" h="1862">
                  <a:moveTo>
                    <a:pt x="394" y="1839"/>
                  </a:moveTo>
                  <a:cubicBezTo>
                    <a:pt x="360" y="1781"/>
                    <a:pt x="330" y="1716"/>
                    <a:pt x="299" y="1656"/>
                  </a:cubicBezTo>
                  <a:cubicBezTo>
                    <a:pt x="266" y="1591"/>
                    <a:pt x="240" y="1523"/>
                    <a:pt x="221" y="1452"/>
                  </a:cubicBezTo>
                  <a:cubicBezTo>
                    <a:pt x="181" y="1301"/>
                    <a:pt x="199" y="1146"/>
                    <a:pt x="241" y="997"/>
                  </a:cubicBezTo>
                  <a:cubicBezTo>
                    <a:pt x="310" y="752"/>
                    <a:pt x="461" y="533"/>
                    <a:pt x="650" y="365"/>
                  </a:cubicBezTo>
                  <a:cubicBezTo>
                    <a:pt x="830" y="204"/>
                    <a:pt x="1059" y="88"/>
                    <a:pt x="1301" y="65"/>
                  </a:cubicBezTo>
                  <a:cubicBezTo>
                    <a:pt x="1565" y="40"/>
                    <a:pt x="1795" y="154"/>
                    <a:pt x="1991" y="323"/>
                  </a:cubicBezTo>
                  <a:cubicBezTo>
                    <a:pt x="2010" y="340"/>
                    <a:pt x="2035" y="315"/>
                    <a:pt x="2019" y="295"/>
                  </a:cubicBezTo>
                  <a:cubicBezTo>
                    <a:pt x="1859" y="102"/>
                    <a:pt x="1621" y="0"/>
                    <a:pt x="1371" y="0"/>
                  </a:cubicBezTo>
                  <a:cubicBezTo>
                    <a:pt x="1131" y="0"/>
                    <a:pt x="899" y="101"/>
                    <a:pt x="709" y="241"/>
                  </a:cubicBezTo>
                  <a:cubicBezTo>
                    <a:pt x="298" y="545"/>
                    <a:pt x="0" y="1121"/>
                    <a:pt x="226" y="1619"/>
                  </a:cubicBezTo>
                  <a:cubicBezTo>
                    <a:pt x="266" y="1706"/>
                    <a:pt x="320" y="1775"/>
                    <a:pt x="375" y="1851"/>
                  </a:cubicBezTo>
                  <a:cubicBezTo>
                    <a:pt x="384" y="1862"/>
                    <a:pt x="402" y="1852"/>
                    <a:pt x="394" y="183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5" name="Freeform 7"/>
            <p:cNvSpPr/>
            <p:nvPr/>
          </p:nvSpPr>
          <p:spPr bwMode="auto">
            <a:xfrm>
              <a:off x="5292726" y="1068388"/>
              <a:ext cx="2541588" cy="1016000"/>
            </a:xfrm>
            <a:custGeom>
              <a:avLst/>
              <a:gdLst>
                <a:gd name="T0" fmla="*/ 38 w 2447"/>
                <a:gd name="T1" fmla="*/ 664 h 979"/>
                <a:gd name="T2" fmla="*/ 1375 w 2447"/>
                <a:gd name="T3" fmla="*/ 104 h 979"/>
                <a:gd name="T4" fmla="*/ 2005 w 2447"/>
                <a:gd name="T5" fmla="*/ 373 h 979"/>
                <a:gd name="T6" fmla="*/ 2402 w 2447"/>
                <a:gd name="T7" fmla="*/ 953 h 979"/>
                <a:gd name="T8" fmla="*/ 2442 w 2447"/>
                <a:gd name="T9" fmla="*/ 943 h 979"/>
                <a:gd name="T10" fmla="*/ 1377 w 2447"/>
                <a:gd name="T11" fmla="*/ 41 h 979"/>
                <a:gd name="T12" fmla="*/ 622 w 2447"/>
                <a:gd name="T13" fmla="*/ 99 h 979"/>
                <a:gd name="T14" fmla="*/ 15 w 2447"/>
                <a:gd name="T15" fmla="*/ 622 h 979"/>
                <a:gd name="T16" fmla="*/ 6 w 2447"/>
                <a:gd name="T17" fmla="*/ 656 h 979"/>
                <a:gd name="T18" fmla="*/ 38 w 2447"/>
                <a:gd name="T19" fmla="*/ 664 h 9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47" h="979">
                  <a:moveTo>
                    <a:pt x="38" y="664"/>
                  </a:moveTo>
                  <a:cubicBezTo>
                    <a:pt x="235" y="159"/>
                    <a:pt x="897" y="25"/>
                    <a:pt x="1375" y="104"/>
                  </a:cubicBezTo>
                  <a:cubicBezTo>
                    <a:pt x="1602" y="141"/>
                    <a:pt x="1823" y="231"/>
                    <a:pt x="2005" y="373"/>
                  </a:cubicBezTo>
                  <a:cubicBezTo>
                    <a:pt x="2195" y="521"/>
                    <a:pt x="2325" y="727"/>
                    <a:pt x="2402" y="953"/>
                  </a:cubicBezTo>
                  <a:cubicBezTo>
                    <a:pt x="2411" y="979"/>
                    <a:pt x="2447" y="968"/>
                    <a:pt x="2442" y="943"/>
                  </a:cubicBezTo>
                  <a:cubicBezTo>
                    <a:pt x="2340" y="436"/>
                    <a:pt x="1862" y="118"/>
                    <a:pt x="1377" y="41"/>
                  </a:cubicBezTo>
                  <a:cubicBezTo>
                    <a:pt x="1125" y="0"/>
                    <a:pt x="864" y="21"/>
                    <a:pt x="622" y="99"/>
                  </a:cubicBezTo>
                  <a:cubicBezTo>
                    <a:pt x="370" y="180"/>
                    <a:pt x="103" y="360"/>
                    <a:pt x="15" y="622"/>
                  </a:cubicBezTo>
                  <a:cubicBezTo>
                    <a:pt x="13" y="633"/>
                    <a:pt x="10" y="645"/>
                    <a:pt x="6" y="656"/>
                  </a:cubicBezTo>
                  <a:cubicBezTo>
                    <a:pt x="0" y="676"/>
                    <a:pt x="30" y="683"/>
                    <a:pt x="38" y="66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6" name="Freeform 8"/>
            <p:cNvSpPr/>
            <p:nvPr/>
          </p:nvSpPr>
          <p:spPr bwMode="auto">
            <a:xfrm>
              <a:off x="7777163" y="1998663"/>
              <a:ext cx="1181100" cy="2060575"/>
            </a:xfrm>
            <a:custGeom>
              <a:avLst/>
              <a:gdLst>
                <a:gd name="T0" fmla="*/ 20 w 1137"/>
                <a:gd name="T1" fmla="*/ 63 h 1984"/>
                <a:gd name="T2" fmla="*/ 215 w 1137"/>
                <a:gd name="T3" fmla="*/ 53 h 1984"/>
                <a:gd name="T4" fmla="*/ 400 w 1137"/>
                <a:gd name="T5" fmla="*/ 98 h 1984"/>
                <a:gd name="T6" fmla="*/ 735 w 1137"/>
                <a:gd name="T7" fmla="*/ 336 h 1984"/>
                <a:gd name="T8" fmla="*/ 1044 w 1137"/>
                <a:gd name="T9" fmla="*/ 988 h 1984"/>
                <a:gd name="T10" fmla="*/ 897 w 1137"/>
                <a:gd name="T11" fmla="*/ 1554 h 1984"/>
                <a:gd name="T12" fmla="*/ 343 w 1137"/>
                <a:gd name="T13" fmla="*/ 1942 h 1984"/>
                <a:gd name="T14" fmla="*/ 358 w 1137"/>
                <a:gd name="T15" fmla="*/ 1980 h 1984"/>
                <a:gd name="T16" fmla="*/ 953 w 1137"/>
                <a:gd name="T17" fmla="*/ 1587 h 1984"/>
                <a:gd name="T18" fmla="*/ 1107 w 1137"/>
                <a:gd name="T19" fmla="*/ 964 h 1984"/>
                <a:gd name="T20" fmla="*/ 752 w 1137"/>
                <a:gd name="T21" fmla="*/ 266 h 1984"/>
                <a:gd name="T22" fmla="*/ 415 w 1137"/>
                <a:gd name="T23" fmla="*/ 44 h 1984"/>
                <a:gd name="T24" fmla="*/ 215 w 1137"/>
                <a:gd name="T25" fmla="*/ 2 h 1984"/>
                <a:gd name="T26" fmla="*/ 119 w 1137"/>
                <a:gd name="T27" fmla="*/ 7 h 1984"/>
                <a:gd name="T28" fmla="*/ 14 w 1137"/>
                <a:gd name="T29" fmla="*/ 41 h 1984"/>
                <a:gd name="T30" fmla="*/ 20 w 1137"/>
                <a:gd name="T31" fmla="*/ 63 h 19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7" h="1984">
                  <a:moveTo>
                    <a:pt x="20" y="63"/>
                  </a:moveTo>
                  <a:cubicBezTo>
                    <a:pt x="80" y="48"/>
                    <a:pt x="154" y="49"/>
                    <a:pt x="215" y="53"/>
                  </a:cubicBezTo>
                  <a:cubicBezTo>
                    <a:pt x="278" y="57"/>
                    <a:pt x="341" y="76"/>
                    <a:pt x="400" y="98"/>
                  </a:cubicBezTo>
                  <a:cubicBezTo>
                    <a:pt x="528" y="148"/>
                    <a:pt x="641" y="238"/>
                    <a:pt x="735" y="336"/>
                  </a:cubicBezTo>
                  <a:cubicBezTo>
                    <a:pt x="900" y="510"/>
                    <a:pt x="1016" y="750"/>
                    <a:pt x="1044" y="988"/>
                  </a:cubicBezTo>
                  <a:cubicBezTo>
                    <a:pt x="1069" y="1190"/>
                    <a:pt x="1016" y="1389"/>
                    <a:pt x="897" y="1554"/>
                  </a:cubicBezTo>
                  <a:cubicBezTo>
                    <a:pt x="757" y="1747"/>
                    <a:pt x="548" y="1839"/>
                    <a:pt x="343" y="1942"/>
                  </a:cubicBezTo>
                  <a:cubicBezTo>
                    <a:pt x="321" y="1953"/>
                    <a:pt x="337" y="1984"/>
                    <a:pt x="358" y="1980"/>
                  </a:cubicBezTo>
                  <a:cubicBezTo>
                    <a:pt x="592" y="1933"/>
                    <a:pt x="812" y="1776"/>
                    <a:pt x="953" y="1587"/>
                  </a:cubicBezTo>
                  <a:cubicBezTo>
                    <a:pt x="1086" y="1410"/>
                    <a:pt x="1137" y="1182"/>
                    <a:pt x="1107" y="964"/>
                  </a:cubicBezTo>
                  <a:cubicBezTo>
                    <a:pt x="1071" y="703"/>
                    <a:pt x="938" y="452"/>
                    <a:pt x="752" y="266"/>
                  </a:cubicBezTo>
                  <a:cubicBezTo>
                    <a:pt x="656" y="170"/>
                    <a:pt x="542" y="93"/>
                    <a:pt x="415" y="44"/>
                  </a:cubicBezTo>
                  <a:cubicBezTo>
                    <a:pt x="351" y="19"/>
                    <a:pt x="283" y="6"/>
                    <a:pt x="215" y="2"/>
                  </a:cubicBezTo>
                  <a:cubicBezTo>
                    <a:pt x="183" y="0"/>
                    <a:pt x="150" y="2"/>
                    <a:pt x="119" y="7"/>
                  </a:cubicBezTo>
                  <a:cubicBezTo>
                    <a:pt x="78" y="13"/>
                    <a:pt x="52" y="27"/>
                    <a:pt x="14" y="41"/>
                  </a:cubicBezTo>
                  <a:cubicBezTo>
                    <a:pt x="0" y="46"/>
                    <a:pt x="6" y="66"/>
                    <a:pt x="20" y="6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7" name="Freeform 9"/>
            <p:cNvSpPr/>
            <p:nvPr/>
          </p:nvSpPr>
          <p:spPr bwMode="auto">
            <a:xfrm>
              <a:off x="7016751" y="4010026"/>
              <a:ext cx="1208088" cy="1095375"/>
            </a:xfrm>
            <a:custGeom>
              <a:avLst/>
              <a:gdLst>
                <a:gd name="T0" fmla="*/ 1056 w 1164"/>
                <a:gd name="T1" fmla="*/ 16 h 1055"/>
                <a:gd name="T2" fmla="*/ 1085 w 1164"/>
                <a:gd name="T3" fmla="*/ 64 h 1055"/>
                <a:gd name="T4" fmla="*/ 1110 w 1164"/>
                <a:gd name="T5" fmla="*/ 176 h 1055"/>
                <a:gd name="T6" fmla="*/ 1081 w 1164"/>
                <a:gd name="T7" fmla="*/ 362 h 1055"/>
                <a:gd name="T8" fmla="*/ 828 w 1164"/>
                <a:gd name="T9" fmla="*/ 714 h 1055"/>
                <a:gd name="T10" fmla="*/ 30 w 1164"/>
                <a:gd name="T11" fmla="*/ 996 h 1055"/>
                <a:gd name="T12" fmla="*/ 30 w 1164"/>
                <a:gd name="T13" fmla="*/ 1042 h 1055"/>
                <a:gd name="T14" fmla="*/ 893 w 1164"/>
                <a:gd name="T15" fmla="*/ 736 h 1055"/>
                <a:gd name="T16" fmla="*/ 1143 w 1164"/>
                <a:gd name="T17" fmla="*/ 346 h 1055"/>
                <a:gd name="T18" fmla="*/ 1154 w 1164"/>
                <a:gd name="T19" fmla="*/ 140 h 1055"/>
                <a:gd name="T20" fmla="*/ 1121 w 1164"/>
                <a:gd name="T21" fmla="*/ 43 h 1055"/>
                <a:gd name="T22" fmla="*/ 1066 w 1164"/>
                <a:gd name="T23" fmla="*/ 4 h 1055"/>
                <a:gd name="T24" fmla="*/ 1056 w 1164"/>
                <a:gd name="T25" fmla="*/ 16 h 1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64" h="1055">
                  <a:moveTo>
                    <a:pt x="1056" y="16"/>
                  </a:moveTo>
                  <a:cubicBezTo>
                    <a:pt x="1068" y="25"/>
                    <a:pt x="1078" y="52"/>
                    <a:pt x="1085" y="64"/>
                  </a:cubicBezTo>
                  <a:cubicBezTo>
                    <a:pt x="1104" y="97"/>
                    <a:pt x="1108" y="139"/>
                    <a:pt x="1110" y="176"/>
                  </a:cubicBezTo>
                  <a:cubicBezTo>
                    <a:pt x="1115" y="240"/>
                    <a:pt x="1103" y="302"/>
                    <a:pt x="1081" y="362"/>
                  </a:cubicBezTo>
                  <a:cubicBezTo>
                    <a:pt x="1032" y="501"/>
                    <a:pt x="939" y="620"/>
                    <a:pt x="828" y="714"/>
                  </a:cubicBezTo>
                  <a:cubicBezTo>
                    <a:pt x="609" y="901"/>
                    <a:pt x="312" y="981"/>
                    <a:pt x="30" y="996"/>
                  </a:cubicBezTo>
                  <a:cubicBezTo>
                    <a:pt x="0" y="998"/>
                    <a:pt x="0" y="1041"/>
                    <a:pt x="30" y="1042"/>
                  </a:cubicBezTo>
                  <a:cubicBezTo>
                    <a:pt x="339" y="1055"/>
                    <a:pt x="661" y="941"/>
                    <a:pt x="893" y="736"/>
                  </a:cubicBezTo>
                  <a:cubicBezTo>
                    <a:pt x="1011" y="632"/>
                    <a:pt x="1097" y="496"/>
                    <a:pt x="1143" y="346"/>
                  </a:cubicBezTo>
                  <a:cubicBezTo>
                    <a:pt x="1163" y="279"/>
                    <a:pt x="1164" y="208"/>
                    <a:pt x="1154" y="140"/>
                  </a:cubicBezTo>
                  <a:cubicBezTo>
                    <a:pt x="1150" y="106"/>
                    <a:pt x="1138" y="73"/>
                    <a:pt x="1121" y="43"/>
                  </a:cubicBezTo>
                  <a:cubicBezTo>
                    <a:pt x="1105" y="16"/>
                    <a:pt x="1089" y="17"/>
                    <a:pt x="1066" y="4"/>
                  </a:cubicBezTo>
                  <a:cubicBezTo>
                    <a:pt x="1058" y="0"/>
                    <a:pt x="1049" y="11"/>
                    <a:pt x="1056" y="1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8" name="Freeform 10"/>
            <p:cNvSpPr/>
            <p:nvPr/>
          </p:nvSpPr>
          <p:spPr bwMode="auto">
            <a:xfrm>
              <a:off x="4975226" y="4775201"/>
              <a:ext cx="1274763" cy="733425"/>
            </a:xfrm>
            <a:custGeom>
              <a:avLst/>
              <a:gdLst>
                <a:gd name="T0" fmla="*/ 28 w 1229"/>
                <a:gd name="T1" fmla="*/ 8 h 706"/>
                <a:gd name="T2" fmla="*/ 139 w 1229"/>
                <a:gd name="T3" fmla="*/ 371 h 706"/>
                <a:gd name="T4" fmla="*/ 420 w 1229"/>
                <a:gd name="T5" fmla="*/ 595 h 706"/>
                <a:gd name="T6" fmla="*/ 1199 w 1229"/>
                <a:gd name="T7" fmla="*/ 617 h 706"/>
                <a:gd name="T8" fmla="*/ 1186 w 1229"/>
                <a:gd name="T9" fmla="*/ 571 h 706"/>
                <a:gd name="T10" fmla="*/ 469 w 1229"/>
                <a:gd name="T11" fmla="*/ 549 h 706"/>
                <a:gd name="T12" fmla="*/ 191 w 1229"/>
                <a:gd name="T13" fmla="*/ 341 h 706"/>
                <a:gd name="T14" fmla="*/ 105 w 1229"/>
                <a:gd name="T15" fmla="*/ 187 h 706"/>
                <a:gd name="T16" fmla="*/ 43 w 1229"/>
                <a:gd name="T17" fmla="*/ 7 h 706"/>
                <a:gd name="T18" fmla="*/ 28 w 1229"/>
                <a:gd name="T19" fmla="*/ 8 h 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29" h="706">
                  <a:moveTo>
                    <a:pt x="28" y="8"/>
                  </a:moveTo>
                  <a:cubicBezTo>
                    <a:pt x="0" y="129"/>
                    <a:pt x="72" y="275"/>
                    <a:pt x="139" y="371"/>
                  </a:cubicBezTo>
                  <a:cubicBezTo>
                    <a:pt x="210" y="470"/>
                    <a:pt x="310" y="545"/>
                    <a:pt x="420" y="595"/>
                  </a:cubicBezTo>
                  <a:cubicBezTo>
                    <a:pt x="664" y="706"/>
                    <a:pt x="948" y="698"/>
                    <a:pt x="1199" y="617"/>
                  </a:cubicBezTo>
                  <a:cubicBezTo>
                    <a:pt x="1229" y="608"/>
                    <a:pt x="1217" y="563"/>
                    <a:pt x="1186" y="571"/>
                  </a:cubicBezTo>
                  <a:cubicBezTo>
                    <a:pt x="954" y="630"/>
                    <a:pt x="695" y="637"/>
                    <a:pt x="469" y="549"/>
                  </a:cubicBezTo>
                  <a:cubicBezTo>
                    <a:pt x="360" y="506"/>
                    <a:pt x="262" y="433"/>
                    <a:pt x="191" y="341"/>
                  </a:cubicBezTo>
                  <a:cubicBezTo>
                    <a:pt x="155" y="294"/>
                    <a:pt x="127" y="241"/>
                    <a:pt x="105" y="187"/>
                  </a:cubicBezTo>
                  <a:cubicBezTo>
                    <a:pt x="81" y="128"/>
                    <a:pt x="72" y="63"/>
                    <a:pt x="43" y="7"/>
                  </a:cubicBezTo>
                  <a:cubicBezTo>
                    <a:pt x="40" y="0"/>
                    <a:pt x="30" y="2"/>
                    <a:pt x="28" y="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9" name="Freeform 11"/>
            <p:cNvSpPr/>
            <p:nvPr/>
          </p:nvSpPr>
          <p:spPr bwMode="auto">
            <a:xfrm>
              <a:off x="6203951" y="5040313"/>
              <a:ext cx="1285875" cy="706438"/>
            </a:xfrm>
            <a:custGeom>
              <a:avLst/>
              <a:gdLst>
                <a:gd name="T0" fmla="*/ 9 w 1238"/>
                <a:gd name="T1" fmla="*/ 343 h 681"/>
                <a:gd name="T2" fmla="*/ 575 w 1238"/>
                <a:gd name="T3" fmla="*/ 605 h 681"/>
                <a:gd name="T4" fmla="*/ 1222 w 1238"/>
                <a:gd name="T5" fmla="*/ 529 h 681"/>
                <a:gd name="T6" fmla="*/ 1222 w 1238"/>
                <a:gd name="T7" fmla="*/ 485 h 681"/>
                <a:gd name="T8" fmla="*/ 968 w 1238"/>
                <a:gd name="T9" fmla="*/ 314 h 681"/>
                <a:gd name="T10" fmla="*/ 825 w 1238"/>
                <a:gd name="T11" fmla="*/ 32 h 681"/>
                <a:gd name="T12" fmla="*/ 776 w 1238"/>
                <a:gd name="T13" fmla="*/ 46 h 681"/>
                <a:gd name="T14" fmla="*/ 921 w 1238"/>
                <a:gd name="T15" fmla="*/ 340 h 681"/>
                <a:gd name="T16" fmla="*/ 1196 w 1238"/>
                <a:gd name="T17" fmla="*/ 529 h 681"/>
                <a:gd name="T18" fmla="*/ 1196 w 1238"/>
                <a:gd name="T19" fmla="*/ 485 h 681"/>
                <a:gd name="T20" fmla="*/ 23 w 1238"/>
                <a:gd name="T21" fmla="*/ 324 h 681"/>
                <a:gd name="T22" fmla="*/ 9 w 1238"/>
                <a:gd name="T23" fmla="*/ 343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38" h="681">
                  <a:moveTo>
                    <a:pt x="9" y="343"/>
                  </a:moveTo>
                  <a:cubicBezTo>
                    <a:pt x="152" y="493"/>
                    <a:pt x="376" y="569"/>
                    <a:pt x="575" y="605"/>
                  </a:cubicBezTo>
                  <a:cubicBezTo>
                    <a:pt x="792" y="644"/>
                    <a:pt x="1024" y="631"/>
                    <a:pt x="1222" y="529"/>
                  </a:cubicBezTo>
                  <a:cubicBezTo>
                    <a:pt x="1238" y="520"/>
                    <a:pt x="1238" y="494"/>
                    <a:pt x="1222" y="485"/>
                  </a:cubicBezTo>
                  <a:cubicBezTo>
                    <a:pt x="1131" y="437"/>
                    <a:pt x="1041" y="387"/>
                    <a:pt x="968" y="314"/>
                  </a:cubicBezTo>
                  <a:cubicBezTo>
                    <a:pt x="889" y="238"/>
                    <a:pt x="847" y="138"/>
                    <a:pt x="825" y="32"/>
                  </a:cubicBezTo>
                  <a:cubicBezTo>
                    <a:pt x="819" y="0"/>
                    <a:pt x="770" y="14"/>
                    <a:pt x="776" y="46"/>
                  </a:cubicBezTo>
                  <a:cubicBezTo>
                    <a:pt x="799" y="157"/>
                    <a:pt x="844" y="256"/>
                    <a:pt x="921" y="340"/>
                  </a:cubicBezTo>
                  <a:cubicBezTo>
                    <a:pt x="997" y="422"/>
                    <a:pt x="1098" y="479"/>
                    <a:pt x="1196" y="529"/>
                  </a:cubicBezTo>
                  <a:cubicBezTo>
                    <a:pt x="1196" y="514"/>
                    <a:pt x="1196" y="500"/>
                    <a:pt x="1196" y="485"/>
                  </a:cubicBezTo>
                  <a:cubicBezTo>
                    <a:pt x="821" y="681"/>
                    <a:pt x="352" y="551"/>
                    <a:pt x="23" y="324"/>
                  </a:cubicBezTo>
                  <a:cubicBezTo>
                    <a:pt x="12" y="316"/>
                    <a:pt x="0" y="333"/>
                    <a:pt x="9" y="34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3517901" y="1225551"/>
              <a:ext cx="5260975" cy="4090987"/>
              <a:chOff x="3517901" y="1225551"/>
              <a:chExt cx="5260975" cy="4090987"/>
            </a:xfrm>
            <a:grpFill/>
          </p:grpSpPr>
          <p:sp>
            <p:nvSpPr>
              <p:cNvPr id="11" name="Freeform 12"/>
              <p:cNvSpPr/>
              <p:nvPr/>
            </p:nvSpPr>
            <p:spPr bwMode="auto">
              <a:xfrm>
                <a:off x="7805738" y="2135188"/>
                <a:ext cx="109538" cy="38100"/>
              </a:xfrm>
              <a:custGeom>
                <a:avLst/>
                <a:gdLst>
                  <a:gd name="T0" fmla="*/ 6 w 106"/>
                  <a:gd name="T1" fmla="*/ 35 h 37"/>
                  <a:gd name="T2" fmla="*/ 45 w 106"/>
                  <a:gd name="T3" fmla="*/ 33 h 37"/>
                  <a:gd name="T4" fmla="*/ 97 w 106"/>
                  <a:gd name="T5" fmla="*/ 22 h 37"/>
                  <a:gd name="T6" fmla="*/ 97 w 106"/>
                  <a:gd name="T7" fmla="*/ 6 h 37"/>
                  <a:gd name="T8" fmla="*/ 52 w 106"/>
                  <a:gd name="T9" fmla="*/ 6 h 37"/>
                  <a:gd name="T10" fmla="*/ 4 w 106"/>
                  <a:gd name="T11" fmla="*/ 24 h 37"/>
                  <a:gd name="T12" fmla="*/ 6 w 106"/>
                  <a:gd name="T13" fmla="*/ 35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37">
                    <a:moveTo>
                      <a:pt x="6" y="35"/>
                    </a:moveTo>
                    <a:cubicBezTo>
                      <a:pt x="20" y="37"/>
                      <a:pt x="32" y="35"/>
                      <a:pt x="45" y="33"/>
                    </a:cubicBezTo>
                    <a:cubicBezTo>
                      <a:pt x="63" y="30"/>
                      <a:pt x="80" y="29"/>
                      <a:pt x="97" y="22"/>
                    </a:cubicBezTo>
                    <a:cubicBezTo>
                      <a:pt x="105" y="19"/>
                      <a:pt x="106" y="9"/>
                      <a:pt x="97" y="6"/>
                    </a:cubicBezTo>
                    <a:cubicBezTo>
                      <a:pt x="81" y="0"/>
                      <a:pt x="68" y="2"/>
                      <a:pt x="52" y="6"/>
                    </a:cubicBezTo>
                    <a:cubicBezTo>
                      <a:pt x="34" y="9"/>
                      <a:pt x="17" y="13"/>
                      <a:pt x="4" y="24"/>
                    </a:cubicBezTo>
                    <a:cubicBezTo>
                      <a:pt x="0" y="27"/>
                      <a:pt x="2" y="34"/>
                      <a:pt x="6" y="3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2" name="Freeform 13"/>
              <p:cNvSpPr/>
              <p:nvPr/>
            </p:nvSpPr>
            <p:spPr bwMode="auto">
              <a:xfrm>
                <a:off x="8018463" y="2144713"/>
                <a:ext cx="92075" cy="34925"/>
              </a:xfrm>
              <a:custGeom>
                <a:avLst/>
                <a:gdLst>
                  <a:gd name="T0" fmla="*/ 4 w 89"/>
                  <a:gd name="T1" fmla="*/ 9 h 35"/>
                  <a:gd name="T2" fmla="*/ 79 w 89"/>
                  <a:gd name="T3" fmla="*/ 34 h 35"/>
                  <a:gd name="T4" fmla="*/ 83 w 89"/>
                  <a:gd name="T5" fmla="*/ 20 h 35"/>
                  <a:gd name="T6" fmla="*/ 7 w 89"/>
                  <a:gd name="T7" fmla="*/ 0 h 35"/>
                  <a:gd name="T8" fmla="*/ 4 w 89"/>
                  <a:gd name="T9" fmla="*/ 9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35">
                    <a:moveTo>
                      <a:pt x="4" y="9"/>
                    </a:moveTo>
                    <a:cubicBezTo>
                      <a:pt x="28" y="23"/>
                      <a:pt x="52" y="31"/>
                      <a:pt x="79" y="34"/>
                    </a:cubicBezTo>
                    <a:cubicBezTo>
                      <a:pt x="87" y="35"/>
                      <a:pt x="89" y="24"/>
                      <a:pt x="83" y="20"/>
                    </a:cubicBezTo>
                    <a:cubicBezTo>
                      <a:pt x="59" y="6"/>
                      <a:pt x="34" y="3"/>
                      <a:pt x="7" y="0"/>
                    </a:cubicBezTo>
                    <a:cubicBezTo>
                      <a:pt x="2" y="0"/>
                      <a:pt x="0" y="7"/>
                      <a:pt x="4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3" name="Freeform 14"/>
              <p:cNvSpPr/>
              <p:nvPr/>
            </p:nvSpPr>
            <p:spPr bwMode="auto">
              <a:xfrm>
                <a:off x="8228013" y="2225676"/>
                <a:ext cx="107950" cy="61913"/>
              </a:xfrm>
              <a:custGeom>
                <a:avLst/>
                <a:gdLst>
                  <a:gd name="T0" fmla="*/ 6 w 105"/>
                  <a:gd name="T1" fmla="*/ 10 h 59"/>
                  <a:gd name="T2" fmla="*/ 91 w 105"/>
                  <a:gd name="T3" fmla="*/ 55 h 59"/>
                  <a:gd name="T4" fmla="*/ 99 w 105"/>
                  <a:gd name="T5" fmla="*/ 44 h 59"/>
                  <a:gd name="T6" fmla="*/ 9 w 105"/>
                  <a:gd name="T7" fmla="*/ 1 h 59"/>
                  <a:gd name="T8" fmla="*/ 6 w 105"/>
                  <a:gd name="T9" fmla="*/ 1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59">
                    <a:moveTo>
                      <a:pt x="6" y="10"/>
                    </a:moveTo>
                    <a:cubicBezTo>
                      <a:pt x="35" y="21"/>
                      <a:pt x="64" y="39"/>
                      <a:pt x="91" y="55"/>
                    </a:cubicBezTo>
                    <a:cubicBezTo>
                      <a:pt x="97" y="59"/>
                      <a:pt x="105" y="49"/>
                      <a:pt x="99" y="44"/>
                    </a:cubicBezTo>
                    <a:cubicBezTo>
                      <a:pt x="72" y="20"/>
                      <a:pt x="44" y="7"/>
                      <a:pt x="9" y="1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4" name="Freeform 15"/>
              <p:cNvSpPr/>
              <p:nvPr/>
            </p:nvSpPr>
            <p:spPr bwMode="auto">
              <a:xfrm>
                <a:off x="8421688" y="2389188"/>
                <a:ext cx="77788" cy="84138"/>
              </a:xfrm>
              <a:custGeom>
                <a:avLst/>
                <a:gdLst>
                  <a:gd name="T0" fmla="*/ 1 w 75"/>
                  <a:gd name="T1" fmla="*/ 1 h 81"/>
                  <a:gd name="T2" fmla="*/ 14 w 75"/>
                  <a:gd name="T3" fmla="*/ 20 h 81"/>
                  <a:gd name="T4" fmla="*/ 31 w 75"/>
                  <a:gd name="T5" fmla="*/ 42 h 81"/>
                  <a:gd name="T6" fmla="*/ 62 w 75"/>
                  <a:gd name="T7" fmla="*/ 77 h 81"/>
                  <a:gd name="T8" fmla="*/ 72 w 75"/>
                  <a:gd name="T9" fmla="*/ 71 h 81"/>
                  <a:gd name="T10" fmla="*/ 45 w 75"/>
                  <a:gd name="T11" fmla="*/ 35 h 81"/>
                  <a:gd name="T12" fmla="*/ 24 w 75"/>
                  <a:gd name="T13" fmla="*/ 16 h 81"/>
                  <a:gd name="T14" fmla="*/ 2 w 75"/>
                  <a:gd name="T15" fmla="*/ 0 h 81"/>
                  <a:gd name="T16" fmla="*/ 1 w 75"/>
                  <a:gd name="T17" fmla="*/ 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5" h="81">
                    <a:moveTo>
                      <a:pt x="1" y="1"/>
                    </a:moveTo>
                    <a:cubicBezTo>
                      <a:pt x="6" y="6"/>
                      <a:pt x="9" y="14"/>
                      <a:pt x="14" y="20"/>
                    </a:cubicBezTo>
                    <a:cubicBezTo>
                      <a:pt x="19" y="27"/>
                      <a:pt x="25" y="35"/>
                      <a:pt x="31" y="42"/>
                    </a:cubicBezTo>
                    <a:cubicBezTo>
                      <a:pt x="41" y="54"/>
                      <a:pt x="51" y="66"/>
                      <a:pt x="62" y="77"/>
                    </a:cubicBezTo>
                    <a:cubicBezTo>
                      <a:pt x="66" y="81"/>
                      <a:pt x="75" y="77"/>
                      <a:pt x="72" y="71"/>
                    </a:cubicBezTo>
                    <a:cubicBezTo>
                      <a:pt x="66" y="57"/>
                      <a:pt x="57" y="46"/>
                      <a:pt x="45" y="35"/>
                    </a:cubicBezTo>
                    <a:cubicBezTo>
                      <a:pt x="38" y="28"/>
                      <a:pt x="31" y="22"/>
                      <a:pt x="24" y="16"/>
                    </a:cubicBezTo>
                    <a:cubicBezTo>
                      <a:pt x="17" y="10"/>
                      <a:pt x="8" y="6"/>
                      <a:pt x="2" y="0"/>
                    </a:cubicBezTo>
                    <a:cubicBezTo>
                      <a:pt x="1" y="0"/>
                      <a:pt x="0" y="0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5" name="Freeform 16"/>
              <p:cNvSpPr/>
              <p:nvPr/>
            </p:nvSpPr>
            <p:spPr bwMode="auto">
              <a:xfrm>
                <a:off x="8572501" y="2570163"/>
                <a:ext cx="60325" cy="90488"/>
              </a:xfrm>
              <a:custGeom>
                <a:avLst/>
                <a:gdLst>
                  <a:gd name="T0" fmla="*/ 3 w 57"/>
                  <a:gd name="T1" fmla="*/ 10 h 88"/>
                  <a:gd name="T2" fmla="*/ 47 w 57"/>
                  <a:gd name="T3" fmla="*/ 83 h 88"/>
                  <a:gd name="T4" fmla="*/ 55 w 57"/>
                  <a:gd name="T5" fmla="*/ 77 h 88"/>
                  <a:gd name="T6" fmla="*/ 11 w 57"/>
                  <a:gd name="T7" fmla="*/ 5 h 88"/>
                  <a:gd name="T8" fmla="*/ 3 w 57"/>
                  <a:gd name="T9" fmla="*/ 1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88">
                    <a:moveTo>
                      <a:pt x="3" y="10"/>
                    </a:moveTo>
                    <a:cubicBezTo>
                      <a:pt x="17" y="35"/>
                      <a:pt x="27" y="63"/>
                      <a:pt x="47" y="83"/>
                    </a:cubicBezTo>
                    <a:cubicBezTo>
                      <a:pt x="51" y="88"/>
                      <a:pt x="57" y="82"/>
                      <a:pt x="55" y="77"/>
                    </a:cubicBezTo>
                    <a:cubicBezTo>
                      <a:pt x="44" y="51"/>
                      <a:pt x="28" y="27"/>
                      <a:pt x="11" y="5"/>
                    </a:cubicBezTo>
                    <a:cubicBezTo>
                      <a:pt x="8" y="0"/>
                      <a:pt x="0" y="4"/>
                      <a:pt x="3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6" name="Freeform 17"/>
              <p:cNvSpPr/>
              <p:nvPr/>
            </p:nvSpPr>
            <p:spPr bwMode="auto">
              <a:xfrm>
                <a:off x="8664576" y="2767013"/>
                <a:ext cx="42863" cy="88900"/>
              </a:xfrm>
              <a:custGeom>
                <a:avLst/>
                <a:gdLst>
                  <a:gd name="T0" fmla="*/ 3 w 41"/>
                  <a:gd name="T1" fmla="*/ 7 h 86"/>
                  <a:gd name="T2" fmla="*/ 30 w 41"/>
                  <a:gd name="T3" fmla="*/ 79 h 86"/>
                  <a:gd name="T4" fmla="*/ 40 w 41"/>
                  <a:gd name="T5" fmla="*/ 76 h 86"/>
                  <a:gd name="T6" fmla="*/ 9 w 41"/>
                  <a:gd name="T7" fmla="*/ 4 h 86"/>
                  <a:gd name="T8" fmla="*/ 3 w 41"/>
                  <a:gd name="T9" fmla="*/ 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86">
                    <a:moveTo>
                      <a:pt x="3" y="7"/>
                    </a:moveTo>
                    <a:cubicBezTo>
                      <a:pt x="16" y="29"/>
                      <a:pt x="21" y="56"/>
                      <a:pt x="30" y="79"/>
                    </a:cubicBezTo>
                    <a:cubicBezTo>
                      <a:pt x="32" y="86"/>
                      <a:pt x="41" y="83"/>
                      <a:pt x="40" y="76"/>
                    </a:cubicBezTo>
                    <a:cubicBezTo>
                      <a:pt x="36" y="48"/>
                      <a:pt x="25" y="27"/>
                      <a:pt x="9" y="4"/>
                    </a:cubicBezTo>
                    <a:cubicBezTo>
                      <a:pt x="7" y="0"/>
                      <a:pt x="0" y="3"/>
                      <a:pt x="3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7" name="Freeform 18"/>
              <p:cNvSpPr/>
              <p:nvPr/>
            </p:nvSpPr>
            <p:spPr bwMode="auto">
              <a:xfrm>
                <a:off x="8740776" y="2992438"/>
                <a:ext cx="26988" cy="107950"/>
              </a:xfrm>
              <a:custGeom>
                <a:avLst/>
                <a:gdLst>
                  <a:gd name="T0" fmla="*/ 2 w 27"/>
                  <a:gd name="T1" fmla="*/ 7 h 104"/>
                  <a:gd name="T2" fmla="*/ 17 w 27"/>
                  <a:gd name="T3" fmla="*/ 100 h 104"/>
                  <a:gd name="T4" fmla="*/ 23 w 27"/>
                  <a:gd name="T5" fmla="*/ 100 h 104"/>
                  <a:gd name="T6" fmla="*/ 9 w 27"/>
                  <a:gd name="T7" fmla="*/ 4 h 104"/>
                  <a:gd name="T8" fmla="*/ 2 w 27"/>
                  <a:gd name="T9" fmla="*/ 7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104">
                    <a:moveTo>
                      <a:pt x="2" y="7"/>
                    </a:moveTo>
                    <a:cubicBezTo>
                      <a:pt x="14" y="36"/>
                      <a:pt x="13" y="68"/>
                      <a:pt x="17" y="100"/>
                    </a:cubicBezTo>
                    <a:cubicBezTo>
                      <a:pt x="17" y="104"/>
                      <a:pt x="23" y="104"/>
                      <a:pt x="23" y="100"/>
                    </a:cubicBezTo>
                    <a:cubicBezTo>
                      <a:pt x="27" y="67"/>
                      <a:pt x="24" y="33"/>
                      <a:pt x="9" y="4"/>
                    </a:cubicBezTo>
                    <a:cubicBezTo>
                      <a:pt x="7" y="0"/>
                      <a:pt x="0" y="3"/>
                      <a:pt x="2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8" name="Freeform 19"/>
              <p:cNvSpPr/>
              <p:nvPr/>
            </p:nvSpPr>
            <p:spPr bwMode="auto">
              <a:xfrm>
                <a:off x="8753476" y="3206751"/>
                <a:ext cx="25400" cy="80963"/>
              </a:xfrm>
              <a:custGeom>
                <a:avLst/>
                <a:gdLst>
                  <a:gd name="T0" fmla="*/ 13 w 24"/>
                  <a:gd name="T1" fmla="*/ 2 h 78"/>
                  <a:gd name="T2" fmla="*/ 4 w 24"/>
                  <a:gd name="T3" fmla="*/ 32 h 78"/>
                  <a:gd name="T4" fmla="*/ 2 w 24"/>
                  <a:gd name="T5" fmla="*/ 46 h 78"/>
                  <a:gd name="T6" fmla="*/ 0 w 24"/>
                  <a:gd name="T7" fmla="*/ 66 h 78"/>
                  <a:gd name="T8" fmla="*/ 13 w 24"/>
                  <a:gd name="T9" fmla="*/ 71 h 78"/>
                  <a:gd name="T10" fmla="*/ 23 w 24"/>
                  <a:gd name="T11" fmla="*/ 39 h 78"/>
                  <a:gd name="T12" fmla="*/ 15 w 24"/>
                  <a:gd name="T13" fmla="*/ 2 h 78"/>
                  <a:gd name="T14" fmla="*/ 13 w 24"/>
                  <a:gd name="T15" fmla="*/ 2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78">
                    <a:moveTo>
                      <a:pt x="13" y="2"/>
                    </a:moveTo>
                    <a:cubicBezTo>
                      <a:pt x="9" y="12"/>
                      <a:pt x="6" y="21"/>
                      <a:pt x="4" y="32"/>
                    </a:cubicBezTo>
                    <a:cubicBezTo>
                      <a:pt x="3" y="37"/>
                      <a:pt x="2" y="41"/>
                      <a:pt x="2" y="46"/>
                    </a:cubicBezTo>
                    <a:cubicBezTo>
                      <a:pt x="1" y="53"/>
                      <a:pt x="1" y="59"/>
                      <a:pt x="0" y="66"/>
                    </a:cubicBezTo>
                    <a:cubicBezTo>
                      <a:pt x="0" y="72"/>
                      <a:pt x="9" y="78"/>
                      <a:pt x="13" y="71"/>
                    </a:cubicBezTo>
                    <a:cubicBezTo>
                      <a:pt x="18" y="60"/>
                      <a:pt x="21" y="52"/>
                      <a:pt x="23" y="39"/>
                    </a:cubicBezTo>
                    <a:cubicBezTo>
                      <a:pt x="24" y="25"/>
                      <a:pt x="20" y="15"/>
                      <a:pt x="15" y="2"/>
                    </a:cubicBezTo>
                    <a:cubicBezTo>
                      <a:pt x="15" y="0"/>
                      <a:pt x="13" y="1"/>
                      <a:pt x="13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9" name="Freeform 20"/>
              <p:cNvSpPr/>
              <p:nvPr/>
            </p:nvSpPr>
            <p:spPr bwMode="auto">
              <a:xfrm>
                <a:off x="8672513" y="3368676"/>
                <a:ext cx="61913" cy="100013"/>
              </a:xfrm>
              <a:custGeom>
                <a:avLst/>
                <a:gdLst>
                  <a:gd name="T0" fmla="*/ 46 w 61"/>
                  <a:gd name="T1" fmla="*/ 3 h 97"/>
                  <a:gd name="T2" fmla="*/ 6 w 61"/>
                  <a:gd name="T3" fmla="*/ 81 h 97"/>
                  <a:gd name="T4" fmla="*/ 20 w 61"/>
                  <a:gd name="T5" fmla="*/ 91 h 97"/>
                  <a:gd name="T6" fmla="*/ 52 w 61"/>
                  <a:gd name="T7" fmla="*/ 51 h 97"/>
                  <a:gd name="T8" fmla="*/ 53 w 61"/>
                  <a:gd name="T9" fmla="*/ 3 h 97"/>
                  <a:gd name="T10" fmla="*/ 46 w 61"/>
                  <a:gd name="T11" fmla="*/ 3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" h="97">
                    <a:moveTo>
                      <a:pt x="46" y="3"/>
                    </a:moveTo>
                    <a:cubicBezTo>
                      <a:pt x="33" y="29"/>
                      <a:pt x="23" y="57"/>
                      <a:pt x="6" y="81"/>
                    </a:cubicBezTo>
                    <a:cubicBezTo>
                      <a:pt x="0" y="89"/>
                      <a:pt x="13" y="97"/>
                      <a:pt x="20" y="91"/>
                    </a:cubicBezTo>
                    <a:cubicBezTo>
                      <a:pt x="34" y="80"/>
                      <a:pt x="45" y="69"/>
                      <a:pt x="52" y="51"/>
                    </a:cubicBezTo>
                    <a:cubicBezTo>
                      <a:pt x="58" y="35"/>
                      <a:pt x="61" y="20"/>
                      <a:pt x="53" y="3"/>
                    </a:cubicBezTo>
                    <a:cubicBezTo>
                      <a:pt x="52" y="0"/>
                      <a:pt x="47" y="1"/>
                      <a:pt x="46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0" name="Freeform 21"/>
              <p:cNvSpPr/>
              <p:nvPr/>
            </p:nvSpPr>
            <p:spPr bwMode="auto">
              <a:xfrm>
                <a:off x="8559801" y="3544888"/>
                <a:ext cx="68263" cy="84138"/>
              </a:xfrm>
              <a:custGeom>
                <a:avLst/>
                <a:gdLst>
                  <a:gd name="T0" fmla="*/ 51 w 66"/>
                  <a:gd name="T1" fmla="*/ 4 h 81"/>
                  <a:gd name="T2" fmla="*/ 24 w 66"/>
                  <a:gd name="T3" fmla="*/ 33 h 81"/>
                  <a:gd name="T4" fmla="*/ 14 w 66"/>
                  <a:gd name="T5" fmla="*/ 46 h 81"/>
                  <a:gd name="T6" fmla="*/ 5 w 66"/>
                  <a:gd name="T7" fmla="*/ 62 h 81"/>
                  <a:gd name="T8" fmla="*/ 18 w 66"/>
                  <a:gd name="T9" fmla="*/ 75 h 81"/>
                  <a:gd name="T10" fmla="*/ 32 w 66"/>
                  <a:gd name="T11" fmla="*/ 65 h 81"/>
                  <a:gd name="T12" fmla="*/ 45 w 66"/>
                  <a:gd name="T13" fmla="*/ 49 h 81"/>
                  <a:gd name="T14" fmla="*/ 63 w 66"/>
                  <a:gd name="T15" fmla="*/ 11 h 81"/>
                  <a:gd name="T16" fmla="*/ 51 w 66"/>
                  <a:gd name="T17" fmla="*/ 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6" h="81">
                    <a:moveTo>
                      <a:pt x="51" y="4"/>
                    </a:moveTo>
                    <a:cubicBezTo>
                      <a:pt x="41" y="13"/>
                      <a:pt x="32" y="22"/>
                      <a:pt x="24" y="33"/>
                    </a:cubicBezTo>
                    <a:cubicBezTo>
                      <a:pt x="21" y="37"/>
                      <a:pt x="17" y="41"/>
                      <a:pt x="14" y="46"/>
                    </a:cubicBezTo>
                    <a:cubicBezTo>
                      <a:pt x="10" y="51"/>
                      <a:pt x="9" y="57"/>
                      <a:pt x="5" y="62"/>
                    </a:cubicBezTo>
                    <a:cubicBezTo>
                      <a:pt x="0" y="70"/>
                      <a:pt x="10" y="81"/>
                      <a:pt x="18" y="75"/>
                    </a:cubicBezTo>
                    <a:cubicBezTo>
                      <a:pt x="22" y="72"/>
                      <a:pt x="29" y="69"/>
                      <a:pt x="32" y="65"/>
                    </a:cubicBezTo>
                    <a:cubicBezTo>
                      <a:pt x="37" y="60"/>
                      <a:pt x="41" y="55"/>
                      <a:pt x="45" y="49"/>
                    </a:cubicBezTo>
                    <a:cubicBezTo>
                      <a:pt x="53" y="37"/>
                      <a:pt x="59" y="25"/>
                      <a:pt x="63" y="11"/>
                    </a:cubicBezTo>
                    <a:cubicBezTo>
                      <a:pt x="66" y="4"/>
                      <a:pt x="56" y="0"/>
                      <a:pt x="51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1" name="Freeform 22"/>
              <p:cNvSpPr/>
              <p:nvPr/>
            </p:nvSpPr>
            <p:spPr bwMode="auto">
              <a:xfrm>
                <a:off x="8374063" y="3732213"/>
                <a:ext cx="80963" cy="65088"/>
              </a:xfrm>
              <a:custGeom>
                <a:avLst/>
                <a:gdLst>
                  <a:gd name="T0" fmla="*/ 66 w 79"/>
                  <a:gd name="T1" fmla="*/ 3 h 62"/>
                  <a:gd name="T2" fmla="*/ 35 w 79"/>
                  <a:gd name="T3" fmla="*/ 23 h 62"/>
                  <a:gd name="T4" fmla="*/ 6 w 79"/>
                  <a:gd name="T5" fmla="*/ 48 h 62"/>
                  <a:gd name="T6" fmla="*/ 14 w 79"/>
                  <a:gd name="T7" fmla="*/ 58 h 62"/>
                  <a:gd name="T8" fmla="*/ 45 w 79"/>
                  <a:gd name="T9" fmla="*/ 38 h 62"/>
                  <a:gd name="T10" fmla="*/ 73 w 79"/>
                  <a:gd name="T11" fmla="*/ 13 h 62"/>
                  <a:gd name="T12" fmla="*/ 66 w 79"/>
                  <a:gd name="T13" fmla="*/ 3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9" h="62">
                    <a:moveTo>
                      <a:pt x="66" y="3"/>
                    </a:moveTo>
                    <a:cubicBezTo>
                      <a:pt x="55" y="9"/>
                      <a:pt x="45" y="15"/>
                      <a:pt x="35" y="23"/>
                    </a:cubicBezTo>
                    <a:cubicBezTo>
                      <a:pt x="25" y="31"/>
                      <a:pt x="16" y="39"/>
                      <a:pt x="6" y="48"/>
                    </a:cubicBezTo>
                    <a:cubicBezTo>
                      <a:pt x="0" y="53"/>
                      <a:pt x="8" y="62"/>
                      <a:pt x="14" y="58"/>
                    </a:cubicBezTo>
                    <a:cubicBezTo>
                      <a:pt x="25" y="52"/>
                      <a:pt x="35" y="46"/>
                      <a:pt x="45" y="38"/>
                    </a:cubicBezTo>
                    <a:cubicBezTo>
                      <a:pt x="55" y="30"/>
                      <a:pt x="64" y="21"/>
                      <a:pt x="73" y="13"/>
                    </a:cubicBezTo>
                    <a:cubicBezTo>
                      <a:pt x="79" y="9"/>
                      <a:pt x="72" y="0"/>
                      <a:pt x="66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2" name="Freeform 23"/>
              <p:cNvSpPr/>
              <p:nvPr/>
            </p:nvSpPr>
            <p:spPr bwMode="auto">
              <a:xfrm>
                <a:off x="7953376" y="3932238"/>
                <a:ext cx="93663" cy="30163"/>
              </a:xfrm>
              <a:custGeom>
                <a:avLst/>
                <a:gdLst>
                  <a:gd name="T0" fmla="*/ 82 w 91"/>
                  <a:gd name="T1" fmla="*/ 1 h 30"/>
                  <a:gd name="T2" fmla="*/ 42 w 91"/>
                  <a:gd name="T3" fmla="*/ 5 h 30"/>
                  <a:gd name="T4" fmla="*/ 9 w 91"/>
                  <a:gd name="T5" fmla="*/ 11 h 30"/>
                  <a:gd name="T6" fmla="*/ 9 w 91"/>
                  <a:gd name="T7" fmla="*/ 28 h 30"/>
                  <a:gd name="T8" fmla="*/ 45 w 91"/>
                  <a:gd name="T9" fmla="*/ 27 h 30"/>
                  <a:gd name="T10" fmla="*/ 86 w 91"/>
                  <a:gd name="T11" fmla="*/ 9 h 30"/>
                  <a:gd name="T12" fmla="*/ 82 w 91"/>
                  <a:gd name="T13" fmla="*/ 1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1" h="30">
                    <a:moveTo>
                      <a:pt x="82" y="1"/>
                    </a:moveTo>
                    <a:cubicBezTo>
                      <a:pt x="69" y="3"/>
                      <a:pt x="55" y="3"/>
                      <a:pt x="42" y="5"/>
                    </a:cubicBezTo>
                    <a:cubicBezTo>
                      <a:pt x="31" y="6"/>
                      <a:pt x="20" y="9"/>
                      <a:pt x="9" y="11"/>
                    </a:cubicBezTo>
                    <a:cubicBezTo>
                      <a:pt x="0" y="13"/>
                      <a:pt x="0" y="27"/>
                      <a:pt x="9" y="28"/>
                    </a:cubicBezTo>
                    <a:cubicBezTo>
                      <a:pt x="22" y="30"/>
                      <a:pt x="32" y="30"/>
                      <a:pt x="45" y="27"/>
                    </a:cubicBezTo>
                    <a:cubicBezTo>
                      <a:pt x="60" y="23"/>
                      <a:pt x="72" y="15"/>
                      <a:pt x="86" y="9"/>
                    </a:cubicBezTo>
                    <a:cubicBezTo>
                      <a:pt x="91" y="7"/>
                      <a:pt x="87" y="0"/>
                      <a:pt x="82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3" name="Freeform 24"/>
              <p:cNvSpPr/>
              <p:nvPr/>
            </p:nvSpPr>
            <p:spPr bwMode="auto">
              <a:xfrm>
                <a:off x="7991476" y="3992563"/>
                <a:ext cx="65088" cy="77788"/>
              </a:xfrm>
              <a:custGeom>
                <a:avLst/>
                <a:gdLst>
                  <a:gd name="T0" fmla="*/ 2 w 63"/>
                  <a:gd name="T1" fmla="*/ 6 h 74"/>
                  <a:gd name="T2" fmla="*/ 12 w 63"/>
                  <a:gd name="T3" fmla="*/ 18 h 74"/>
                  <a:gd name="T4" fmla="*/ 24 w 63"/>
                  <a:gd name="T5" fmla="*/ 34 h 74"/>
                  <a:gd name="T6" fmla="*/ 36 w 63"/>
                  <a:gd name="T7" fmla="*/ 51 h 74"/>
                  <a:gd name="T8" fmla="*/ 47 w 63"/>
                  <a:gd name="T9" fmla="*/ 66 h 74"/>
                  <a:gd name="T10" fmla="*/ 61 w 63"/>
                  <a:gd name="T11" fmla="*/ 60 h 74"/>
                  <a:gd name="T12" fmla="*/ 37 w 63"/>
                  <a:gd name="T13" fmla="*/ 16 h 74"/>
                  <a:gd name="T14" fmla="*/ 18 w 63"/>
                  <a:gd name="T15" fmla="*/ 3 h 74"/>
                  <a:gd name="T16" fmla="*/ 3 w 63"/>
                  <a:gd name="T17" fmla="*/ 2 h 74"/>
                  <a:gd name="T18" fmla="*/ 2 w 63"/>
                  <a:gd name="T19" fmla="*/ 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74">
                    <a:moveTo>
                      <a:pt x="2" y="6"/>
                    </a:moveTo>
                    <a:cubicBezTo>
                      <a:pt x="6" y="7"/>
                      <a:pt x="10" y="15"/>
                      <a:pt x="12" y="18"/>
                    </a:cubicBezTo>
                    <a:cubicBezTo>
                      <a:pt x="15" y="24"/>
                      <a:pt x="20" y="29"/>
                      <a:pt x="24" y="34"/>
                    </a:cubicBezTo>
                    <a:cubicBezTo>
                      <a:pt x="29" y="39"/>
                      <a:pt x="32" y="45"/>
                      <a:pt x="36" y="51"/>
                    </a:cubicBezTo>
                    <a:cubicBezTo>
                      <a:pt x="39" y="56"/>
                      <a:pt x="44" y="60"/>
                      <a:pt x="47" y="66"/>
                    </a:cubicBezTo>
                    <a:cubicBezTo>
                      <a:pt x="51" y="74"/>
                      <a:pt x="63" y="68"/>
                      <a:pt x="61" y="60"/>
                    </a:cubicBezTo>
                    <a:cubicBezTo>
                      <a:pt x="57" y="43"/>
                      <a:pt x="50" y="29"/>
                      <a:pt x="37" y="16"/>
                    </a:cubicBezTo>
                    <a:cubicBezTo>
                      <a:pt x="32" y="10"/>
                      <a:pt x="26" y="6"/>
                      <a:pt x="18" y="3"/>
                    </a:cubicBezTo>
                    <a:cubicBezTo>
                      <a:pt x="13" y="0"/>
                      <a:pt x="8" y="1"/>
                      <a:pt x="3" y="2"/>
                    </a:cubicBezTo>
                    <a:cubicBezTo>
                      <a:pt x="0" y="2"/>
                      <a:pt x="0" y="6"/>
                      <a:pt x="2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4" name="Freeform 25"/>
              <p:cNvSpPr/>
              <p:nvPr/>
            </p:nvSpPr>
            <p:spPr bwMode="auto">
              <a:xfrm>
                <a:off x="8085138" y="4160838"/>
                <a:ext cx="26988" cy="95250"/>
              </a:xfrm>
              <a:custGeom>
                <a:avLst/>
                <a:gdLst>
                  <a:gd name="T0" fmla="*/ 0 w 26"/>
                  <a:gd name="T1" fmla="*/ 8 h 91"/>
                  <a:gd name="T2" fmla="*/ 6 w 26"/>
                  <a:gd name="T3" fmla="*/ 83 h 91"/>
                  <a:gd name="T4" fmla="*/ 22 w 26"/>
                  <a:gd name="T5" fmla="*/ 83 h 91"/>
                  <a:gd name="T6" fmla="*/ 13 w 26"/>
                  <a:gd name="T7" fmla="*/ 5 h 91"/>
                  <a:gd name="T8" fmla="*/ 0 w 26"/>
                  <a:gd name="T9" fmla="*/ 8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91">
                    <a:moveTo>
                      <a:pt x="0" y="8"/>
                    </a:moveTo>
                    <a:cubicBezTo>
                      <a:pt x="1" y="33"/>
                      <a:pt x="2" y="59"/>
                      <a:pt x="6" y="83"/>
                    </a:cubicBezTo>
                    <a:cubicBezTo>
                      <a:pt x="8" y="91"/>
                      <a:pt x="20" y="91"/>
                      <a:pt x="22" y="83"/>
                    </a:cubicBezTo>
                    <a:cubicBezTo>
                      <a:pt x="26" y="58"/>
                      <a:pt x="26" y="27"/>
                      <a:pt x="13" y="5"/>
                    </a:cubicBezTo>
                    <a:cubicBezTo>
                      <a:pt x="9" y="0"/>
                      <a:pt x="0" y="2"/>
                      <a:pt x="0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5" name="Freeform 26"/>
              <p:cNvSpPr/>
              <p:nvPr/>
            </p:nvSpPr>
            <p:spPr bwMode="auto">
              <a:xfrm>
                <a:off x="8034338" y="4348163"/>
                <a:ext cx="44450" cy="106363"/>
              </a:xfrm>
              <a:custGeom>
                <a:avLst/>
                <a:gdLst>
                  <a:gd name="T0" fmla="*/ 8 w 43"/>
                  <a:gd name="T1" fmla="*/ 99 h 102"/>
                  <a:gd name="T2" fmla="*/ 32 w 43"/>
                  <a:gd name="T3" fmla="*/ 61 h 102"/>
                  <a:gd name="T4" fmla="*/ 42 w 43"/>
                  <a:gd name="T5" fmla="*/ 9 h 102"/>
                  <a:gd name="T6" fmla="*/ 27 w 43"/>
                  <a:gd name="T7" fmla="*/ 7 h 102"/>
                  <a:gd name="T8" fmla="*/ 13 w 43"/>
                  <a:gd name="T9" fmla="*/ 50 h 102"/>
                  <a:gd name="T10" fmla="*/ 1 w 43"/>
                  <a:gd name="T11" fmla="*/ 95 h 102"/>
                  <a:gd name="T12" fmla="*/ 8 w 43"/>
                  <a:gd name="T13" fmla="*/ 99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102">
                    <a:moveTo>
                      <a:pt x="8" y="99"/>
                    </a:moveTo>
                    <a:cubicBezTo>
                      <a:pt x="19" y="87"/>
                      <a:pt x="26" y="76"/>
                      <a:pt x="32" y="61"/>
                    </a:cubicBezTo>
                    <a:cubicBezTo>
                      <a:pt x="38" y="44"/>
                      <a:pt x="40" y="27"/>
                      <a:pt x="42" y="9"/>
                    </a:cubicBezTo>
                    <a:cubicBezTo>
                      <a:pt x="43" y="0"/>
                      <a:pt x="30" y="0"/>
                      <a:pt x="27" y="7"/>
                    </a:cubicBezTo>
                    <a:cubicBezTo>
                      <a:pt x="21" y="22"/>
                      <a:pt x="16" y="35"/>
                      <a:pt x="13" y="50"/>
                    </a:cubicBezTo>
                    <a:cubicBezTo>
                      <a:pt x="9" y="64"/>
                      <a:pt x="7" y="81"/>
                      <a:pt x="1" y="95"/>
                    </a:cubicBezTo>
                    <a:cubicBezTo>
                      <a:pt x="0" y="99"/>
                      <a:pt x="6" y="102"/>
                      <a:pt x="8" y="9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6" name="Freeform 27"/>
              <p:cNvSpPr/>
              <p:nvPr/>
            </p:nvSpPr>
            <p:spPr bwMode="auto">
              <a:xfrm>
                <a:off x="7883526" y="4581526"/>
                <a:ext cx="80963" cy="74613"/>
              </a:xfrm>
              <a:custGeom>
                <a:avLst/>
                <a:gdLst>
                  <a:gd name="T0" fmla="*/ 7 w 78"/>
                  <a:gd name="T1" fmla="*/ 69 h 72"/>
                  <a:gd name="T2" fmla="*/ 45 w 78"/>
                  <a:gd name="T3" fmla="*/ 47 h 72"/>
                  <a:gd name="T4" fmla="*/ 75 w 78"/>
                  <a:gd name="T5" fmla="*/ 11 h 72"/>
                  <a:gd name="T6" fmla="*/ 67 w 78"/>
                  <a:gd name="T7" fmla="*/ 5 h 72"/>
                  <a:gd name="T8" fmla="*/ 37 w 78"/>
                  <a:gd name="T9" fmla="*/ 33 h 72"/>
                  <a:gd name="T10" fmla="*/ 4 w 78"/>
                  <a:gd name="T11" fmla="*/ 63 h 72"/>
                  <a:gd name="T12" fmla="*/ 7 w 78"/>
                  <a:gd name="T13" fmla="*/ 69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72">
                    <a:moveTo>
                      <a:pt x="7" y="69"/>
                    </a:moveTo>
                    <a:cubicBezTo>
                      <a:pt x="20" y="62"/>
                      <a:pt x="33" y="56"/>
                      <a:pt x="45" y="47"/>
                    </a:cubicBezTo>
                    <a:cubicBezTo>
                      <a:pt x="57" y="37"/>
                      <a:pt x="68" y="26"/>
                      <a:pt x="75" y="11"/>
                    </a:cubicBezTo>
                    <a:cubicBezTo>
                      <a:pt x="78" y="6"/>
                      <a:pt x="71" y="0"/>
                      <a:pt x="67" y="5"/>
                    </a:cubicBezTo>
                    <a:cubicBezTo>
                      <a:pt x="57" y="15"/>
                      <a:pt x="47" y="24"/>
                      <a:pt x="37" y="33"/>
                    </a:cubicBezTo>
                    <a:cubicBezTo>
                      <a:pt x="26" y="43"/>
                      <a:pt x="15" y="55"/>
                      <a:pt x="4" y="63"/>
                    </a:cubicBezTo>
                    <a:cubicBezTo>
                      <a:pt x="0" y="66"/>
                      <a:pt x="3" y="72"/>
                      <a:pt x="7" y="6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7" name="Freeform 28"/>
              <p:cNvSpPr/>
              <p:nvPr/>
            </p:nvSpPr>
            <p:spPr bwMode="auto">
              <a:xfrm>
                <a:off x="7666038" y="4762501"/>
                <a:ext cx="120650" cy="58738"/>
              </a:xfrm>
              <a:custGeom>
                <a:avLst/>
                <a:gdLst>
                  <a:gd name="T0" fmla="*/ 6 w 117"/>
                  <a:gd name="T1" fmla="*/ 56 h 56"/>
                  <a:gd name="T2" fmla="*/ 111 w 117"/>
                  <a:gd name="T3" fmla="*/ 13 h 56"/>
                  <a:gd name="T4" fmla="*/ 105 w 117"/>
                  <a:gd name="T5" fmla="*/ 2 h 56"/>
                  <a:gd name="T6" fmla="*/ 5 w 117"/>
                  <a:gd name="T7" fmla="*/ 48 h 56"/>
                  <a:gd name="T8" fmla="*/ 6 w 117"/>
                  <a:gd name="T9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56">
                    <a:moveTo>
                      <a:pt x="6" y="56"/>
                    </a:moveTo>
                    <a:cubicBezTo>
                      <a:pt x="44" y="51"/>
                      <a:pt x="81" y="37"/>
                      <a:pt x="111" y="13"/>
                    </a:cubicBezTo>
                    <a:cubicBezTo>
                      <a:pt x="117" y="9"/>
                      <a:pt x="111" y="0"/>
                      <a:pt x="105" y="2"/>
                    </a:cubicBezTo>
                    <a:cubicBezTo>
                      <a:pt x="70" y="12"/>
                      <a:pt x="40" y="36"/>
                      <a:pt x="5" y="48"/>
                    </a:cubicBezTo>
                    <a:cubicBezTo>
                      <a:pt x="0" y="49"/>
                      <a:pt x="1" y="56"/>
                      <a:pt x="6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8" name="Freeform 29"/>
              <p:cNvSpPr/>
              <p:nvPr/>
            </p:nvSpPr>
            <p:spPr bwMode="auto">
              <a:xfrm>
                <a:off x="7434263" y="4868863"/>
                <a:ext cx="123825" cy="47625"/>
              </a:xfrm>
              <a:custGeom>
                <a:avLst/>
                <a:gdLst>
                  <a:gd name="T0" fmla="*/ 4 w 120"/>
                  <a:gd name="T1" fmla="*/ 46 h 46"/>
                  <a:gd name="T2" fmla="*/ 117 w 120"/>
                  <a:gd name="T3" fmla="*/ 10 h 46"/>
                  <a:gd name="T4" fmla="*/ 112 w 120"/>
                  <a:gd name="T5" fmla="*/ 2 h 46"/>
                  <a:gd name="T6" fmla="*/ 3 w 120"/>
                  <a:gd name="T7" fmla="*/ 39 h 46"/>
                  <a:gd name="T8" fmla="*/ 4 w 120"/>
                  <a:gd name="T9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46">
                    <a:moveTo>
                      <a:pt x="4" y="46"/>
                    </a:moveTo>
                    <a:cubicBezTo>
                      <a:pt x="43" y="44"/>
                      <a:pt x="86" y="36"/>
                      <a:pt x="117" y="10"/>
                    </a:cubicBezTo>
                    <a:cubicBezTo>
                      <a:pt x="120" y="7"/>
                      <a:pt x="116" y="0"/>
                      <a:pt x="112" y="2"/>
                    </a:cubicBezTo>
                    <a:cubicBezTo>
                      <a:pt x="75" y="14"/>
                      <a:pt x="40" y="27"/>
                      <a:pt x="3" y="39"/>
                    </a:cubicBezTo>
                    <a:cubicBezTo>
                      <a:pt x="0" y="40"/>
                      <a:pt x="0" y="46"/>
                      <a:pt x="4" y="4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9" name="Freeform 30"/>
              <p:cNvSpPr/>
              <p:nvPr/>
            </p:nvSpPr>
            <p:spPr bwMode="auto">
              <a:xfrm>
                <a:off x="7192963" y="4932363"/>
                <a:ext cx="153988" cy="38100"/>
              </a:xfrm>
              <a:custGeom>
                <a:avLst/>
                <a:gdLst>
                  <a:gd name="T0" fmla="*/ 6 w 148"/>
                  <a:gd name="T1" fmla="*/ 36 h 37"/>
                  <a:gd name="T2" fmla="*/ 137 w 148"/>
                  <a:gd name="T3" fmla="*/ 20 h 37"/>
                  <a:gd name="T4" fmla="*/ 133 w 148"/>
                  <a:gd name="T5" fmla="*/ 3 h 37"/>
                  <a:gd name="T6" fmla="*/ 3 w 148"/>
                  <a:gd name="T7" fmla="*/ 31 h 37"/>
                  <a:gd name="T8" fmla="*/ 6 w 148"/>
                  <a:gd name="T9" fmla="*/ 3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8" h="37">
                    <a:moveTo>
                      <a:pt x="6" y="36"/>
                    </a:moveTo>
                    <a:cubicBezTo>
                      <a:pt x="51" y="28"/>
                      <a:pt x="94" y="36"/>
                      <a:pt x="137" y="20"/>
                    </a:cubicBezTo>
                    <a:cubicBezTo>
                      <a:pt x="148" y="16"/>
                      <a:pt x="144" y="0"/>
                      <a:pt x="133" y="3"/>
                    </a:cubicBezTo>
                    <a:cubicBezTo>
                      <a:pt x="88" y="13"/>
                      <a:pt x="46" y="13"/>
                      <a:pt x="3" y="31"/>
                    </a:cubicBezTo>
                    <a:cubicBezTo>
                      <a:pt x="0" y="32"/>
                      <a:pt x="2" y="37"/>
                      <a:pt x="6" y="3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0" name="Freeform 31"/>
              <p:cNvSpPr/>
              <p:nvPr/>
            </p:nvSpPr>
            <p:spPr bwMode="auto">
              <a:xfrm>
                <a:off x="6989763" y="4945063"/>
                <a:ext cx="88900" cy="22225"/>
              </a:xfrm>
              <a:custGeom>
                <a:avLst/>
                <a:gdLst>
                  <a:gd name="T0" fmla="*/ 4 w 86"/>
                  <a:gd name="T1" fmla="*/ 18 h 22"/>
                  <a:gd name="T2" fmla="*/ 80 w 86"/>
                  <a:gd name="T3" fmla="*/ 10 h 22"/>
                  <a:gd name="T4" fmla="*/ 77 w 86"/>
                  <a:gd name="T5" fmla="*/ 1 h 22"/>
                  <a:gd name="T6" fmla="*/ 4 w 86"/>
                  <a:gd name="T7" fmla="*/ 8 h 22"/>
                  <a:gd name="T8" fmla="*/ 4 w 86"/>
                  <a:gd name="T9" fmla="*/ 18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22">
                    <a:moveTo>
                      <a:pt x="4" y="18"/>
                    </a:moveTo>
                    <a:cubicBezTo>
                      <a:pt x="30" y="22"/>
                      <a:pt x="56" y="21"/>
                      <a:pt x="80" y="10"/>
                    </a:cubicBezTo>
                    <a:cubicBezTo>
                      <a:pt x="86" y="8"/>
                      <a:pt x="82" y="0"/>
                      <a:pt x="77" y="1"/>
                    </a:cubicBezTo>
                    <a:cubicBezTo>
                      <a:pt x="53" y="5"/>
                      <a:pt x="28" y="5"/>
                      <a:pt x="4" y="8"/>
                    </a:cubicBezTo>
                    <a:cubicBezTo>
                      <a:pt x="0" y="9"/>
                      <a:pt x="0" y="17"/>
                      <a:pt x="4" y="1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1" name="Freeform 32"/>
              <p:cNvSpPr/>
              <p:nvPr/>
            </p:nvSpPr>
            <p:spPr bwMode="auto">
              <a:xfrm>
                <a:off x="6748463" y="4924426"/>
                <a:ext cx="80963" cy="31750"/>
              </a:xfrm>
              <a:custGeom>
                <a:avLst/>
                <a:gdLst>
                  <a:gd name="T0" fmla="*/ 6 w 79"/>
                  <a:gd name="T1" fmla="*/ 17 h 31"/>
                  <a:gd name="T2" fmla="*/ 37 w 79"/>
                  <a:gd name="T3" fmla="*/ 24 h 31"/>
                  <a:gd name="T4" fmla="*/ 72 w 79"/>
                  <a:gd name="T5" fmla="*/ 31 h 31"/>
                  <a:gd name="T6" fmla="*/ 75 w 79"/>
                  <a:gd name="T7" fmla="*/ 21 h 31"/>
                  <a:gd name="T8" fmla="*/ 6 w 79"/>
                  <a:gd name="T9" fmla="*/ 6 h 31"/>
                  <a:gd name="T10" fmla="*/ 6 w 79"/>
                  <a:gd name="T11" fmla="*/ 17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31">
                    <a:moveTo>
                      <a:pt x="6" y="17"/>
                    </a:moveTo>
                    <a:cubicBezTo>
                      <a:pt x="16" y="20"/>
                      <a:pt x="27" y="22"/>
                      <a:pt x="37" y="24"/>
                    </a:cubicBezTo>
                    <a:cubicBezTo>
                      <a:pt x="49" y="27"/>
                      <a:pt x="60" y="31"/>
                      <a:pt x="72" y="31"/>
                    </a:cubicBezTo>
                    <a:cubicBezTo>
                      <a:pt x="78" y="31"/>
                      <a:pt x="79" y="24"/>
                      <a:pt x="75" y="21"/>
                    </a:cubicBezTo>
                    <a:cubicBezTo>
                      <a:pt x="56" y="8"/>
                      <a:pt x="28" y="0"/>
                      <a:pt x="6" y="6"/>
                    </a:cubicBezTo>
                    <a:cubicBezTo>
                      <a:pt x="0" y="8"/>
                      <a:pt x="1" y="15"/>
                      <a:pt x="6" y="1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2" name="Freeform 33"/>
              <p:cNvSpPr/>
              <p:nvPr/>
            </p:nvSpPr>
            <p:spPr bwMode="auto">
              <a:xfrm>
                <a:off x="6559551" y="4949826"/>
                <a:ext cx="68263" cy="61913"/>
              </a:xfrm>
              <a:custGeom>
                <a:avLst/>
                <a:gdLst>
                  <a:gd name="T0" fmla="*/ 11 w 67"/>
                  <a:gd name="T1" fmla="*/ 56 h 59"/>
                  <a:gd name="T2" fmla="*/ 39 w 67"/>
                  <a:gd name="T3" fmla="*/ 37 h 59"/>
                  <a:gd name="T4" fmla="*/ 63 w 67"/>
                  <a:gd name="T5" fmla="*/ 12 h 59"/>
                  <a:gd name="T6" fmla="*/ 55 w 67"/>
                  <a:gd name="T7" fmla="*/ 4 h 59"/>
                  <a:gd name="T8" fmla="*/ 31 w 67"/>
                  <a:gd name="T9" fmla="*/ 25 h 59"/>
                  <a:gd name="T10" fmla="*/ 4 w 67"/>
                  <a:gd name="T11" fmla="*/ 48 h 59"/>
                  <a:gd name="T12" fmla="*/ 11 w 67"/>
                  <a:gd name="T13" fmla="*/ 56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7" h="59">
                    <a:moveTo>
                      <a:pt x="11" y="56"/>
                    </a:moveTo>
                    <a:cubicBezTo>
                      <a:pt x="21" y="50"/>
                      <a:pt x="30" y="44"/>
                      <a:pt x="39" y="37"/>
                    </a:cubicBezTo>
                    <a:cubicBezTo>
                      <a:pt x="48" y="29"/>
                      <a:pt x="55" y="21"/>
                      <a:pt x="63" y="12"/>
                    </a:cubicBezTo>
                    <a:cubicBezTo>
                      <a:pt x="67" y="7"/>
                      <a:pt x="60" y="0"/>
                      <a:pt x="55" y="4"/>
                    </a:cubicBezTo>
                    <a:cubicBezTo>
                      <a:pt x="47" y="11"/>
                      <a:pt x="39" y="17"/>
                      <a:pt x="31" y="25"/>
                    </a:cubicBezTo>
                    <a:cubicBezTo>
                      <a:pt x="22" y="33"/>
                      <a:pt x="14" y="41"/>
                      <a:pt x="4" y="48"/>
                    </a:cubicBezTo>
                    <a:cubicBezTo>
                      <a:pt x="0" y="52"/>
                      <a:pt x="6" y="59"/>
                      <a:pt x="11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3" name="Freeform 34"/>
              <p:cNvSpPr/>
              <p:nvPr/>
            </p:nvSpPr>
            <p:spPr bwMode="auto">
              <a:xfrm>
                <a:off x="6375401" y="5078413"/>
                <a:ext cx="80963" cy="49213"/>
              </a:xfrm>
              <a:custGeom>
                <a:avLst/>
                <a:gdLst>
                  <a:gd name="T0" fmla="*/ 5 w 78"/>
                  <a:gd name="T1" fmla="*/ 46 h 46"/>
                  <a:gd name="T2" fmla="*/ 41 w 78"/>
                  <a:gd name="T3" fmla="*/ 34 h 46"/>
                  <a:gd name="T4" fmla="*/ 73 w 78"/>
                  <a:gd name="T5" fmla="*/ 11 h 46"/>
                  <a:gd name="T6" fmla="*/ 67 w 78"/>
                  <a:gd name="T7" fmla="*/ 2 h 46"/>
                  <a:gd name="T8" fmla="*/ 33 w 78"/>
                  <a:gd name="T9" fmla="*/ 21 h 46"/>
                  <a:gd name="T10" fmla="*/ 3 w 78"/>
                  <a:gd name="T11" fmla="*/ 41 h 46"/>
                  <a:gd name="T12" fmla="*/ 5 w 78"/>
                  <a:gd name="T13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46">
                    <a:moveTo>
                      <a:pt x="5" y="46"/>
                    </a:moveTo>
                    <a:cubicBezTo>
                      <a:pt x="17" y="42"/>
                      <a:pt x="29" y="41"/>
                      <a:pt x="41" y="34"/>
                    </a:cubicBezTo>
                    <a:cubicBezTo>
                      <a:pt x="53" y="28"/>
                      <a:pt x="63" y="20"/>
                      <a:pt x="73" y="11"/>
                    </a:cubicBezTo>
                    <a:cubicBezTo>
                      <a:pt x="78" y="6"/>
                      <a:pt x="72" y="0"/>
                      <a:pt x="67" y="2"/>
                    </a:cubicBezTo>
                    <a:cubicBezTo>
                      <a:pt x="55" y="8"/>
                      <a:pt x="44" y="14"/>
                      <a:pt x="33" y="21"/>
                    </a:cubicBezTo>
                    <a:cubicBezTo>
                      <a:pt x="23" y="28"/>
                      <a:pt x="14" y="37"/>
                      <a:pt x="3" y="41"/>
                    </a:cubicBezTo>
                    <a:cubicBezTo>
                      <a:pt x="0" y="42"/>
                      <a:pt x="2" y="46"/>
                      <a:pt x="5" y="4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4" name="Freeform 35"/>
              <p:cNvSpPr/>
              <p:nvPr/>
            </p:nvSpPr>
            <p:spPr bwMode="auto">
              <a:xfrm>
                <a:off x="6167438" y="5192713"/>
                <a:ext cx="114300" cy="50800"/>
              </a:xfrm>
              <a:custGeom>
                <a:avLst/>
                <a:gdLst>
                  <a:gd name="T0" fmla="*/ 10 w 110"/>
                  <a:gd name="T1" fmla="*/ 48 h 50"/>
                  <a:gd name="T2" fmla="*/ 105 w 110"/>
                  <a:gd name="T3" fmla="*/ 11 h 50"/>
                  <a:gd name="T4" fmla="*/ 102 w 110"/>
                  <a:gd name="T5" fmla="*/ 2 h 50"/>
                  <a:gd name="T6" fmla="*/ 7 w 110"/>
                  <a:gd name="T7" fmla="*/ 37 h 50"/>
                  <a:gd name="T8" fmla="*/ 10 w 110"/>
                  <a:gd name="T9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50">
                    <a:moveTo>
                      <a:pt x="10" y="48"/>
                    </a:moveTo>
                    <a:cubicBezTo>
                      <a:pt x="45" y="42"/>
                      <a:pt x="75" y="29"/>
                      <a:pt x="105" y="11"/>
                    </a:cubicBezTo>
                    <a:cubicBezTo>
                      <a:pt x="110" y="8"/>
                      <a:pt x="107" y="0"/>
                      <a:pt x="102" y="2"/>
                    </a:cubicBezTo>
                    <a:cubicBezTo>
                      <a:pt x="71" y="15"/>
                      <a:pt x="40" y="30"/>
                      <a:pt x="7" y="37"/>
                    </a:cubicBezTo>
                    <a:cubicBezTo>
                      <a:pt x="0" y="39"/>
                      <a:pt x="3" y="50"/>
                      <a:pt x="10" y="4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5" name="Freeform 36"/>
              <p:cNvSpPr/>
              <p:nvPr/>
            </p:nvSpPr>
            <p:spPr bwMode="auto">
              <a:xfrm>
                <a:off x="5929313" y="5272088"/>
                <a:ext cx="131763" cy="36513"/>
              </a:xfrm>
              <a:custGeom>
                <a:avLst/>
                <a:gdLst>
                  <a:gd name="T0" fmla="*/ 7 w 128"/>
                  <a:gd name="T1" fmla="*/ 30 h 35"/>
                  <a:gd name="T2" fmla="*/ 120 w 128"/>
                  <a:gd name="T3" fmla="*/ 16 h 35"/>
                  <a:gd name="T4" fmla="*/ 114 w 128"/>
                  <a:gd name="T5" fmla="*/ 2 h 35"/>
                  <a:gd name="T6" fmla="*/ 7 w 128"/>
                  <a:gd name="T7" fmla="*/ 18 h 35"/>
                  <a:gd name="T8" fmla="*/ 7 w 128"/>
                  <a:gd name="T9" fmla="*/ 3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35">
                    <a:moveTo>
                      <a:pt x="7" y="30"/>
                    </a:moveTo>
                    <a:cubicBezTo>
                      <a:pt x="47" y="33"/>
                      <a:pt x="84" y="35"/>
                      <a:pt x="120" y="16"/>
                    </a:cubicBezTo>
                    <a:cubicBezTo>
                      <a:pt x="128" y="11"/>
                      <a:pt x="122" y="0"/>
                      <a:pt x="114" y="2"/>
                    </a:cubicBezTo>
                    <a:cubicBezTo>
                      <a:pt x="79" y="10"/>
                      <a:pt x="43" y="15"/>
                      <a:pt x="7" y="18"/>
                    </a:cubicBezTo>
                    <a:cubicBezTo>
                      <a:pt x="0" y="18"/>
                      <a:pt x="0" y="29"/>
                      <a:pt x="7" y="3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6" name="Freeform 37"/>
              <p:cNvSpPr/>
              <p:nvPr/>
            </p:nvSpPr>
            <p:spPr bwMode="auto">
              <a:xfrm>
                <a:off x="5719763" y="5281613"/>
                <a:ext cx="104775" cy="34925"/>
              </a:xfrm>
              <a:custGeom>
                <a:avLst/>
                <a:gdLst>
                  <a:gd name="T0" fmla="*/ 3 w 101"/>
                  <a:gd name="T1" fmla="*/ 11 h 33"/>
                  <a:gd name="T2" fmla="*/ 94 w 101"/>
                  <a:gd name="T3" fmla="*/ 29 h 33"/>
                  <a:gd name="T4" fmla="*/ 94 w 101"/>
                  <a:gd name="T5" fmla="*/ 15 h 33"/>
                  <a:gd name="T6" fmla="*/ 6 w 101"/>
                  <a:gd name="T7" fmla="*/ 3 h 33"/>
                  <a:gd name="T8" fmla="*/ 3 w 101"/>
                  <a:gd name="T9" fmla="*/ 1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33">
                    <a:moveTo>
                      <a:pt x="3" y="11"/>
                    </a:moveTo>
                    <a:cubicBezTo>
                      <a:pt x="29" y="28"/>
                      <a:pt x="65" y="33"/>
                      <a:pt x="94" y="29"/>
                    </a:cubicBezTo>
                    <a:cubicBezTo>
                      <a:pt x="101" y="28"/>
                      <a:pt x="101" y="16"/>
                      <a:pt x="94" y="15"/>
                    </a:cubicBezTo>
                    <a:cubicBezTo>
                      <a:pt x="66" y="10"/>
                      <a:pt x="34" y="0"/>
                      <a:pt x="6" y="3"/>
                    </a:cubicBezTo>
                    <a:cubicBezTo>
                      <a:pt x="1" y="3"/>
                      <a:pt x="0" y="9"/>
                      <a:pt x="3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7" name="Freeform 38"/>
              <p:cNvSpPr/>
              <p:nvPr/>
            </p:nvSpPr>
            <p:spPr bwMode="auto">
              <a:xfrm>
                <a:off x="5516563" y="5238751"/>
                <a:ext cx="103188" cy="33338"/>
              </a:xfrm>
              <a:custGeom>
                <a:avLst/>
                <a:gdLst>
                  <a:gd name="T0" fmla="*/ 5 w 100"/>
                  <a:gd name="T1" fmla="*/ 9 h 32"/>
                  <a:gd name="T2" fmla="*/ 92 w 100"/>
                  <a:gd name="T3" fmla="*/ 31 h 32"/>
                  <a:gd name="T4" fmla="*/ 94 w 100"/>
                  <a:gd name="T5" fmla="*/ 22 h 32"/>
                  <a:gd name="T6" fmla="*/ 7 w 100"/>
                  <a:gd name="T7" fmla="*/ 1 h 32"/>
                  <a:gd name="T8" fmla="*/ 5 w 100"/>
                  <a:gd name="T9" fmla="*/ 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32">
                    <a:moveTo>
                      <a:pt x="5" y="9"/>
                    </a:moveTo>
                    <a:cubicBezTo>
                      <a:pt x="34" y="18"/>
                      <a:pt x="62" y="26"/>
                      <a:pt x="92" y="31"/>
                    </a:cubicBezTo>
                    <a:cubicBezTo>
                      <a:pt x="98" y="32"/>
                      <a:pt x="100" y="24"/>
                      <a:pt x="94" y="22"/>
                    </a:cubicBezTo>
                    <a:cubicBezTo>
                      <a:pt x="66" y="13"/>
                      <a:pt x="37" y="6"/>
                      <a:pt x="7" y="1"/>
                    </a:cubicBezTo>
                    <a:cubicBezTo>
                      <a:pt x="2" y="0"/>
                      <a:pt x="0" y="7"/>
                      <a:pt x="5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8" name="Freeform 39"/>
              <p:cNvSpPr/>
              <p:nvPr/>
            </p:nvSpPr>
            <p:spPr bwMode="auto">
              <a:xfrm>
                <a:off x="5327651" y="5132388"/>
                <a:ext cx="85725" cy="60325"/>
              </a:xfrm>
              <a:custGeom>
                <a:avLst/>
                <a:gdLst>
                  <a:gd name="T0" fmla="*/ 2 w 82"/>
                  <a:gd name="T1" fmla="*/ 8 h 58"/>
                  <a:gd name="T2" fmla="*/ 71 w 82"/>
                  <a:gd name="T3" fmla="*/ 57 h 58"/>
                  <a:gd name="T4" fmla="*/ 74 w 82"/>
                  <a:gd name="T5" fmla="*/ 44 h 58"/>
                  <a:gd name="T6" fmla="*/ 11 w 82"/>
                  <a:gd name="T7" fmla="*/ 3 h 58"/>
                  <a:gd name="T8" fmla="*/ 2 w 82"/>
                  <a:gd name="T9" fmla="*/ 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58">
                    <a:moveTo>
                      <a:pt x="2" y="8"/>
                    </a:moveTo>
                    <a:cubicBezTo>
                      <a:pt x="14" y="38"/>
                      <a:pt x="41" y="52"/>
                      <a:pt x="71" y="57"/>
                    </a:cubicBezTo>
                    <a:cubicBezTo>
                      <a:pt x="79" y="58"/>
                      <a:pt x="82" y="47"/>
                      <a:pt x="74" y="44"/>
                    </a:cubicBezTo>
                    <a:cubicBezTo>
                      <a:pt x="51" y="35"/>
                      <a:pt x="30" y="19"/>
                      <a:pt x="11" y="3"/>
                    </a:cubicBezTo>
                    <a:cubicBezTo>
                      <a:pt x="8" y="0"/>
                      <a:pt x="0" y="3"/>
                      <a:pt x="2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9" name="Freeform 40"/>
              <p:cNvSpPr/>
              <p:nvPr/>
            </p:nvSpPr>
            <p:spPr bwMode="auto">
              <a:xfrm>
                <a:off x="5167313" y="4940301"/>
                <a:ext cx="87313" cy="103188"/>
              </a:xfrm>
              <a:custGeom>
                <a:avLst/>
                <a:gdLst>
                  <a:gd name="T0" fmla="*/ 4 w 83"/>
                  <a:gd name="T1" fmla="*/ 13 h 98"/>
                  <a:gd name="T2" fmla="*/ 72 w 83"/>
                  <a:gd name="T3" fmla="*/ 94 h 98"/>
                  <a:gd name="T4" fmla="*/ 80 w 83"/>
                  <a:gd name="T5" fmla="*/ 87 h 98"/>
                  <a:gd name="T6" fmla="*/ 13 w 83"/>
                  <a:gd name="T7" fmla="*/ 4 h 98"/>
                  <a:gd name="T8" fmla="*/ 4 w 83"/>
                  <a:gd name="T9" fmla="*/ 13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98">
                    <a:moveTo>
                      <a:pt x="4" y="13"/>
                    </a:moveTo>
                    <a:cubicBezTo>
                      <a:pt x="23" y="41"/>
                      <a:pt x="44" y="74"/>
                      <a:pt x="72" y="94"/>
                    </a:cubicBezTo>
                    <a:cubicBezTo>
                      <a:pt x="76" y="98"/>
                      <a:pt x="83" y="91"/>
                      <a:pt x="80" y="87"/>
                    </a:cubicBezTo>
                    <a:cubicBezTo>
                      <a:pt x="61" y="58"/>
                      <a:pt x="41" y="25"/>
                      <a:pt x="13" y="4"/>
                    </a:cubicBezTo>
                    <a:cubicBezTo>
                      <a:pt x="8" y="0"/>
                      <a:pt x="0" y="8"/>
                      <a:pt x="4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0" name="Freeform 41"/>
              <p:cNvSpPr/>
              <p:nvPr/>
            </p:nvSpPr>
            <p:spPr bwMode="auto">
              <a:xfrm>
                <a:off x="5113338" y="4803776"/>
                <a:ext cx="50800" cy="74613"/>
              </a:xfrm>
              <a:custGeom>
                <a:avLst/>
                <a:gdLst>
                  <a:gd name="T0" fmla="*/ 2 w 49"/>
                  <a:gd name="T1" fmla="*/ 6 h 71"/>
                  <a:gd name="T2" fmla="*/ 15 w 49"/>
                  <a:gd name="T3" fmla="*/ 35 h 71"/>
                  <a:gd name="T4" fmla="*/ 35 w 49"/>
                  <a:gd name="T5" fmla="*/ 65 h 71"/>
                  <a:gd name="T6" fmla="*/ 45 w 49"/>
                  <a:gd name="T7" fmla="*/ 59 h 71"/>
                  <a:gd name="T8" fmla="*/ 26 w 49"/>
                  <a:gd name="T9" fmla="*/ 28 h 71"/>
                  <a:gd name="T10" fmla="*/ 5 w 49"/>
                  <a:gd name="T11" fmla="*/ 3 h 71"/>
                  <a:gd name="T12" fmla="*/ 2 w 49"/>
                  <a:gd name="T13" fmla="*/ 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71">
                    <a:moveTo>
                      <a:pt x="2" y="6"/>
                    </a:moveTo>
                    <a:cubicBezTo>
                      <a:pt x="6" y="15"/>
                      <a:pt x="10" y="25"/>
                      <a:pt x="15" y="35"/>
                    </a:cubicBezTo>
                    <a:cubicBezTo>
                      <a:pt x="21" y="46"/>
                      <a:pt x="27" y="55"/>
                      <a:pt x="35" y="65"/>
                    </a:cubicBezTo>
                    <a:cubicBezTo>
                      <a:pt x="39" y="71"/>
                      <a:pt x="49" y="66"/>
                      <a:pt x="45" y="59"/>
                    </a:cubicBezTo>
                    <a:cubicBezTo>
                      <a:pt x="39" y="49"/>
                      <a:pt x="33" y="38"/>
                      <a:pt x="26" y="28"/>
                    </a:cubicBezTo>
                    <a:cubicBezTo>
                      <a:pt x="20" y="19"/>
                      <a:pt x="13" y="11"/>
                      <a:pt x="5" y="3"/>
                    </a:cubicBezTo>
                    <a:cubicBezTo>
                      <a:pt x="4" y="0"/>
                      <a:pt x="0" y="3"/>
                      <a:pt x="2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1" name="Freeform 42"/>
              <p:cNvSpPr/>
              <p:nvPr/>
            </p:nvSpPr>
            <p:spPr bwMode="auto">
              <a:xfrm>
                <a:off x="5035551" y="4613276"/>
                <a:ext cx="60325" cy="101600"/>
              </a:xfrm>
              <a:custGeom>
                <a:avLst/>
                <a:gdLst>
                  <a:gd name="T0" fmla="*/ 2 w 58"/>
                  <a:gd name="T1" fmla="*/ 8 h 97"/>
                  <a:gd name="T2" fmla="*/ 45 w 58"/>
                  <a:gd name="T3" fmla="*/ 91 h 97"/>
                  <a:gd name="T4" fmla="*/ 56 w 58"/>
                  <a:gd name="T5" fmla="*/ 84 h 97"/>
                  <a:gd name="T6" fmla="*/ 11 w 58"/>
                  <a:gd name="T7" fmla="*/ 4 h 97"/>
                  <a:gd name="T8" fmla="*/ 2 w 58"/>
                  <a:gd name="T9" fmla="*/ 8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7">
                    <a:moveTo>
                      <a:pt x="2" y="8"/>
                    </a:moveTo>
                    <a:cubicBezTo>
                      <a:pt x="10" y="37"/>
                      <a:pt x="25" y="67"/>
                      <a:pt x="45" y="91"/>
                    </a:cubicBezTo>
                    <a:cubicBezTo>
                      <a:pt x="50" y="97"/>
                      <a:pt x="58" y="91"/>
                      <a:pt x="56" y="84"/>
                    </a:cubicBezTo>
                    <a:cubicBezTo>
                      <a:pt x="49" y="54"/>
                      <a:pt x="29" y="28"/>
                      <a:pt x="11" y="4"/>
                    </a:cubicBezTo>
                    <a:cubicBezTo>
                      <a:pt x="7" y="0"/>
                      <a:pt x="0" y="2"/>
                      <a:pt x="2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2" name="Freeform 43"/>
              <p:cNvSpPr/>
              <p:nvPr/>
            </p:nvSpPr>
            <p:spPr bwMode="auto">
              <a:xfrm>
                <a:off x="4221163" y="4760913"/>
                <a:ext cx="82550" cy="20638"/>
              </a:xfrm>
              <a:custGeom>
                <a:avLst/>
                <a:gdLst>
                  <a:gd name="T0" fmla="*/ 2 w 79"/>
                  <a:gd name="T1" fmla="*/ 4 h 19"/>
                  <a:gd name="T2" fmla="*/ 74 w 79"/>
                  <a:gd name="T3" fmla="*/ 19 h 19"/>
                  <a:gd name="T4" fmla="*/ 76 w 79"/>
                  <a:gd name="T5" fmla="*/ 14 h 19"/>
                  <a:gd name="T6" fmla="*/ 3 w 79"/>
                  <a:gd name="T7" fmla="*/ 0 h 19"/>
                  <a:gd name="T8" fmla="*/ 2 w 79"/>
                  <a:gd name="T9" fmla="*/ 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19">
                    <a:moveTo>
                      <a:pt x="2" y="4"/>
                    </a:moveTo>
                    <a:cubicBezTo>
                      <a:pt x="26" y="11"/>
                      <a:pt x="50" y="14"/>
                      <a:pt x="74" y="19"/>
                    </a:cubicBezTo>
                    <a:cubicBezTo>
                      <a:pt x="77" y="19"/>
                      <a:pt x="79" y="15"/>
                      <a:pt x="76" y="14"/>
                    </a:cubicBezTo>
                    <a:cubicBezTo>
                      <a:pt x="52" y="8"/>
                      <a:pt x="27" y="7"/>
                      <a:pt x="3" y="0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3" name="Freeform 44"/>
              <p:cNvSpPr/>
              <p:nvPr/>
            </p:nvSpPr>
            <p:spPr bwMode="auto">
              <a:xfrm>
                <a:off x="4384676" y="4772026"/>
                <a:ext cx="106363" cy="17463"/>
              </a:xfrm>
              <a:custGeom>
                <a:avLst/>
                <a:gdLst>
                  <a:gd name="T0" fmla="*/ 5 w 102"/>
                  <a:gd name="T1" fmla="*/ 16 h 17"/>
                  <a:gd name="T2" fmla="*/ 98 w 102"/>
                  <a:gd name="T3" fmla="*/ 10 h 17"/>
                  <a:gd name="T4" fmla="*/ 98 w 102"/>
                  <a:gd name="T5" fmla="*/ 3 h 17"/>
                  <a:gd name="T6" fmla="*/ 3 w 102"/>
                  <a:gd name="T7" fmla="*/ 11 h 17"/>
                  <a:gd name="T8" fmla="*/ 5 w 102"/>
                  <a:gd name="T9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7">
                    <a:moveTo>
                      <a:pt x="5" y="16"/>
                    </a:moveTo>
                    <a:cubicBezTo>
                      <a:pt x="35" y="11"/>
                      <a:pt x="67" y="13"/>
                      <a:pt x="98" y="10"/>
                    </a:cubicBezTo>
                    <a:cubicBezTo>
                      <a:pt x="102" y="10"/>
                      <a:pt x="102" y="3"/>
                      <a:pt x="98" y="3"/>
                    </a:cubicBezTo>
                    <a:cubicBezTo>
                      <a:pt x="66" y="0"/>
                      <a:pt x="34" y="2"/>
                      <a:pt x="3" y="11"/>
                    </a:cubicBezTo>
                    <a:cubicBezTo>
                      <a:pt x="0" y="12"/>
                      <a:pt x="1" y="17"/>
                      <a:pt x="5" y="1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4" name="Freeform 45"/>
              <p:cNvSpPr/>
              <p:nvPr/>
            </p:nvSpPr>
            <p:spPr bwMode="auto">
              <a:xfrm>
                <a:off x="4584701" y="4762501"/>
                <a:ext cx="90488" cy="34925"/>
              </a:xfrm>
              <a:custGeom>
                <a:avLst/>
                <a:gdLst>
                  <a:gd name="T0" fmla="*/ 4 w 87"/>
                  <a:gd name="T1" fmla="*/ 20 h 33"/>
                  <a:gd name="T2" fmla="*/ 83 w 87"/>
                  <a:gd name="T3" fmla="*/ 12 h 33"/>
                  <a:gd name="T4" fmla="*/ 77 w 87"/>
                  <a:gd name="T5" fmla="*/ 2 h 33"/>
                  <a:gd name="T6" fmla="*/ 6 w 87"/>
                  <a:gd name="T7" fmla="*/ 10 h 33"/>
                  <a:gd name="T8" fmla="*/ 4 w 87"/>
                  <a:gd name="T9" fmla="*/ 2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33">
                    <a:moveTo>
                      <a:pt x="4" y="20"/>
                    </a:moveTo>
                    <a:cubicBezTo>
                      <a:pt x="29" y="33"/>
                      <a:pt x="61" y="33"/>
                      <a:pt x="83" y="12"/>
                    </a:cubicBezTo>
                    <a:cubicBezTo>
                      <a:pt x="87" y="9"/>
                      <a:pt x="83" y="0"/>
                      <a:pt x="77" y="2"/>
                    </a:cubicBezTo>
                    <a:cubicBezTo>
                      <a:pt x="55" y="11"/>
                      <a:pt x="30" y="13"/>
                      <a:pt x="6" y="10"/>
                    </a:cubicBezTo>
                    <a:cubicBezTo>
                      <a:pt x="1" y="10"/>
                      <a:pt x="0" y="17"/>
                      <a:pt x="4" y="2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5" name="Freeform 46"/>
              <p:cNvSpPr/>
              <p:nvPr/>
            </p:nvSpPr>
            <p:spPr bwMode="auto">
              <a:xfrm>
                <a:off x="4751388" y="4727576"/>
                <a:ext cx="88900" cy="25400"/>
              </a:xfrm>
              <a:custGeom>
                <a:avLst/>
                <a:gdLst>
                  <a:gd name="T0" fmla="*/ 5 w 86"/>
                  <a:gd name="T1" fmla="*/ 24 h 25"/>
                  <a:gd name="T2" fmla="*/ 79 w 86"/>
                  <a:gd name="T3" fmla="*/ 11 h 25"/>
                  <a:gd name="T4" fmla="*/ 76 w 86"/>
                  <a:gd name="T5" fmla="*/ 1 h 25"/>
                  <a:gd name="T6" fmla="*/ 41 w 86"/>
                  <a:gd name="T7" fmla="*/ 8 h 25"/>
                  <a:gd name="T8" fmla="*/ 5 w 86"/>
                  <a:gd name="T9" fmla="*/ 17 h 25"/>
                  <a:gd name="T10" fmla="*/ 5 w 86"/>
                  <a:gd name="T11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6" h="25">
                    <a:moveTo>
                      <a:pt x="5" y="24"/>
                    </a:moveTo>
                    <a:cubicBezTo>
                      <a:pt x="32" y="25"/>
                      <a:pt x="54" y="20"/>
                      <a:pt x="79" y="11"/>
                    </a:cubicBezTo>
                    <a:cubicBezTo>
                      <a:pt x="86" y="9"/>
                      <a:pt x="83" y="0"/>
                      <a:pt x="76" y="1"/>
                    </a:cubicBezTo>
                    <a:cubicBezTo>
                      <a:pt x="64" y="3"/>
                      <a:pt x="53" y="5"/>
                      <a:pt x="41" y="8"/>
                    </a:cubicBezTo>
                    <a:cubicBezTo>
                      <a:pt x="30" y="11"/>
                      <a:pt x="17" y="16"/>
                      <a:pt x="5" y="17"/>
                    </a:cubicBezTo>
                    <a:cubicBezTo>
                      <a:pt x="0" y="17"/>
                      <a:pt x="0" y="24"/>
                      <a:pt x="5" y="2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6" name="Freeform 47"/>
              <p:cNvSpPr/>
              <p:nvPr/>
            </p:nvSpPr>
            <p:spPr bwMode="auto">
              <a:xfrm>
                <a:off x="4892676" y="4657726"/>
                <a:ext cx="92075" cy="52388"/>
              </a:xfrm>
              <a:custGeom>
                <a:avLst/>
                <a:gdLst>
                  <a:gd name="T0" fmla="*/ 9 w 89"/>
                  <a:gd name="T1" fmla="*/ 48 h 50"/>
                  <a:gd name="T2" fmla="*/ 43 w 89"/>
                  <a:gd name="T3" fmla="*/ 32 h 50"/>
                  <a:gd name="T4" fmla="*/ 81 w 89"/>
                  <a:gd name="T5" fmla="*/ 15 h 50"/>
                  <a:gd name="T6" fmla="*/ 77 w 89"/>
                  <a:gd name="T7" fmla="*/ 1 h 50"/>
                  <a:gd name="T8" fmla="*/ 38 w 89"/>
                  <a:gd name="T9" fmla="*/ 14 h 50"/>
                  <a:gd name="T10" fmla="*/ 4 w 89"/>
                  <a:gd name="T11" fmla="*/ 41 h 50"/>
                  <a:gd name="T12" fmla="*/ 9 w 89"/>
                  <a:gd name="T13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9" h="50">
                    <a:moveTo>
                      <a:pt x="9" y="48"/>
                    </a:moveTo>
                    <a:cubicBezTo>
                      <a:pt x="20" y="42"/>
                      <a:pt x="32" y="37"/>
                      <a:pt x="43" y="32"/>
                    </a:cubicBezTo>
                    <a:cubicBezTo>
                      <a:pt x="55" y="26"/>
                      <a:pt x="68" y="20"/>
                      <a:pt x="81" y="15"/>
                    </a:cubicBezTo>
                    <a:cubicBezTo>
                      <a:pt x="89" y="11"/>
                      <a:pt x="86" y="0"/>
                      <a:pt x="77" y="1"/>
                    </a:cubicBezTo>
                    <a:cubicBezTo>
                      <a:pt x="62" y="4"/>
                      <a:pt x="51" y="7"/>
                      <a:pt x="38" y="14"/>
                    </a:cubicBezTo>
                    <a:cubicBezTo>
                      <a:pt x="25" y="22"/>
                      <a:pt x="15" y="32"/>
                      <a:pt x="4" y="41"/>
                    </a:cubicBezTo>
                    <a:cubicBezTo>
                      <a:pt x="0" y="44"/>
                      <a:pt x="5" y="50"/>
                      <a:pt x="9" y="4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7" name="Freeform 48"/>
              <p:cNvSpPr/>
              <p:nvPr/>
            </p:nvSpPr>
            <p:spPr bwMode="auto">
              <a:xfrm>
                <a:off x="4024313" y="4714876"/>
                <a:ext cx="93663" cy="31750"/>
              </a:xfrm>
              <a:custGeom>
                <a:avLst/>
                <a:gdLst>
                  <a:gd name="T0" fmla="*/ 3 w 91"/>
                  <a:gd name="T1" fmla="*/ 6 h 31"/>
                  <a:gd name="T2" fmla="*/ 83 w 91"/>
                  <a:gd name="T3" fmla="*/ 30 h 31"/>
                  <a:gd name="T4" fmla="*/ 85 w 91"/>
                  <a:gd name="T5" fmla="*/ 21 h 31"/>
                  <a:gd name="T6" fmla="*/ 5 w 91"/>
                  <a:gd name="T7" fmla="*/ 1 h 31"/>
                  <a:gd name="T8" fmla="*/ 3 w 91"/>
                  <a:gd name="T9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" h="31">
                    <a:moveTo>
                      <a:pt x="3" y="6"/>
                    </a:moveTo>
                    <a:cubicBezTo>
                      <a:pt x="29" y="18"/>
                      <a:pt x="55" y="25"/>
                      <a:pt x="83" y="30"/>
                    </a:cubicBezTo>
                    <a:cubicBezTo>
                      <a:pt x="89" y="31"/>
                      <a:pt x="91" y="23"/>
                      <a:pt x="85" y="21"/>
                    </a:cubicBezTo>
                    <a:cubicBezTo>
                      <a:pt x="59" y="12"/>
                      <a:pt x="33" y="6"/>
                      <a:pt x="5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8" name="Freeform 49"/>
              <p:cNvSpPr/>
              <p:nvPr/>
            </p:nvSpPr>
            <p:spPr bwMode="auto">
              <a:xfrm>
                <a:off x="3851276" y="4625976"/>
                <a:ext cx="98425" cy="63500"/>
              </a:xfrm>
              <a:custGeom>
                <a:avLst/>
                <a:gdLst>
                  <a:gd name="T0" fmla="*/ 2 w 94"/>
                  <a:gd name="T1" fmla="*/ 4 h 61"/>
                  <a:gd name="T2" fmla="*/ 82 w 94"/>
                  <a:gd name="T3" fmla="*/ 60 h 61"/>
                  <a:gd name="T4" fmla="*/ 88 w 94"/>
                  <a:gd name="T5" fmla="*/ 49 h 61"/>
                  <a:gd name="T6" fmla="*/ 5 w 94"/>
                  <a:gd name="T7" fmla="*/ 1 h 61"/>
                  <a:gd name="T8" fmla="*/ 2 w 94"/>
                  <a:gd name="T9" fmla="*/ 4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61">
                    <a:moveTo>
                      <a:pt x="2" y="4"/>
                    </a:moveTo>
                    <a:cubicBezTo>
                      <a:pt x="26" y="27"/>
                      <a:pt x="50" y="51"/>
                      <a:pt x="82" y="60"/>
                    </a:cubicBezTo>
                    <a:cubicBezTo>
                      <a:pt x="88" y="61"/>
                      <a:pt x="94" y="53"/>
                      <a:pt x="88" y="49"/>
                    </a:cubicBezTo>
                    <a:cubicBezTo>
                      <a:pt x="64" y="28"/>
                      <a:pt x="35" y="13"/>
                      <a:pt x="5" y="1"/>
                    </a:cubicBezTo>
                    <a:cubicBezTo>
                      <a:pt x="3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9" name="Freeform 50"/>
              <p:cNvSpPr/>
              <p:nvPr/>
            </p:nvSpPr>
            <p:spPr bwMode="auto">
              <a:xfrm>
                <a:off x="3706813" y="4486276"/>
                <a:ext cx="82550" cy="73025"/>
              </a:xfrm>
              <a:custGeom>
                <a:avLst/>
                <a:gdLst>
                  <a:gd name="T0" fmla="*/ 2 w 79"/>
                  <a:gd name="T1" fmla="*/ 9 h 71"/>
                  <a:gd name="T2" fmla="*/ 68 w 79"/>
                  <a:gd name="T3" fmla="*/ 69 h 71"/>
                  <a:gd name="T4" fmla="*/ 75 w 79"/>
                  <a:gd name="T5" fmla="*/ 61 h 71"/>
                  <a:gd name="T6" fmla="*/ 9 w 79"/>
                  <a:gd name="T7" fmla="*/ 4 h 71"/>
                  <a:gd name="T8" fmla="*/ 2 w 79"/>
                  <a:gd name="T9" fmla="*/ 9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71">
                    <a:moveTo>
                      <a:pt x="2" y="9"/>
                    </a:moveTo>
                    <a:cubicBezTo>
                      <a:pt x="15" y="34"/>
                      <a:pt x="42" y="57"/>
                      <a:pt x="68" y="69"/>
                    </a:cubicBezTo>
                    <a:cubicBezTo>
                      <a:pt x="73" y="71"/>
                      <a:pt x="79" y="65"/>
                      <a:pt x="75" y="61"/>
                    </a:cubicBezTo>
                    <a:cubicBezTo>
                      <a:pt x="53" y="40"/>
                      <a:pt x="28" y="25"/>
                      <a:pt x="9" y="4"/>
                    </a:cubicBezTo>
                    <a:cubicBezTo>
                      <a:pt x="5" y="0"/>
                      <a:pt x="0" y="5"/>
                      <a:pt x="2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0" name="Freeform 51"/>
              <p:cNvSpPr/>
              <p:nvPr/>
            </p:nvSpPr>
            <p:spPr bwMode="auto">
              <a:xfrm>
                <a:off x="3595688" y="4313238"/>
                <a:ext cx="57150" cy="82550"/>
              </a:xfrm>
              <a:custGeom>
                <a:avLst/>
                <a:gdLst>
                  <a:gd name="T0" fmla="*/ 1 w 56"/>
                  <a:gd name="T1" fmla="*/ 6 h 79"/>
                  <a:gd name="T2" fmla="*/ 45 w 56"/>
                  <a:gd name="T3" fmla="*/ 75 h 79"/>
                  <a:gd name="T4" fmla="*/ 52 w 56"/>
                  <a:gd name="T5" fmla="*/ 68 h 79"/>
                  <a:gd name="T6" fmla="*/ 9 w 56"/>
                  <a:gd name="T7" fmla="*/ 4 h 79"/>
                  <a:gd name="T8" fmla="*/ 1 w 56"/>
                  <a:gd name="T9" fmla="*/ 6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79">
                    <a:moveTo>
                      <a:pt x="1" y="6"/>
                    </a:moveTo>
                    <a:cubicBezTo>
                      <a:pt x="5" y="35"/>
                      <a:pt x="24" y="56"/>
                      <a:pt x="45" y="75"/>
                    </a:cubicBezTo>
                    <a:cubicBezTo>
                      <a:pt x="50" y="79"/>
                      <a:pt x="56" y="73"/>
                      <a:pt x="52" y="68"/>
                    </a:cubicBezTo>
                    <a:cubicBezTo>
                      <a:pt x="35" y="48"/>
                      <a:pt x="22" y="26"/>
                      <a:pt x="9" y="4"/>
                    </a:cubicBezTo>
                    <a:cubicBezTo>
                      <a:pt x="7" y="0"/>
                      <a:pt x="0" y="2"/>
                      <a:pt x="1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1" name="Freeform 52"/>
              <p:cNvSpPr/>
              <p:nvPr/>
            </p:nvSpPr>
            <p:spPr bwMode="auto">
              <a:xfrm>
                <a:off x="3533776" y="4113213"/>
                <a:ext cx="42863" cy="101600"/>
              </a:xfrm>
              <a:custGeom>
                <a:avLst/>
                <a:gdLst>
                  <a:gd name="T0" fmla="*/ 2 w 42"/>
                  <a:gd name="T1" fmla="*/ 5 h 99"/>
                  <a:gd name="T2" fmla="*/ 31 w 42"/>
                  <a:gd name="T3" fmla="*/ 94 h 99"/>
                  <a:gd name="T4" fmla="*/ 39 w 42"/>
                  <a:gd name="T5" fmla="*/ 89 h 99"/>
                  <a:gd name="T6" fmla="*/ 10 w 42"/>
                  <a:gd name="T7" fmla="*/ 5 h 99"/>
                  <a:gd name="T8" fmla="*/ 2 w 42"/>
                  <a:gd name="T9" fmla="*/ 5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99">
                    <a:moveTo>
                      <a:pt x="2" y="5"/>
                    </a:moveTo>
                    <a:cubicBezTo>
                      <a:pt x="0" y="37"/>
                      <a:pt x="13" y="68"/>
                      <a:pt x="31" y="94"/>
                    </a:cubicBezTo>
                    <a:cubicBezTo>
                      <a:pt x="35" y="99"/>
                      <a:pt x="42" y="94"/>
                      <a:pt x="39" y="89"/>
                    </a:cubicBezTo>
                    <a:cubicBezTo>
                      <a:pt x="24" y="64"/>
                      <a:pt x="14" y="34"/>
                      <a:pt x="10" y="5"/>
                    </a:cubicBezTo>
                    <a:cubicBezTo>
                      <a:pt x="9" y="0"/>
                      <a:pt x="3" y="0"/>
                      <a:pt x="2" y="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2" name="Freeform 53"/>
              <p:cNvSpPr/>
              <p:nvPr/>
            </p:nvSpPr>
            <p:spPr bwMode="auto">
              <a:xfrm>
                <a:off x="3517901" y="3932238"/>
                <a:ext cx="20638" cy="79375"/>
              </a:xfrm>
              <a:custGeom>
                <a:avLst/>
                <a:gdLst>
                  <a:gd name="T0" fmla="*/ 4 w 19"/>
                  <a:gd name="T1" fmla="*/ 4 h 76"/>
                  <a:gd name="T2" fmla="*/ 10 w 19"/>
                  <a:gd name="T3" fmla="*/ 71 h 76"/>
                  <a:gd name="T4" fmla="*/ 18 w 19"/>
                  <a:gd name="T5" fmla="*/ 68 h 76"/>
                  <a:gd name="T6" fmla="*/ 10 w 19"/>
                  <a:gd name="T7" fmla="*/ 4 h 76"/>
                  <a:gd name="T8" fmla="*/ 4 w 19"/>
                  <a:gd name="T9" fmla="*/ 4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76">
                    <a:moveTo>
                      <a:pt x="4" y="4"/>
                    </a:moveTo>
                    <a:cubicBezTo>
                      <a:pt x="2" y="27"/>
                      <a:pt x="0" y="50"/>
                      <a:pt x="10" y="71"/>
                    </a:cubicBezTo>
                    <a:cubicBezTo>
                      <a:pt x="13" y="76"/>
                      <a:pt x="19" y="72"/>
                      <a:pt x="18" y="68"/>
                    </a:cubicBezTo>
                    <a:cubicBezTo>
                      <a:pt x="15" y="47"/>
                      <a:pt x="12" y="25"/>
                      <a:pt x="10" y="4"/>
                    </a:cubicBezTo>
                    <a:cubicBezTo>
                      <a:pt x="10" y="0"/>
                      <a:pt x="4" y="0"/>
                      <a:pt x="4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3" name="Freeform 54"/>
              <p:cNvSpPr/>
              <p:nvPr/>
            </p:nvSpPr>
            <p:spPr bwMode="auto">
              <a:xfrm>
                <a:off x="3522663" y="3695701"/>
                <a:ext cx="47625" cy="131763"/>
              </a:xfrm>
              <a:custGeom>
                <a:avLst/>
                <a:gdLst>
                  <a:gd name="T0" fmla="*/ 4 w 46"/>
                  <a:gd name="T1" fmla="*/ 125 h 127"/>
                  <a:gd name="T2" fmla="*/ 43 w 46"/>
                  <a:gd name="T3" fmla="*/ 12 h 127"/>
                  <a:gd name="T4" fmla="*/ 33 w 46"/>
                  <a:gd name="T5" fmla="*/ 6 h 127"/>
                  <a:gd name="T6" fmla="*/ 0 w 46"/>
                  <a:gd name="T7" fmla="*/ 124 h 127"/>
                  <a:gd name="T8" fmla="*/ 4 w 46"/>
                  <a:gd name="T9" fmla="*/ 125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127">
                    <a:moveTo>
                      <a:pt x="4" y="125"/>
                    </a:moveTo>
                    <a:cubicBezTo>
                      <a:pt x="17" y="88"/>
                      <a:pt x="25" y="47"/>
                      <a:pt x="43" y="12"/>
                    </a:cubicBezTo>
                    <a:cubicBezTo>
                      <a:pt x="46" y="5"/>
                      <a:pt x="37" y="0"/>
                      <a:pt x="33" y="6"/>
                    </a:cubicBezTo>
                    <a:cubicBezTo>
                      <a:pt x="10" y="43"/>
                      <a:pt x="6" y="82"/>
                      <a:pt x="0" y="124"/>
                    </a:cubicBezTo>
                    <a:cubicBezTo>
                      <a:pt x="0" y="126"/>
                      <a:pt x="3" y="127"/>
                      <a:pt x="4" y="1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4" name="Freeform 55"/>
              <p:cNvSpPr/>
              <p:nvPr/>
            </p:nvSpPr>
            <p:spPr bwMode="auto">
              <a:xfrm>
                <a:off x="3586163" y="3575051"/>
                <a:ext cx="50800" cy="66675"/>
              </a:xfrm>
              <a:custGeom>
                <a:avLst/>
                <a:gdLst>
                  <a:gd name="T0" fmla="*/ 9 w 48"/>
                  <a:gd name="T1" fmla="*/ 61 h 64"/>
                  <a:gd name="T2" fmla="*/ 21 w 48"/>
                  <a:gd name="T3" fmla="*/ 53 h 64"/>
                  <a:gd name="T4" fmla="*/ 31 w 48"/>
                  <a:gd name="T5" fmla="*/ 40 h 64"/>
                  <a:gd name="T6" fmla="*/ 47 w 48"/>
                  <a:gd name="T7" fmla="*/ 9 h 64"/>
                  <a:gd name="T8" fmla="*/ 39 w 48"/>
                  <a:gd name="T9" fmla="*/ 3 h 64"/>
                  <a:gd name="T10" fmla="*/ 18 w 48"/>
                  <a:gd name="T11" fmla="*/ 29 h 64"/>
                  <a:gd name="T12" fmla="*/ 11 w 48"/>
                  <a:gd name="T13" fmla="*/ 41 h 64"/>
                  <a:gd name="T14" fmla="*/ 3 w 48"/>
                  <a:gd name="T15" fmla="*/ 57 h 64"/>
                  <a:gd name="T16" fmla="*/ 9 w 48"/>
                  <a:gd name="T17" fmla="*/ 61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" h="64">
                    <a:moveTo>
                      <a:pt x="9" y="61"/>
                    </a:moveTo>
                    <a:cubicBezTo>
                      <a:pt x="13" y="58"/>
                      <a:pt x="17" y="56"/>
                      <a:pt x="21" y="53"/>
                    </a:cubicBezTo>
                    <a:cubicBezTo>
                      <a:pt x="25" y="49"/>
                      <a:pt x="28" y="45"/>
                      <a:pt x="31" y="40"/>
                    </a:cubicBezTo>
                    <a:cubicBezTo>
                      <a:pt x="39" y="31"/>
                      <a:pt x="44" y="21"/>
                      <a:pt x="47" y="9"/>
                    </a:cubicBezTo>
                    <a:cubicBezTo>
                      <a:pt x="48" y="5"/>
                      <a:pt x="43" y="0"/>
                      <a:pt x="39" y="3"/>
                    </a:cubicBezTo>
                    <a:cubicBezTo>
                      <a:pt x="30" y="11"/>
                      <a:pt x="24" y="19"/>
                      <a:pt x="18" y="29"/>
                    </a:cubicBezTo>
                    <a:cubicBezTo>
                      <a:pt x="15" y="33"/>
                      <a:pt x="13" y="37"/>
                      <a:pt x="11" y="41"/>
                    </a:cubicBezTo>
                    <a:cubicBezTo>
                      <a:pt x="8" y="46"/>
                      <a:pt x="6" y="52"/>
                      <a:pt x="3" y="57"/>
                    </a:cubicBezTo>
                    <a:cubicBezTo>
                      <a:pt x="0" y="60"/>
                      <a:pt x="5" y="64"/>
                      <a:pt x="9" y="6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5" name="Freeform 56"/>
              <p:cNvSpPr/>
              <p:nvPr/>
            </p:nvSpPr>
            <p:spPr bwMode="auto">
              <a:xfrm>
                <a:off x="3698876" y="3435351"/>
                <a:ext cx="66675" cy="74613"/>
              </a:xfrm>
              <a:custGeom>
                <a:avLst/>
                <a:gdLst>
                  <a:gd name="T0" fmla="*/ 11 w 64"/>
                  <a:gd name="T1" fmla="*/ 66 h 71"/>
                  <a:gd name="T2" fmla="*/ 60 w 64"/>
                  <a:gd name="T3" fmla="*/ 9 h 71"/>
                  <a:gd name="T4" fmla="*/ 56 w 64"/>
                  <a:gd name="T5" fmla="*/ 1 h 71"/>
                  <a:gd name="T6" fmla="*/ 2 w 64"/>
                  <a:gd name="T7" fmla="*/ 62 h 71"/>
                  <a:gd name="T8" fmla="*/ 11 w 64"/>
                  <a:gd name="T9" fmla="*/ 6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71">
                    <a:moveTo>
                      <a:pt x="11" y="66"/>
                    </a:moveTo>
                    <a:cubicBezTo>
                      <a:pt x="22" y="42"/>
                      <a:pt x="41" y="26"/>
                      <a:pt x="60" y="9"/>
                    </a:cubicBezTo>
                    <a:cubicBezTo>
                      <a:pt x="64" y="6"/>
                      <a:pt x="60" y="0"/>
                      <a:pt x="56" y="1"/>
                    </a:cubicBezTo>
                    <a:cubicBezTo>
                      <a:pt x="26" y="8"/>
                      <a:pt x="8" y="34"/>
                      <a:pt x="2" y="62"/>
                    </a:cubicBezTo>
                    <a:cubicBezTo>
                      <a:pt x="0" y="67"/>
                      <a:pt x="8" y="71"/>
                      <a:pt x="11" y="6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6" name="Freeform 57"/>
              <p:cNvSpPr/>
              <p:nvPr/>
            </p:nvSpPr>
            <p:spPr bwMode="auto">
              <a:xfrm>
                <a:off x="3798888" y="3357563"/>
                <a:ext cx="57150" cy="34925"/>
              </a:xfrm>
              <a:custGeom>
                <a:avLst/>
                <a:gdLst>
                  <a:gd name="T0" fmla="*/ 5 w 56"/>
                  <a:gd name="T1" fmla="*/ 33 h 34"/>
                  <a:gd name="T2" fmla="*/ 16 w 56"/>
                  <a:gd name="T3" fmla="*/ 32 h 34"/>
                  <a:gd name="T4" fmla="*/ 29 w 56"/>
                  <a:gd name="T5" fmla="*/ 28 h 34"/>
                  <a:gd name="T6" fmla="*/ 51 w 56"/>
                  <a:gd name="T7" fmla="*/ 13 h 34"/>
                  <a:gd name="T8" fmla="*/ 46 w 56"/>
                  <a:gd name="T9" fmla="*/ 2 h 34"/>
                  <a:gd name="T10" fmla="*/ 22 w 56"/>
                  <a:gd name="T11" fmla="*/ 11 h 34"/>
                  <a:gd name="T12" fmla="*/ 10 w 56"/>
                  <a:gd name="T13" fmla="*/ 19 h 34"/>
                  <a:gd name="T14" fmla="*/ 3 w 56"/>
                  <a:gd name="T15" fmla="*/ 27 h 34"/>
                  <a:gd name="T16" fmla="*/ 5 w 56"/>
                  <a:gd name="T17" fmla="*/ 3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6" h="34">
                    <a:moveTo>
                      <a:pt x="5" y="33"/>
                    </a:moveTo>
                    <a:cubicBezTo>
                      <a:pt x="9" y="32"/>
                      <a:pt x="12" y="33"/>
                      <a:pt x="16" y="32"/>
                    </a:cubicBezTo>
                    <a:cubicBezTo>
                      <a:pt x="20" y="31"/>
                      <a:pt x="24" y="29"/>
                      <a:pt x="29" y="28"/>
                    </a:cubicBezTo>
                    <a:cubicBezTo>
                      <a:pt x="38" y="24"/>
                      <a:pt x="43" y="19"/>
                      <a:pt x="51" y="13"/>
                    </a:cubicBezTo>
                    <a:cubicBezTo>
                      <a:pt x="56" y="10"/>
                      <a:pt x="53" y="0"/>
                      <a:pt x="46" y="2"/>
                    </a:cubicBezTo>
                    <a:cubicBezTo>
                      <a:pt x="37" y="5"/>
                      <a:pt x="30" y="7"/>
                      <a:pt x="22" y="11"/>
                    </a:cubicBezTo>
                    <a:cubicBezTo>
                      <a:pt x="18" y="14"/>
                      <a:pt x="14" y="16"/>
                      <a:pt x="10" y="19"/>
                    </a:cubicBezTo>
                    <a:cubicBezTo>
                      <a:pt x="7" y="21"/>
                      <a:pt x="5" y="25"/>
                      <a:pt x="3" y="27"/>
                    </a:cubicBezTo>
                    <a:cubicBezTo>
                      <a:pt x="0" y="29"/>
                      <a:pt x="1" y="34"/>
                      <a:pt x="5" y="3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7" name="Freeform 58"/>
              <p:cNvSpPr/>
              <p:nvPr/>
            </p:nvSpPr>
            <p:spPr bwMode="auto">
              <a:xfrm>
                <a:off x="3725863" y="3227388"/>
                <a:ext cx="76200" cy="69850"/>
              </a:xfrm>
              <a:custGeom>
                <a:avLst/>
                <a:gdLst>
                  <a:gd name="T0" fmla="*/ 69 w 74"/>
                  <a:gd name="T1" fmla="*/ 58 h 68"/>
                  <a:gd name="T2" fmla="*/ 42 w 74"/>
                  <a:gd name="T3" fmla="*/ 36 h 68"/>
                  <a:gd name="T4" fmla="*/ 14 w 74"/>
                  <a:gd name="T5" fmla="*/ 6 h 68"/>
                  <a:gd name="T6" fmla="*/ 3 w 74"/>
                  <a:gd name="T7" fmla="*/ 15 h 68"/>
                  <a:gd name="T8" fmla="*/ 66 w 74"/>
                  <a:gd name="T9" fmla="*/ 66 h 68"/>
                  <a:gd name="T10" fmla="*/ 69 w 74"/>
                  <a:gd name="T11" fmla="*/ 5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4" h="68">
                    <a:moveTo>
                      <a:pt x="69" y="58"/>
                    </a:moveTo>
                    <a:cubicBezTo>
                      <a:pt x="59" y="53"/>
                      <a:pt x="50" y="44"/>
                      <a:pt x="42" y="36"/>
                    </a:cubicBezTo>
                    <a:cubicBezTo>
                      <a:pt x="32" y="26"/>
                      <a:pt x="23" y="16"/>
                      <a:pt x="14" y="6"/>
                    </a:cubicBezTo>
                    <a:cubicBezTo>
                      <a:pt x="9" y="0"/>
                      <a:pt x="0" y="8"/>
                      <a:pt x="3" y="15"/>
                    </a:cubicBezTo>
                    <a:cubicBezTo>
                      <a:pt x="17" y="41"/>
                      <a:pt x="38" y="58"/>
                      <a:pt x="66" y="66"/>
                    </a:cubicBezTo>
                    <a:cubicBezTo>
                      <a:pt x="71" y="68"/>
                      <a:pt x="74" y="60"/>
                      <a:pt x="69" y="5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8" name="Freeform 59"/>
              <p:cNvSpPr/>
              <p:nvPr/>
            </p:nvSpPr>
            <p:spPr bwMode="auto">
              <a:xfrm>
                <a:off x="3622676" y="3065463"/>
                <a:ext cx="60325" cy="96838"/>
              </a:xfrm>
              <a:custGeom>
                <a:avLst/>
                <a:gdLst>
                  <a:gd name="T0" fmla="*/ 54 w 58"/>
                  <a:gd name="T1" fmla="*/ 85 h 94"/>
                  <a:gd name="T2" fmla="*/ 12 w 58"/>
                  <a:gd name="T3" fmla="*/ 6 h 94"/>
                  <a:gd name="T4" fmla="*/ 2 w 58"/>
                  <a:gd name="T5" fmla="*/ 9 h 94"/>
                  <a:gd name="T6" fmla="*/ 47 w 58"/>
                  <a:gd name="T7" fmla="*/ 91 h 94"/>
                  <a:gd name="T8" fmla="*/ 54 w 58"/>
                  <a:gd name="T9" fmla="*/ 85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4">
                    <a:moveTo>
                      <a:pt x="54" y="85"/>
                    </a:moveTo>
                    <a:cubicBezTo>
                      <a:pt x="37" y="61"/>
                      <a:pt x="23" y="35"/>
                      <a:pt x="12" y="6"/>
                    </a:cubicBezTo>
                    <a:cubicBezTo>
                      <a:pt x="10" y="0"/>
                      <a:pt x="0" y="2"/>
                      <a:pt x="2" y="9"/>
                    </a:cubicBezTo>
                    <a:cubicBezTo>
                      <a:pt x="7" y="41"/>
                      <a:pt x="22" y="71"/>
                      <a:pt x="47" y="91"/>
                    </a:cubicBezTo>
                    <a:cubicBezTo>
                      <a:pt x="51" y="94"/>
                      <a:pt x="58" y="90"/>
                      <a:pt x="54" y="8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9" name="Freeform 60"/>
              <p:cNvSpPr/>
              <p:nvPr/>
            </p:nvSpPr>
            <p:spPr bwMode="auto">
              <a:xfrm>
                <a:off x="3565526" y="2909888"/>
                <a:ext cx="22225" cy="68263"/>
              </a:xfrm>
              <a:custGeom>
                <a:avLst/>
                <a:gdLst>
                  <a:gd name="T0" fmla="*/ 22 w 22"/>
                  <a:gd name="T1" fmla="*/ 62 h 66"/>
                  <a:gd name="T2" fmla="*/ 9 w 22"/>
                  <a:gd name="T3" fmla="*/ 4 h 66"/>
                  <a:gd name="T4" fmla="*/ 1 w 22"/>
                  <a:gd name="T5" fmla="*/ 6 h 66"/>
                  <a:gd name="T6" fmla="*/ 18 w 22"/>
                  <a:gd name="T7" fmla="*/ 64 h 66"/>
                  <a:gd name="T8" fmla="*/ 22 w 22"/>
                  <a:gd name="T9" fmla="*/ 62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66">
                    <a:moveTo>
                      <a:pt x="22" y="62"/>
                    </a:moveTo>
                    <a:cubicBezTo>
                      <a:pt x="17" y="43"/>
                      <a:pt x="16" y="23"/>
                      <a:pt x="9" y="4"/>
                    </a:cubicBezTo>
                    <a:cubicBezTo>
                      <a:pt x="7" y="0"/>
                      <a:pt x="0" y="1"/>
                      <a:pt x="1" y="6"/>
                    </a:cubicBezTo>
                    <a:cubicBezTo>
                      <a:pt x="6" y="25"/>
                      <a:pt x="6" y="47"/>
                      <a:pt x="18" y="64"/>
                    </a:cubicBezTo>
                    <a:cubicBezTo>
                      <a:pt x="19" y="66"/>
                      <a:pt x="22" y="65"/>
                      <a:pt x="22" y="6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0" name="Freeform 61"/>
              <p:cNvSpPr/>
              <p:nvPr/>
            </p:nvSpPr>
            <p:spPr bwMode="auto">
              <a:xfrm>
                <a:off x="3538538" y="2741613"/>
                <a:ext cx="28575" cy="100013"/>
              </a:xfrm>
              <a:custGeom>
                <a:avLst/>
                <a:gdLst>
                  <a:gd name="T0" fmla="*/ 22 w 27"/>
                  <a:gd name="T1" fmla="*/ 89 h 96"/>
                  <a:gd name="T2" fmla="*/ 15 w 27"/>
                  <a:gd name="T3" fmla="*/ 8 h 96"/>
                  <a:gd name="T4" fmla="*/ 2 w 27"/>
                  <a:gd name="T5" fmla="*/ 8 h 96"/>
                  <a:gd name="T6" fmla="*/ 9 w 27"/>
                  <a:gd name="T7" fmla="*/ 89 h 96"/>
                  <a:gd name="T8" fmla="*/ 22 w 27"/>
                  <a:gd name="T9" fmla="*/ 89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96">
                    <a:moveTo>
                      <a:pt x="22" y="89"/>
                    </a:moveTo>
                    <a:cubicBezTo>
                      <a:pt x="27" y="62"/>
                      <a:pt x="18" y="35"/>
                      <a:pt x="15" y="8"/>
                    </a:cubicBezTo>
                    <a:cubicBezTo>
                      <a:pt x="14" y="0"/>
                      <a:pt x="3" y="0"/>
                      <a:pt x="2" y="8"/>
                    </a:cubicBezTo>
                    <a:cubicBezTo>
                      <a:pt x="0" y="35"/>
                      <a:pt x="4" y="62"/>
                      <a:pt x="9" y="89"/>
                    </a:cubicBezTo>
                    <a:cubicBezTo>
                      <a:pt x="10" y="96"/>
                      <a:pt x="21" y="96"/>
                      <a:pt x="22" y="8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1" name="Freeform 62"/>
              <p:cNvSpPr/>
              <p:nvPr/>
            </p:nvSpPr>
            <p:spPr bwMode="auto">
              <a:xfrm>
                <a:off x="3546476" y="2592388"/>
                <a:ext cx="22225" cy="73025"/>
              </a:xfrm>
              <a:custGeom>
                <a:avLst/>
                <a:gdLst>
                  <a:gd name="T0" fmla="*/ 13 w 22"/>
                  <a:gd name="T1" fmla="*/ 66 h 70"/>
                  <a:gd name="T2" fmla="*/ 21 w 22"/>
                  <a:gd name="T3" fmla="*/ 8 h 70"/>
                  <a:gd name="T4" fmla="*/ 11 w 22"/>
                  <a:gd name="T5" fmla="*/ 6 h 70"/>
                  <a:gd name="T6" fmla="*/ 5 w 22"/>
                  <a:gd name="T7" fmla="*/ 66 h 70"/>
                  <a:gd name="T8" fmla="*/ 13 w 22"/>
                  <a:gd name="T9" fmla="*/ 66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70">
                    <a:moveTo>
                      <a:pt x="13" y="66"/>
                    </a:moveTo>
                    <a:cubicBezTo>
                      <a:pt x="17" y="47"/>
                      <a:pt x="16" y="27"/>
                      <a:pt x="21" y="8"/>
                    </a:cubicBezTo>
                    <a:cubicBezTo>
                      <a:pt x="22" y="2"/>
                      <a:pt x="13" y="0"/>
                      <a:pt x="11" y="6"/>
                    </a:cubicBezTo>
                    <a:cubicBezTo>
                      <a:pt x="4" y="26"/>
                      <a:pt x="0" y="45"/>
                      <a:pt x="5" y="66"/>
                    </a:cubicBezTo>
                    <a:cubicBezTo>
                      <a:pt x="6" y="70"/>
                      <a:pt x="12" y="70"/>
                      <a:pt x="13" y="6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2" name="Freeform 63"/>
              <p:cNvSpPr/>
              <p:nvPr/>
            </p:nvSpPr>
            <p:spPr bwMode="auto">
              <a:xfrm>
                <a:off x="3595688" y="2397126"/>
                <a:ext cx="49213" cy="103188"/>
              </a:xfrm>
              <a:custGeom>
                <a:avLst/>
                <a:gdLst>
                  <a:gd name="T0" fmla="*/ 7 w 47"/>
                  <a:gd name="T1" fmla="*/ 96 h 99"/>
                  <a:gd name="T2" fmla="*/ 45 w 47"/>
                  <a:gd name="T3" fmla="*/ 8 h 99"/>
                  <a:gd name="T4" fmla="*/ 36 w 47"/>
                  <a:gd name="T5" fmla="*/ 5 h 99"/>
                  <a:gd name="T6" fmla="*/ 0 w 47"/>
                  <a:gd name="T7" fmla="*/ 94 h 99"/>
                  <a:gd name="T8" fmla="*/ 7 w 47"/>
                  <a:gd name="T9" fmla="*/ 96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99">
                    <a:moveTo>
                      <a:pt x="7" y="96"/>
                    </a:moveTo>
                    <a:cubicBezTo>
                      <a:pt x="20" y="67"/>
                      <a:pt x="33" y="38"/>
                      <a:pt x="45" y="8"/>
                    </a:cubicBezTo>
                    <a:cubicBezTo>
                      <a:pt x="47" y="3"/>
                      <a:pt x="39" y="0"/>
                      <a:pt x="36" y="5"/>
                    </a:cubicBezTo>
                    <a:cubicBezTo>
                      <a:pt x="19" y="33"/>
                      <a:pt x="4" y="61"/>
                      <a:pt x="0" y="94"/>
                    </a:cubicBezTo>
                    <a:cubicBezTo>
                      <a:pt x="0" y="97"/>
                      <a:pt x="6" y="99"/>
                      <a:pt x="7" y="9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3" name="Freeform 64"/>
              <p:cNvSpPr/>
              <p:nvPr/>
            </p:nvSpPr>
            <p:spPr bwMode="auto">
              <a:xfrm>
                <a:off x="3670301" y="2254251"/>
                <a:ext cx="57150" cy="80963"/>
              </a:xfrm>
              <a:custGeom>
                <a:avLst/>
                <a:gdLst>
                  <a:gd name="T0" fmla="*/ 8 w 55"/>
                  <a:gd name="T1" fmla="*/ 74 h 78"/>
                  <a:gd name="T2" fmla="*/ 27 w 55"/>
                  <a:gd name="T3" fmla="*/ 44 h 78"/>
                  <a:gd name="T4" fmla="*/ 52 w 55"/>
                  <a:gd name="T5" fmla="*/ 10 h 78"/>
                  <a:gd name="T6" fmla="*/ 45 w 55"/>
                  <a:gd name="T7" fmla="*/ 3 h 78"/>
                  <a:gd name="T8" fmla="*/ 16 w 55"/>
                  <a:gd name="T9" fmla="*/ 33 h 78"/>
                  <a:gd name="T10" fmla="*/ 1 w 55"/>
                  <a:gd name="T11" fmla="*/ 72 h 78"/>
                  <a:gd name="T12" fmla="*/ 8 w 55"/>
                  <a:gd name="T13" fmla="*/ 7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" h="78">
                    <a:moveTo>
                      <a:pt x="8" y="74"/>
                    </a:moveTo>
                    <a:cubicBezTo>
                      <a:pt x="12" y="63"/>
                      <a:pt x="21" y="53"/>
                      <a:pt x="27" y="44"/>
                    </a:cubicBezTo>
                    <a:cubicBezTo>
                      <a:pt x="35" y="32"/>
                      <a:pt x="45" y="22"/>
                      <a:pt x="52" y="10"/>
                    </a:cubicBezTo>
                    <a:cubicBezTo>
                      <a:pt x="55" y="6"/>
                      <a:pt x="50" y="0"/>
                      <a:pt x="45" y="3"/>
                    </a:cubicBezTo>
                    <a:cubicBezTo>
                      <a:pt x="34" y="11"/>
                      <a:pt x="25" y="21"/>
                      <a:pt x="16" y="33"/>
                    </a:cubicBezTo>
                    <a:cubicBezTo>
                      <a:pt x="7" y="45"/>
                      <a:pt x="5" y="57"/>
                      <a:pt x="1" y="72"/>
                    </a:cubicBezTo>
                    <a:cubicBezTo>
                      <a:pt x="0" y="76"/>
                      <a:pt x="6" y="78"/>
                      <a:pt x="8" y="7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4" name="Freeform 65"/>
              <p:cNvSpPr/>
              <p:nvPr/>
            </p:nvSpPr>
            <p:spPr bwMode="auto">
              <a:xfrm>
                <a:off x="3754438" y="2087563"/>
                <a:ext cx="73025" cy="87313"/>
              </a:xfrm>
              <a:custGeom>
                <a:avLst/>
                <a:gdLst>
                  <a:gd name="T0" fmla="*/ 6 w 71"/>
                  <a:gd name="T1" fmla="*/ 84 h 85"/>
                  <a:gd name="T2" fmla="*/ 66 w 71"/>
                  <a:gd name="T3" fmla="*/ 14 h 85"/>
                  <a:gd name="T4" fmla="*/ 58 w 71"/>
                  <a:gd name="T5" fmla="*/ 5 h 85"/>
                  <a:gd name="T6" fmla="*/ 1 w 71"/>
                  <a:gd name="T7" fmla="*/ 81 h 85"/>
                  <a:gd name="T8" fmla="*/ 6 w 71"/>
                  <a:gd name="T9" fmla="*/ 84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85">
                    <a:moveTo>
                      <a:pt x="6" y="84"/>
                    </a:moveTo>
                    <a:cubicBezTo>
                      <a:pt x="31" y="64"/>
                      <a:pt x="46" y="37"/>
                      <a:pt x="66" y="14"/>
                    </a:cubicBezTo>
                    <a:cubicBezTo>
                      <a:pt x="71" y="8"/>
                      <a:pt x="64" y="0"/>
                      <a:pt x="58" y="5"/>
                    </a:cubicBezTo>
                    <a:cubicBezTo>
                      <a:pt x="33" y="26"/>
                      <a:pt x="11" y="49"/>
                      <a:pt x="1" y="81"/>
                    </a:cubicBezTo>
                    <a:cubicBezTo>
                      <a:pt x="0" y="84"/>
                      <a:pt x="4" y="85"/>
                      <a:pt x="6" y="8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5" name="Freeform 66"/>
              <p:cNvSpPr/>
              <p:nvPr/>
            </p:nvSpPr>
            <p:spPr bwMode="auto">
              <a:xfrm>
                <a:off x="3865563" y="1936751"/>
                <a:ext cx="80963" cy="104775"/>
              </a:xfrm>
              <a:custGeom>
                <a:avLst/>
                <a:gdLst>
                  <a:gd name="T0" fmla="*/ 8 w 79"/>
                  <a:gd name="T1" fmla="*/ 98 h 101"/>
                  <a:gd name="T2" fmla="*/ 74 w 79"/>
                  <a:gd name="T3" fmla="*/ 12 h 101"/>
                  <a:gd name="T4" fmla="*/ 67 w 79"/>
                  <a:gd name="T5" fmla="*/ 5 h 101"/>
                  <a:gd name="T6" fmla="*/ 31 w 79"/>
                  <a:gd name="T7" fmla="*/ 43 h 101"/>
                  <a:gd name="T8" fmla="*/ 2 w 79"/>
                  <a:gd name="T9" fmla="*/ 94 h 101"/>
                  <a:gd name="T10" fmla="*/ 8 w 79"/>
                  <a:gd name="T11" fmla="*/ 98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01">
                    <a:moveTo>
                      <a:pt x="8" y="98"/>
                    </a:moveTo>
                    <a:cubicBezTo>
                      <a:pt x="34" y="72"/>
                      <a:pt x="51" y="41"/>
                      <a:pt x="74" y="12"/>
                    </a:cubicBezTo>
                    <a:cubicBezTo>
                      <a:pt x="79" y="7"/>
                      <a:pt x="72" y="0"/>
                      <a:pt x="67" y="5"/>
                    </a:cubicBezTo>
                    <a:cubicBezTo>
                      <a:pt x="53" y="17"/>
                      <a:pt x="41" y="28"/>
                      <a:pt x="31" y="43"/>
                    </a:cubicBezTo>
                    <a:cubicBezTo>
                      <a:pt x="20" y="59"/>
                      <a:pt x="12" y="76"/>
                      <a:pt x="2" y="94"/>
                    </a:cubicBezTo>
                    <a:cubicBezTo>
                      <a:pt x="0" y="97"/>
                      <a:pt x="5" y="101"/>
                      <a:pt x="8" y="9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6" name="Freeform 67"/>
              <p:cNvSpPr/>
              <p:nvPr/>
            </p:nvSpPr>
            <p:spPr bwMode="auto">
              <a:xfrm>
                <a:off x="3984626" y="1827213"/>
                <a:ext cx="87313" cy="65088"/>
              </a:xfrm>
              <a:custGeom>
                <a:avLst/>
                <a:gdLst>
                  <a:gd name="T0" fmla="*/ 8 w 85"/>
                  <a:gd name="T1" fmla="*/ 61 h 63"/>
                  <a:gd name="T2" fmla="*/ 23 w 85"/>
                  <a:gd name="T3" fmla="*/ 57 h 63"/>
                  <a:gd name="T4" fmla="*/ 40 w 85"/>
                  <a:gd name="T5" fmla="*/ 47 h 63"/>
                  <a:gd name="T6" fmla="*/ 76 w 85"/>
                  <a:gd name="T7" fmla="*/ 21 h 63"/>
                  <a:gd name="T8" fmla="*/ 67 w 85"/>
                  <a:gd name="T9" fmla="*/ 6 h 63"/>
                  <a:gd name="T10" fmla="*/ 34 w 85"/>
                  <a:gd name="T11" fmla="*/ 26 h 63"/>
                  <a:gd name="T12" fmla="*/ 18 w 85"/>
                  <a:gd name="T13" fmla="*/ 38 h 63"/>
                  <a:gd name="T14" fmla="*/ 3 w 85"/>
                  <a:gd name="T15" fmla="*/ 53 h 63"/>
                  <a:gd name="T16" fmla="*/ 8 w 85"/>
                  <a:gd name="T17" fmla="*/ 61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63">
                    <a:moveTo>
                      <a:pt x="8" y="61"/>
                    </a:moveTo>
                    <a:cubicBezTo>
                      <a:pt x="13" y="59"/>
                      <a:pt x="18" y="59"/>
                      <a:pt x="23" y="57"/>
                    </a:cubicBezTo>
                    <a:cubicBezTo>
                      <a:pt x="29" y="54"/>
                      <a:pt x="35" y="50"/>
                      <a:pt x="40" y="47"/>
                    </a:cubicBezTo>
                    <a:cubicBezTo>
                      <a:pt x="53" y="39"/>
                      <a:pt x="64" y="30"/>
                      <a:pt x="76" y="21"/>
                    </a:cubicBezTo>
                    <a:cubicBezTo>
                      <a:pt x="85" y="14"/>
                      <a:pt x="77" y="0"/>
                      <a:pt x="67" y="6"/>
                    </a:cubicBezTo>
                    <a:cubicBezTo>
                      <a:pt x="56" y="12"/>
                      <a:pt x="44" y="18"/>
                      <a:pt x="34" y="26"/>
                    </a:cubicBezTo>
                    <a:cubicBezTo>
                      <a:pt x="28" y="30"/>
                      <a:pt x="23" y="34"/>
                      <a:pt x="18" y="38"/>
                    </a:cubicBezTo>
                    <a:cubicBezTo>
                      <a:pt x="11" y="42"/>
                      <a:pt x="8" y="48"/>
                      <a:pt x="3" y="53"/>
                    </a:cubicBezTo>
                    <a:cubicBezTo>
                      <a:pt x="0" y="57"/>
                      <a:pt x="3" y="63"/>
                      <a:pt x="8" y="6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7" name="Freeform 68"/>
              <p:cNvSpPr/>
              <p:nvPr/>
            </p:nvSpPr>
            <p:spPr bwMode="auto">
              <a:xfrm>
                <a:off x="4127501" y="1725613"/>
                <a:ext cx="109538" cy="76200"/>
              </a:xfrm>
              <a:custGeom>
                <a:avLst/>
                <a:gdLst>
                  <a:gd name="T0" fmla="*/ 9 w 105"/>
                  <a:gd name="T1" fmla="*/ 71 h 74"/>
                  <a:gd name="T2" fmla="*/ 96 w 105"/>
                  <a:gd name="T3" fmla="*/ 16 h 74"/>
                  <a:gd name="T4" fmla="*/ 89 w 105"/>
                  <a:gd name="T5" fmla="*/ 4 h 74"/>
                  <a:gd name="T6" fmla="*/ 2 w 105"/>
                  <a:gd name="T7" fmla="*/ 66 h 74"/>
                  <a:gd name="T8" fmla="*/ 9 w 105"/>
                  <a:gd name="T9" fmla="*/ 71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74">
                    <a:moveTo>
                      <a:pt x="9" y="71"/>
                    </a:moveTo>
                    <a:cubicBezTo>
                      <a:pt x="33" y="47"/>
                      <a:pt x="67" y="33"/>
                      <a:pt x="96" y="16"/>
                    </a:cubicBezTo>
                    <a:cubicBezTo>
                      <a:pt x="105" y="12"/>
                      <a:pt x="97" y="0"/>
                      <a:pt x="89" y="4"/>
                    </a:cubicBezTo>
                    <a:cubicBezTo>
                      <a:pt x="55" y="19"/>
                      <a:pt x="22" y="32"/>
                      <a:pt x="2" y="66"/>
                    </a:cubicBezTo>
                    <a:cubicBezTo>
                      <a:pt x="0" y="70"/>
                      <a:pt x="5" y="74"/>
                      <a:pt x="9" y="7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8" name="Freeform 69"/>
              <p:cNvSpPr/>
              <p:nvPr/>
            </p:nvSpPr>
            <p:spPr bwMode="auto">
              <a:xfrm>
                <a:off x="4300538" y="1655763"/>
                <a:ext cx="87313" cy="47625"/>
              </a:xfrm>
              <a:custGeom>
                <a:avLst/>
                <a:gdLst>
                  <a:gd name="T0" fmla="*/ 7 w 84"/>
                  <a:gd name="T1" fmla="*/ 46 h 47"/>
                  <a:gd name="T2" fmla="*/ 80 w 84"/>
                  <a:gd name="T3" fmla="*/ 9 h 47"/>
                  <a:gd name="T4" fmla="*/ 77 w 84"/>
                  <a:gd name="T5" fmla="*/ 3 h 47"/>
                  <a:gd name="T6" fmla="*/ 5 w 84"/>
                  <a:gd name="T7" fmla="*/ 38 h 47"/>
                  <a:gd name="T8" fmla="*/ 7 w 84"/>
                  <a:gd name="T9" fmla="*/ 4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47">
                    <a:moveTo>
                      <a:pt x="7" y="46"/>
                    </a:moveTo>
                    <a:cubicBezTo>
                      <a:pt x="36" y="41"/>
                      <a:pt x="58" y="26"/>
                      <a:pt x="80" y="9"/>
                    </a:cubicBezTo>
                    <a:cubicBezTo>
                      <a:pt x="84" y="6"/>
                      <a:pt x="81" y="0"/>
                      <a:pt x="77" y="3"/>
                    </a:cubicBezTo>
                    <a:cubicBezTo>
                      <a:pt x="54" y="16"/>
                      <a:pt x="30" y="29"/>
                      <a:pt x="5" y="38"/>
                    </a:cubicBezTo>
                    <a:cubicBezTo>
                      <a:pt x="0" y="40"/>
                      <a:pt x="2" y="47"/>
                      <a:pt x="7" y="4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9" name="Freeform 70"/>
              <p:cNvSpPr/>
              <p:nvPr/>
            </p:nvSpPr>
            <p:spPr bwMode="auto">
              <a:xfrm>
                <a:off x="4451351" y="1609726"/>
                <a:ext cx="103188" cy="31750"/>
              </a:xfrm>
              <a:custGeom>
                <a:avLst/>
                <a:gdLst>
                  <a:gd name="T0" fmla="*/ 4 w 100"/>
                  <a:gd name="T1" fmla="*/ 25 h 31"/>
                  <a:gd name="T2" fmla="*/ 95 w 100"/>
                  <a:gd name="T3" fmla="*/ 11 h 31"/>
                  <a:gd name="T4" fmla="*/ 92 w 100"/>
                  <a:gd name="T5" fmla="*/ 1 h 31"/>
                  <a:gd name="T6" fmla="*/ 4 w 100"/>
                  <a:gd name="T7" fmla="*/ 17 h 31"/>
                  <a:gd name="T8" fmla="*/ 4 w 100"/>
                  <a:gd name="T9" fmla="*/ 2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31">
                    <a:moveTo>
                      <a:pt x="4" y="25"/>
                    </a:moveTo>
                    <a:cubicBezTo>
                      <a:pt x="34" y="31"/>
                      <a:pt x="67" y="23"/>
                      <a:pt x="95" y="11"/>
                    </a:cubicBezTo>
                    <a:cubicBezTo>
                      <a:pt x="100" y="9"/>
                      <a:pt x="97" y="0"/>
                      <a:pt x="92" y="1"/>
                    </a:cubicBezTo>
                    <a:cubicBezTo>
                      <a:pt x="63" y="3"/>
                      <a:pt x="32" y="9"/>
                      <a:pt x="4" y="17"/>
                    </a:cubicBezTo>
                    <a:cubicBezTo>
                      <a:pt x="0" y="18"/>
                      <a:pt x="0" y="24"/>
                      <a:pt x="4" y="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0" name="Freeform 71"/>
              <p:cNvSpPr/>
              <p:nvPr/>
            </p:nvSpPr>
            <p:spPr bwMode="auto">
              <a:xfrm>
                <a:off x="4638676" y="1628776"/>
                <a:ext cx="109538" cy="19050"/>
              </a:xfrm>
              <a:custGeom>
                <a:avLst/>
                <a:gdLst>
                  <a:gd name="T0" fmla="*/ 4 w 105"/>
                  <a:gd name="T1" fmla="*/ 13 h 18"/>
                  <a:gd name="T2" fmla="*/ 99 w 105"/>
                  <a:gd name="T3" fmla="*/ 14 h 18"/>
                  <a:gd name="T4" fmla="*/ 99 w 105"/>
                  <a:gd name="T5" fmla="*/ 4 h 18"/>
                  <a:gd name="T6" fmla="*/ 4 w 105"/>
                  <a:gd name="T7" fmla="*/ 5 h 18"/>
                  <a:gd name="T8" fmla="*/ 4 w 105"/>
                  <a:gd name="T9" fmla="*/ 13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18">
                    <a:moveTo>
                      <a:pt x="4" y="13"/>
                    </a:moveTo>
                    <a:cubicBezTo>
                      <a:pt x="35" y="18"/>
                      <a:pt x="67" y="17"/>
                      <a:pt x="99" y="14"/>
                    </a:cubicBezTo>
                    <a:cubicBezTo>
                      <a:pt x="105" y="13"/>
                      <a:pt x="105" y="5"/>
                      <a:pt x="99" y="4"/>
                    </a:cubicBezTo>
                    <a:cubicBezTo>
                      <a:pt x="67" y="1"/>
                      <a:pt x="35" y="0"/>
                      <a:pt x="4" y="5"/>
                    </a:cubicBezTo>
                    <a:cubicBezTo>
                      <a:pt x="0" y="6"/>
                      <a:pt x="0" y="12"/>
                      <a:pt x="4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1" name="Freeform 72"/>
              <p:cNvSpPr/>
              <p:nvPr/>
            </p:nvSpPr>
            <p:spPr bwMode="auto">
              <a:xfrm>
                <a:off x="4851401" y="1643063"/>
                <a:ext cx="68263" cy="30163"/>
              </a:xfrm>
              <a:custGeom>
                <a:avLst/>
                <a:gdLst>
                  <a:gd name="T0" fmla="*/ 2 w 65"/>
                  <a:gd name="T1" fmla="*/ 4 h 28"/>
                  <a:gd name="T2" fmla="*/ 59 w 65"/>
                  <a:gd name="T3" fmla="*/ 27 h 28"/>
                  <a:gd name="T4" fmla="*/ 62 w 65"/>
                  <a:gd name="T5" fmla="*/ 21 h 28"/>
                  <a:gd name="T6" fmla="*/ 3 w 65"/>
                  <a:gd name="T7" fmla="*/ 1 h 28"/>
                  <a:gd name="T8" fmla="*/ 2 w 65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28">
                    <a:moveTo>
                      <a:pt x="2" y="4"/>
                    </a:moveTo>
                    <a:cubicBezTo>
                      <a:pt x="19" y="15"/>
                      <a:pt x="40" y="22"/>
                      <a:pt x="59" y="27"/>
                    </a:cubicBezTo>
                    <a:cubicBezTo>
                      <a:pt x="63" y="28"/>
                      <a:pt x="65" y="23"/>
                      <a:pt x="62" y="21"/>
                    </a:cubicBezTo>
                    <a:cubicBezTo>
                      <a:pt x="43" y="13"/>
                      <a:pt x="23" y="7"/>
                      <a:pt x="3" y="1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2" name="Freeform 73"/>
              <p:cNvSpPr/>
              <p:nvPr/>
            </p:nvSpPr>
            <p:spPr bwMode="auto">
              <a:xfrm>
                <a:off x="5008563" y="1714501"/>
                <a:ext cx="71438" cy="33338"/>
              </a:xfrm>
              <a:custGeom>
                <a:avLst/>
                <a:gdLst>
                  <a:gd name="T0" fmla="*/ 3 w 68"/>
                  <a:gd name="T1" fmla="*/ 10 h 33"/>
                  <a:gd name="T2" fmla="*/ 59 w 68"/>
                  <a:gd name="T3" fmla="*/ 32 h 33"/>
                  <a:gd name="T4" fmla="*/ 64 w 68"/>
                  <a:gd name="T5" fmla="*/ 26 h 33"/>
                  <a:gd name="T6" fmla="*/ 3 w 68"/>
                  <a:gd name="T7" fmla="*/ 4 h 33"/>
                  <a:gd name="T8" fmla="*/ 3 w 68"/>
                  <a:gd name="T9" fmla="*/ 1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33">
                    <a:moveTo>
                      <a:pt x="3" y="10"/>
                    </a:moveTo>
                    <a:cubicBezTo>
                      <a:pt x="23" y="14"/>
                      <a:pt x="40" y="23"/>
                      <a:pt x="59" y="32"/>
                    </a:cubicBezTo>
                    <a:cubicBezTo>
                      <a:pt x="63" y="33"/>
                      <a:pt x="68" y="29"/>
                      <a:pt x="64" y="26"/>
                    </a:cubicBezTo>
                    <a:cubicBezTo>
                      <a:pt x="46" y="10"/>
                      <a:pt x="26" y="0"/>
                      <a:pt x="3" y="4"/>
                    </a:cubicBezTo>
                    <a:cubicBezTo>
                      <a:pt x="0" y="4"/>
                      <a:pt x="0" y="9"/>
                      <a:pt x="3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3" name="Freeform 74"/>
              <p:cNvSpPr/>
              <p:nvPr/>
            </p:nvSpPr>
            <p:spPr bwMode="auto">
              <a:xfrm>
                <a:off x="5149851" y="1784351"/>
                <a:ext cx="85725" cy="47625"/>
              </a:xfrm>
              <a:custGeom>
                <a:avLst/>
                <a:gdLst>
                  <a:gd name="T0" fmla="*/ 3 w 83"/>
                  <a:gd name="T1" fmla="*/ 6 h 46"/>
                  <a:gd name="T2" fmla="*/ 75 w 83"/>
                  <a:gd name="T3" fmla="*/ 43 h 46"/>
                  <a:gd name="T4" fmla="*/ 79 w 83"/>
                  <a:gd name="T5" fmla="*/ 37 h 46"/>
                  <a:gd name="T6" fmla="*/ 6 w 83"/>
                  <a:gd name="T7" fmla="*/ 1 h 46"/>
                  <a:gd name="T8" fmla="*/ 3 w 83"/>
                  <a:gd name="T9" fmla="*/ 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46">
                    <a:moveTo>
                      <a:pt x="3" y="6"/>
                    </a:moveTo>
                    <a:cubicBezTo>
                      <a:pt x="28" y="18"/>
                      <a:pt x="52" y="30"/>
                      <a:pt x="75" y="43"/>
                    </a:cubicBezTo>
                    <a:cubicBezTo>
                      <a:pt x="80" y="46"/>
                      <a:pt x="83" y="39"/>
                      <a:pt x="79" y="37"/>
                    </a:cubicBezTo>
                    <a:cubicBezTo>
                      <a:pt x="57" y="20"/>
                      <a:pt x="33" y="7"/>
                      <a:pt x="6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4" name="Freeform 75"/>
              <p:cNvSpPr/>
              <p:nvPr/>
            </p:nvSpPr>
            <p:spPr bwMode="auto">
              <a:xfrm>
                <a:off x="5305426" y="1847851"/>
                <a:ext cx="66675" cy="61913"/>
              </a:xfrm>
              <a:custGeom>
                <a:avLst/>
                <a:gdLst>
                  <a:gd name="T0" fmla="*/ 5 w 65"/>
                  <a:gd name="T1" fmla="*/ 12 h 59"/>
                  <a:gd name="T2" fmla="*/ 55 w 65"/>
                  <a:gd name="T3" fmla="*/ 55 h 59"/>
                  <a:gd name="T4" fmla="*/ 62 w 65"/>
                  <a:gd name="T5" fmla="*/ 49 h 59"/>
                  <a:gd name="T6" fmla="*/ 42 w 65"/>
                  <a:gd name="T7" fmla="*/ 23 h 59"/>
                  <a:gd name="T8" fmla="*/ 10 w 65"/>
                  <a:gd name="T9" fmla="*/ 4 h 59"/>
                  <a:gd name="T10" fmla="*/ 5 w 65"/>
                  <a:gd name="T11" fmla="*/ 1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5" h="59">
                    <a:moveTo>
                      <a:pt x="5" y="12"/>
                    </a:moveTo>
                    <a:cubicBezTo>
                      <a:pt x="23" y="25"/>
                      <a:pt x="42" y="37"/>
                      <a:pt x="55" y="55"/>
                    </a:cubicBezTo>
                    <a:cubicBezTo>
                      <a:pt x="58" y="59"/>
                      <a:pt x="65" y="53"/>
                      <a:pt x="62" y="49"/>
                    </a:cubicBezTo>
                    <a:cubicBezTo>
                      <a:pt x="57" y="39"/>
                      <a:pt x="50" y="31"/>
                      <a:pt x="42" y="23"/>
                    </a:cubicBezTo>
                    <a:cubicBezTo>
                      <a:pt x="33" y="15"/>
                      <a:pt x="21" y="9"/>
                      <a:pt x="10" y="4"/>
                    </a:cubicBezTo>
                    <a:cubicBezTo>
                      <a:pt x="5" y="0"/>
                      <a:pt x="0" y="8"/>
                      <a:pt x="5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5" name="Freeform 76"/>
              <p:cNvSpPr/>
              <p:nvPr/>
            </p:nvSpPr>
            <p:spPr bwMode="auto">
              <a:xfrm>
                <a:off x="5380038" y="1765301"/>
                <a:ext cx="30163" cy="87313"/>
              </a:xfrm>
              <a:custGeom>
                <a:avLst/>
                <a:gdLst>
                  <a:gd name="T0" fmla="*/ 10 w 28"/>
                  <a:gd name="T1" fmla="*/ 81 h 84"/>
                  <a:gd name="T2" fmla="*/ 27 w 28"/>
                  <a:gd name="T3" fmla="*/ 10 h 84"/>
                  <a:gd name="T4" fmla="*/ 17 w 28"/>
                  <a:gd name="T5" fmla="*/ 6 h 84"/>
                  <a:gd name="T6" fmla="*/ 4 w 28"/>
                  <a:gd name="T7" fmla="*/ 81 h 84"/>
                  <a:gd name="T8" fmla="*/ 10 w 28"/>
                  <a:gd name="T9" fmla="*/ 81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84">
                    <a:moveTo>
                      <a:pt x="10" y="81"/>
                    </a:moveTo>
                    <a:cubicBezTo>
                      <a:pt x="15" y="57"/>
                      <a:pt x="22" y="34"/>
                      <a:pt x="27" y="10"/>
                    </a:cubicBezTo>
                    <a:cubicBezTo>
                      <a:pt x="28" y="4"/>
                      <a:pt x="20" y="0"/>
                      <a:pt x="17" y="6"/>
                    </a:cubicBezTo>
                    <a:cubicBezTo>
                      <a:pt x="6" y="29"/>
                      <a:pt x="0" y="55"/>
                      <a:pt x="4" y="81"/>
                    </a:cubicBezTo>
                    <a:cubicBezTo>
                      <a:pt x="5" y="84"/>
                      <a:pt x="10" y="84"/>
                      <a:pt x="10" y="8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6" name="Freeform 77"/>
              <p:cNvSpPr/>
              <p:nvPr/>
            </p:nvSpPr>
            <p:spPr bwMode="auto">
              <a:xfrm>
                <a:off x="5451476" y="1625601"/>
                <a:ext cx="39688" cy="63500"/>
              </a:xfrm>
              <a:custGeom>
                <a:avLst/>
                <a:gdLst>
                  <a:gd name="T0" fmla="*/ 7 w 39"/>
                  <a:gd name="T1" fmla="*/ 58 h 62"/>
                  <a:gd name="T2" fmla="*/ 38 w 39"/>
                  <a:gd name="T3" fmla="*/ 7 h 62"/>
                  <a:gd name="T4" fmla="*/ 29 w 39"/>
                  <a:gd name="T5" fmla="*/ 3 h 62"/>
                  <a:gd name="T6" fmla="*/ 13 w 39"/>
                  <a:gd name="T7" fmla="*/ 25 h 62"/>
                  <a:gd name="T8" fmla="*/ 1 w 39"/>
                  <a:gd name="T9" fmla="*/ 56 h 62"/>
                  <a:gd name="T10" fmla="*/ 7 w 39"/>
                  <a:gd name="T11" fmla="*/ 58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" h="62">
                    <a:moveTo>
                      <a:pt x="7" y="58"/>
                    </a:moveTo>
                    <a:cubicBezTo>
                      <a:pt x="16" y="40"/>
                      <a:pt x="30" y="26"/>
                      <a:pt x="38" y="7"/>
                    </a:cubicBezTo>
                    <a:cubicBezTo>
                      <a:pt x="39" y="2"/>
                      <a:pt x="32" y="0"/>
                      <a:pt x="29" y="3"/>
                    </a:cubicBezTo>
                    <a:cubicBezTo>
                      <a:pt x="24" y="11"/>
                      <a:pt x="18" y="18"/>
                      <a:pt x="13" y="25"/>
                    </a:cubicBezTo>
                    <a:cubicBezTo>
                      <a:pt x="7" y="34"/>
                      <a:pt x="4" y="45"/>
                      <a:pt x="1" y="56"/>
                    </a:cubicBezTo>
                    <a:cubicBezTo>
                      <a:pt x="0" y="59"/>
                      <a:pt x="5" y="62"/>
                      <a:pt x="7" y="5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7" name="Freeform 78"/>
              <p:cNvSpPr/>
              <p:nvPr/>
            </p:nvSpPr>
            <p:spPr bwMode="auto">
              <a:xfrm>
                <a:off x="5540376" y="1449388"/>
                <a:ext cx="88900" cy="112713"/>
              </a:xfrm>
              <a:custGeom>
                <a:avLst/>
                <a:gdLst>
                  <a:gd name="T0" fmla="*/ 8 w 86"/>
                  <a:gd name="T1" fmla="*/ 105 h 108"/>
                  <a:gd name="T2" fmla="*/ 81 w 86"/>
                  <a:gd name="T3" fmla="*/ 12 h 108"/>
                  <a:gd name="T4" fmla="*/ 75 w 86"/>
                  <a:gd name="T5" fmla="*/ 4 h 108"/>
                  <a:gd name="T6" fmla="*/ 1 w 86"/>
                  <a:gd name="T7" fmla="*/ 101 h 108"/>
                  <a:gd name="T8" fmla="*/ 8 w 86"/>
                  <a:gd name="T9" fmla="*/ 105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108">
                    <a:moveTo>
                      <a:pt x="8" y="105"/>
                    </a:moveTo>
                    <a:cubicBezTo>
                      <a:pt x="34" y="75"/>
                      <a:pt x="53" y="41"/>
                      <a:pt x="81" y="12"/>
                    </a:cubicBezTo>
                    <a:cubicBezTo>
                      <a:pt x="86" y="8"/>
                      <a:pt x="80" y="0"/>
                      <a:pt x="75" y="4"/>
                    </a:cubicBezTo>
                    <a:cubicBezTo>
                      <a:pt x="39" y="25"/>
                      <a:pt x="16" y="63"/>
                      <a:pt x="1" y="101"/>
                    </a:cubicBezTo>
                    <a:cubicBezTo>
                      <a:pt x="0" y="105"/>
                      <a:pt x="5" y="108"/>
                      <a:pt x="8" y="10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8" name="Freeform 79"/>
              <p:cNvSpPr/>
              <p:nvPr/>
            </p:nvSpPr>
            <p:spPr bwMode="auto">
              <a:xfrm>
                <a:off x="5675313" y="1382713"/>
                <a:ext cx="88900" cy="57150"/>
              </a:xfrm>
              <a:custGeom>
                <a:avLst/>
                <a:gdLst>
                  <a:gd name="T0" fmla="*/ 7 w 86"/>
                  <a:gd name="T1" fmla="*/ 53 h 55"/>
                  <a:gd name="T2" fmla="*/ 79 w 86"/>
                  <a:gd name="T3" fmla="*/ 13 h 55"/>
                  <a:gd name="T4" fmla="*/ 76 w 86"/>
                  <a:gd name="T5" fmla="*/ 2 h 55"/>
                  <a:gd name="T6" fmla="*/ 3 w 86"/>
                  <a:gd name="T7" fmla="*/ 48 h 55"/>
                  <a:gd name="T8" fmla="*/ 7 w 86"/>
                  <a:gd name="T9" fmla="*/ 53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55">
                    <a:moveTo>
                      <a:pt x="7" y="53"/>
                    </a:moveTo>
                    <a:cubicBezTo>
                      <a:pt x="32" y="43"/>
                      <a:pt x="53" y="22"/>
                      <a:pt x="79" y="13"/>
                    </a:cubicBezTo>
                    <a:cubicBezTo>
                      <a:pt x="86" y="10"/>
                      <a:pt x="83" y="0"/>
                      <a:pt x="76" y="2"/>
                    </a:cubicBezTo>
                    <a:cubicBezTo>
                      <a:pt x="46" y="8"/>
                      <a:pt x="24" y="27"/>
                      <a:pt x="3" y="48"/>
                    </a:cubicBezTo>
                    <a:cubicBezTo>
                      <a:pt x="0" y="51"/>
                      <a:pt x="4" y="55"/>
                      <a:pt x="7" y="5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9" name="Freeform 80"/>
              <p:cNvSpPr/>
              <p:nvPr/>
            </p:nvSpPr>
            <p:spPr bwMode="auto">
              <a:xfrm>
                <a:off x="5895976" y="1304926"/>
                <a:ext cx="57150" cy="28575"/>
              </a:xfrm>
              <a:custGeom>
                <a:avLst/>
                <a:gdLst>
                  <a:gd name="T0" fmla="*/ 4 w 56"/>
                  <a:gd name="T1" fmla="*/ 26 h 27"/>
                  <a:gd name="T2" fmla="*/ 55 w 56"/>
                  <a:gd name="T3" fmla="*/ 4 h 27"/>
                  <a:gd name="T4" fmla="*/ 53 w 56"/>
                  <a:gd name="T5" fmla="*/ 2 h 27"/>
                  <a:gd name="T6" fmla="*/ 2 w 56"/>
                  <a:gd name="T7" fmla="*/ 23 h 27"/>
                  <a:gd name="T8" fmla="*/ 4 w 56"/>
                  <a:gd name="T9" fmla="*/ 2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7">
                    <a:moveTo>
                      <a:pt x="4" y="26"/>
                    </a:moveTo>
                    <a:cubicBezTo>
                      <a:pt x="21" y="18"/>
                      <a:pt x="41" y="18"/>
                      <a:pt x="55" y="4"/>
                    </a:cubicBezTo>
                    <a:cubicBezTo>
                      <a:pt x="56" y="2"/>
                      <a:pt x="54" y="0"/>
                      <a:pt x="53" y="2"/>
                    </a:cubicBezTo>
                    <a:cubicBezTo>
                      <a:pt x="38" y="14"/>
                      <a:pt x="19" y="15"/>
                      <a:pt x="2" y="23"/>
                    </a:cubicBezTo>
                    <a:cubicBezTo>
                      <a:pt x="0" y="24"/>
                      <a:pt x="2" y="27"/>
                      <a:pt x="4" y="2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0" name="Freeform 81"/>
              <p:cNvSpPr/>
              <p:nvPr/>
            </p:nvSpPr>
            <p:spPr bwMode="auto">
              <a:xfrm>
                <a:off x="6059488" y="1247776"/>
                <a:ext cx="125413" cy="41275"/>
              </a:xfrm>
              <a:custGeom>
                <a:avLst/>
                <a:gdLst>
                  <a:gd name="T0" fmla="*/ 6 w 121"/>
                  <a:gd name="T1" fmla="*/ 38 h 40"/>
                  <a:gd name="T2" fmla="*/ 115 w 121"/>
                  <a:gd name="T3" fmla="*/ 13 h 40"/>
                  <a:gd name="T4" fmla="*/ 113 w 121"/>
                  <a:gd name="T5" fmla="*/ 0 h 40"/>
                  <a:gd name="T6" fmla="*/ 3 w 121"/>
                  <a:gd name="T7" fmla="*/ 34 h 40"/>
                  <a:gd name="T8" fmla="*/ 6 w 121"/>
                  <a:gd name="T9" fmla="*/ 38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" h="40">
                    <a:moveTo>
                      <a:pt x="6" y="38"/>
                    </a:moveTo>
                    <a:cubicBezTo>
                      <a:pt x="40" y="23"/>
                      <a:pt x="79" y="25"/>
                      <a:pt x="115" y="13"/>
                    </a:cubicBezTo>
                    <a:cubicBezTo>
                      <a:pt x="121" y="11"/>
                      <a:pt x="121" y="0"/>
                      <a:pt x="113" y="0"/>
                    </a:cubicBezTo>
                    <a:cubicBezTo>
                      <a:pt x="72" y="3"/>
                      <a:pt x="37" y="11"/>
                      <a:pt x="3" y="34"/>
                    </a:cubicBezTo>
                    <a:cubicBezTo>
                      <a:pt x="0" y="36"/>
                      <a:pt x="3" y="40"/>
                      <a:pt x="6" y="3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1" name="Freeform 82"/>
              <p:cNvSpPr/>
              <p:nvPr/>
            </p:nvSpPr>
            <p:spPr bwMode="auto">
              <a:xfrm>
                <a:off x="6319838" y="1225551"/>
                <a:ext cx="120650" cy="30163"/>
              </a:xfrm>
              <a:custGeom>
                <a:avLst/>
                <a:gdLst>
                  <a:gd name="T0" fmla="*/ 8 w 116"/>
                  <a:gd name="T1" fmla="*/ 25 h 28"/>
                  <a:gd name="T2" fmla="*/ 108 w 116"/>
                  <a:gd name="T3" fmla="*/ 27 h 28"/>
                  <a:gd name="T4" fmla="*/ 110 w 116"/>
                  <a:gd name="T5" fmla="*/ 15 h 28"/>
                  <a:gd name="T6" fmla="*/ 4 w 116"/>
                  <a:gd name="T7" fmla="*/ 17 h 28"/>
                  <a:gd name="T8" fmla="*/ 8 w 116"/>
                  <a:gd name="T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28">
                    <a:moveTo>
                      <a:pt x="8" y="25"/>
                    </a:moveTo>
                    <a:cubicBezTo>
                      <a:pt x="41" y="16"/>
                      <a:pt x="74" y="23"/>
                      <a:pt x="108" y="27"/>
                    </a:cubicBezTo>
                    <a:cubicBezTo>
                      <a:pt x="115" y="28"/>
                      <a:pt x="116" y="17"/>
                      <a:pt x="110" y="15"/>
                    </a:cubicBezTo>
                    <a:cubicBezTo>
                      <a:pt x="72" y="4"/>
                      <a:pt x="40" y="0"/>
                      <a:pt x="4" y="17"/>
                    </a:cubicBezTo>
                    <a:cubicBezTo>
                      <a:pt x="0" y="19"/>
                      <a:pt x="3" y="26"/>
                      <a:pt x="8" y="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2" name="Freeform 83"/>
              <p:cNvSpPr/>
              <p:nvPr/>
            </p:nvSpPr>
            <p:spPr bwMode="auto">
              <a:xfrm>
                <a:off x="6584951" y="1241426"/>
                <a:ext cx="109538" cy="19050"/>
              </a:xfrm>
              <a:custGeom>
                <a:avLst/>
                <a:gdLst>
                  <a:gd name="T0" fmla="*/ 5 w 106"/>
                  <a:gd name="T1" fmla="*/ 9 h 18"/>
                  <a:gd name="T2" fmla="*/ 98 w 106"/>
                  <a:gd name="T3" fmla="*/ 17 h 18"/>
                  <a:gd name="T4" fmla="*/ 100 w 106"/>
                  <a:gd name="T5" fmla="*/ 9 h 18"/>
                  <a:gd name="T6" fmla="*/ 5 w 106"/>
                  <a:gd name="T7" fmla="*/ 2 h 18"/>
                  <a:gd name="T8" fmla="*/ 5 w 106"/>
                  <a:gd name="T9" fmla="*/ 9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" h="18">
                    <a:moveTo>
                      <a:pt x="5" y="9"/>
                    </a:moveTo>
                    <a:cubicBezTo>
                      <a:pt x="35" y="11"/>
                      <a:pt x="68" y="12"/>
                      <a:pt x="98" y="17"/>
                    </a:cubicBezTo>
                    <a:cubicBezTo>
                      <a:pt x="103" y="18"/>
                      <a:pt x="106" y="10"/>
                      <a:pt x="100" y="9"/>
                    </a:cubicBezTo>
                    <a:cubicBezTo>
                      <a:pt x="68" y="0"/>
                      <a:pt x="38" y="1"/>
                      <a:pt x="5" y="2"/>
                    </a:cubicBezTo>
                    <a:cubicBezTo>
                      <a:pt x="0" y="2"/>
                      <a:pt x="0" y="9"/>
                      <a:pt x="5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3" name="Freeform 84"/>
              <p:cNvSpPr/>
              <p:nvPr/>
            </p:nvSpPr>
            <p:spPr bwMode="auto">
              <a:xfrm>
                <a:off x="6799263" y="1285876"/>
                <a:ext cx="117475" cy="47625"/>
              </a:xfrm>
              <a:custGeom>
                <a:avLst/>
                <a:gdLst>
                  <a:gd name="T0" fmla="*/ 5 w 112"/>
                  <a:gd name="T1" fmla="*/ 11 h 45"/>
                  <a:gd name="T2" fmla="*/ 100 w 112"/>
                  <a:gd name="T3" fmla="*/ 42 h 45"/>
                  <a:gd name="T4" fmla="*/ 105 w 112"/>
                  <a:gd name="T5" fmla="*/ 29 h 45"/>
                  <a:gd name="T6" fmla="*/ 8 w 112"/>
                  <a:gd name="T7" fmla="*/ 1 h 45"/>
                  <a:gd name="T8" fmla="*/ 5 w 112"/>
                  <a:gd name="T9" fmla="*/ 11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2" h="45">
                    <a:moveTo>
                      <a:pt x="5" y="11"/>
                    </a:moveTo>
                    <a:cubicBezTo>
                      <a:pt x="35" y="25"/>
                      <a:pt x="69" y="29"/>
                      <a:pt x="100" y="42"/>
                    </a:cubicBezTo>
                    <a:cubicBezTo>
                      <a:pt x="107" y="45"/>
                      <a:pt x="112" y="33"/>
                      <a:pt x="105" y="29"/>
                    </a:cubicBezTo>
                    <a:cubicBezTo>
                      <a:pt x="76" y="13"/>
                      <a:pt x="41" y="2"/>
                      <a:pt x="8" y="1"/>
                    </a:cubicBezTo>
                    <a:cubicBezTo>
                      <a:pt x="2" y="0"/>
                      <a:pt x="0" y="9"/>
                      <a:pt x="5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4" name="Freeform 85"/>
              <p:cNvSpPr/>
              <p:nvPr/>
            </p:nvSpPr>
            <p:spPr bwMode="auto">
              <a:xfrm>
                <a:off x="6962776" y="1343026"/>
                <a:ext cx="122238" cy="44450"/>
              </a:xfrm>
              <a:custGeom>
                <a:avLst/>
                <a:gdLst>
                  <a:gd name="T0" fmla="*/ 3 w 117"/>
                  <a:gd name="T1" fmla="*/ 4 h 43"/>
                  <a:gd name="T2" fmla="*/ 109 w 117"/>
                  <a:gd name="T3" fmla="*/ 41 h 43"/>
                  <a:gd name="T4" fmla="*/ 113 w 117"/>
                  <a:gd name="T5" fmla="*/ 35 h 43"/>
                  <a:gd name="T6" fmla="*/ 3 w 117"/>
                  <a:gd name="T7" fmla="*/ 0 h 43"/>
                  <a:gd name="T8" fmla="*/ 3 w 117"/>
                  <a:gd name="T9" fmla="*/ 4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43">
                    <a:moveTo>
                      <a:pt x="3" y="4"/>
                    </a:moveTo>
                    <a:cubicBezTo>
                      <a:pt x="41" y="6"/>
                      <a:pt x="76" y="23"/>
                      <a:pt x="109" y="41"/>
                    </a:cubicBezTo>
                    <a:cubicBezTo>
                      <a:pt x="113" y="43"/>
                      <a:pt x="117" y="37"/>
                      <a:pt x="113" y="35"/>
                    </a:cubicBezTo>
                    <a:cubicBezTo>
                      <a:pt x="79" y="13"/>
                      <a:pt x="43" y="0"/>
                      <a:pt x="3" y="0"/>
                    </a:cubicBezTo>
                    <a:cubicBezTo>
                      <a:pt x="0" y="0"/>
                      <a:pt x="0" y="4"/>
                      <a:pt x="3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5" name="Freeform 86"/>
              <p:cNvSpPr/>
              <p:nvPr/>
            </p:nvSpPr>
            <p:spPr bwMode="auto">
              <a:xfrm>
                <a:off x="7148513" y="1409701"/>
                <a:ext cx="104775" cy="49213"/>
              </a:xfrm>
              <a:custGeom>
                <a:avLst/>
                <a:gdLst>
                  <a:gd name="T0" fmla="*/ 3 w 101"/>
                  <a:gd name="T1" fmla="*/ 6 h 47"/>
                  <a:gd name="T2" fmla="*/ 90 w 101"/>
                  <a:gd name="T3" fmla="*/ 45 h 47"/>
                  <a:gd name="T4" fmla="*/ 96 w 101"/>
                  <a:gd name="T5" fmla="*/ 35 h 47"/>
                  <a:gd name="T6" fmla="*/ 4 w 101"/>
                  <a:gd name="T7" fmla="*/ 0 h 47"/>
                  <a:gd name="T8" fmla="*/ 3 w 101"/>
                  <a:gd name="T9" fmla="*/ 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47">
                    <a:moveTo>
                      <a:pt x="3" y="6"/>
                    </a:moveTo>
                    <a:cubicBezTo>
                      <a:pt x="31" y="18"/>
                      <a:pt x="59" y="37"/>
                      <a:pt x="90" y="45"/>
                    </a:cubicBezTo>
                    <a:cubicBezTo>
                      <a:pt x="95" y="47"/>
                      <a:pt x="101" y="39"/>
                      <a:pt x="96" y="35"/>
                    </a:cubicBezTo>
                    <a:cubicBezTo>
                      <a:pt x="70" y="15"/>
                      <a:pt x="36" y="3"/>
                      <a:pt x="4" y="0"/>
                    </a:cubicBezTo>
                    <a:cubicBezTo>
                      <a:pt x="1" y="0"/>
                      <a:pt x="0" y="4"/>
                      <a:pt x="3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6" name="Freeform 87"/>
              <p:cNvSpPr/>
              <p:nvPr/>
            </p:nvSpPr>
            <p:spPr bwMode="auto">
              <a:xfrm>
                <a:off x="7273926" y="1504951"/>
                <a:ext cx="114300" cy="74613"/>
              </a:xfrm>
              <a:custGeom>
                <a:avLst/>
                <a:gdLst>
                  <a:gd name="T0" fmla="*/ 6 w 110"/>
                  <a:gd name="T1" fmla="*/ 10 h 71"/>
                  <a:gd name="T2" fmla="*/ 55 w 110"/>
                  <a:gd name="T3" fmla="*/ 40 h 71"/>
                  <a:gd name="T4" fmla="*/ 99 w 110"/>
                  <a:gd name="T5" fmla="*/ 67 h 71"/>
                  <a:gd name="T6" fmla="*/ 104 w 110"/>
                  <a:gd name="T7" fmla="*/ 58 h 71"/>
                  <a:gd name="T8" fmla="*/ 9 w 110"/>
                  <a:gd name="T9" fmla="*/ 0 h 71"/>
                  <a:gd name="T10" fmla="*/ 6 w 110"/>
                  <a:gd name="T11" fmla="*/ 1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" h="71">
                    <a:moveTo>
                      <a:pt x="6" y="10"/>
                    </a:moveTo>
                    <a:cubicBezTo>
                      <a:pt x="24" y="16"/>
                      <a:pt x="41" y="28"/>
                      <a:pt x="55" y="40"/>
                    </a:cubicBezTo>
                    <a:cubicBezTo>
                      <a:pt x="69" y="51"/>
                      <a:pt x="83" y="59"/>
                      <a:pt x="99" y="67"/>
                    </a:cubicBezTo>
                    <a:cubicBezTo>
                      <a:pt x="105" y="71"/>
                      <a:pt x="110" y="62"/>
                      <a:pt x="104" y="58"/>
                    </a:cubicBezTo>
                    <a:cubicBezTo>
                      <a:pt x="73" y="35"/>
                      <a:pt x="49" y="6"/>
                      <a:pt x="9" y="0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7" name="Freeform 88"/>
              <p:cNvSpPr/>
              <p:nvPr/>
            </p:nvSpPr>
            <p:spPr bwMode="auto">
              <a:xfrm>
                <a:off x="7424738" y="1631951"/>
                <a:ext cx="88900" cy="96838"/>
              </a:xfrm>
              <a:custGeom>
                <a:avLst/>
                <a:gdLst>
                  <a:gd name="T0" fmla="*/ 3 w 85"/>
                  <a:gd name="T1" fmla="*/ 9 h 93"/>
                  <a:gd name="T2" fmla="*/ 75 w 85"/>
                  <a:gd name="T3" fmla="*/ 89 h 93"/>
                  <a:gd name="T4" fmla="*/ 83 w 85"/>
                  <a:gd name="T5" fmla="*/ 83 h 93"/>
                  <a:gd name="T6" fmla="*/ 8 w 85"/>
                  <a:gd name="T7" fmla="*/ 2 h 93"/>
                  <a:gd name="T8" fmla="*/ 3 w 85"/>
                  <a:gd name="T9" fmla="*/ 9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93">
                    <a:moveTo>
                      <a:pt x="3" y="9"/>
                    </a:moveTo>
                    <a:cubicBezTo>
                      <a:pt x="28" y="35"/>
                      <a:pt x="50" y="63"/>
                      <a:pt x="75" y="89"/>
                    </a:cubicBezTo>
                    <a:cubicBezTo>
                      <a:pt x="79" y="93"/>
                      <a:pt x="85" y="88"/>
                      <a:pt x="83" y="83"/>
                    </a:cubicBezTo>
                    <a:cubicBezTo>
                      <a:pt x="64" y="52"/>
                      <a:pt x="41" y="20"/>
                      <a:pt x="8" y="2"/>
                    </a:cubicBezTo>
                    <a:cubicBezTo>
                      <a:pt x="4" y="0"/>
                      <a:pt x="0" y="5"/>
                      <a:pt x="3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8" name="Freeform 89"/>
              <p:cNvSpPr/>
              <p:nvPr/>
            </p:nvSpPr>
            <p:spPr bwMode="auto">
              <a:xfrm>
                <a:off x="7540626" y="1792288"/>
                <a:ext cx="53975" cy="84138"/>
              </a:xfrm>
              <a:custGeom>
                <a:avLst/>
                <a:gdLst>
                  <a:gd name="T0" fmla="*/ 2 w 52"/>
                  <a:gd name="T1" fmla="*/ 4 h 81"/>
                  <a:gd name="T2" fmla="*/ 22 w 52"/>
                  <a:gd name="T3" fmla="*/ 44 h 81"/>
                  <a:gd name="T4" fmla="*/ 45 w 52"/>
                  <a:gd name="T5" fmla="*/ 78 h 81"/>
                  <a:gd name="T6" fmla="*/ 50 w 52"/>
                  <a:gd name="T7" fmla="*/ 74 h 81"/>
                  <a:gd name="T8" fmla="*/ 32 w 52"/>
                  <a:gd name="T9" fmla="*/ 39 h 81"/>
                  <a:gd name="T10" fmla="*/ 6 w 52"/>
                  <a:gd name="T11" fmla="*/ 2 h 81"/>
                  <a:gd name="T12" fmla="*/ 2 w 52"/>
                  <a:gd name="T13" fmla="*/ 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81">
                    <a:moveTo>
                      <a:pt x="2" y="4"/>
                    </a:moveTo>
                    <a:cubicBezTo>
                      <a:pt x="9" y="17"/>
                      <a:pt x="15" y="31"/>
                      <a:pt x="22" y="44"/>
                    </a:cubicBezTo>
                    <a:cubicBezTo>
                      <a:pt x="29" y="56"/>
                      <a:pt x="36" y="67"/>
                      <a:pt x="45" y="78"/>
                    </a:cubicBezTo>
                    <a:cubicBezTo>
                      <a:pt x="47" y="81"/>
                      <a:pt x="52" y="77"/>
                      <a:pt x="50" y="74"/>
                    </a:cubicBezTo>
                    <a:cubicBezTo>
                      <a:pt x="44" y="62"/>
                      <a:pt x="38" y="50"/>
                      <a:pt x="32" y="39"/>
                    </a:cubicBezTo>
                    <a:cubicBezTo>
                      <a:pt x="24" y="25"/>
                      <a:pt x="14" y="14"/>
                      <a:pt x="6" y="2"/>
                    </a:cubicBezTo>
                    <a:cubicBezTo>
                      <a:pt x="4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9" name="Freeform 90"/>
              <p:cNvSpPr/>
              <p:nvPr/>
            </p:nvSpPr>
            <p:spPr bwMode="auto">
              <a:xfrm>
                <a:off x="7627938" y="1963738"/>
                <a:ext cx="57150" cy="109538"/>
              </a:xfrm>
              <a:custGeom>
                <a:avLst/>
                <a:gdLst>
                  <a:gd name="T0" fmla="*/ 2 w 55"/>
                  <a:gd name="T1" fmla="*/ 6 h 106"/>
                  <a:gd name="T2" fmla="*/ 45 w 55"/>
                  <a:gd name="T3" fmla="*/ 102 h 106"/>
                  <a:gd name="T4" fmla="*/ 53 w 55"/>
                  <a:gd name="T5" fmla="*/ 98 h 106"/>
                  <a:gd name="T6" fmla="*/ 9 w 55"/>
                  <a:gd name="T7" fmla="*/ 3 h 106"/>
                  <a:gd name="T8" fmla="*/ 2 w 55"/>
                  <a:gd name="T9" fmla="*/ 6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06">
                    <a:moveTo>
                      <a:pt x="2" y="6"/>
                    </a:moveTo>
                    <a:cubicBezTo>
                      <a:pt x="14" y="39"/>
                      <a:pt x="30" y="70"/>
                      <a:pt x="45" y="102"/>
                    </a:cubicBezTo>
                    <a:cubicBezTo>
                      <a:pt x="47" y="106"/>
                      <a:pt x="55" y="103"/>
                      <a:pt x="53" y="98"/>
                    </a:cubicBezTo>
                    <a:cubicBezTo>
                      <a:pt x="42" y="65"/>
                      <a:pt x="28" y="33"/>
                      <a:pt x="9" y="3"/>
                    </a:cubicBezTo>
                    <a:cubicBezTo>
                      <a:pt x="7" y="0"/>
                      <a:pt x="0" y="2"/>
                      <a:pt x="2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90" name="Freeform 91"/>
              <p:cNvSpPr/>
              <p:nvPr/>
            </p:nvSpPr>
            <p:spPr bwMode="auto">
              <a:xfrm>
                <a:off x="7700963" y="2119313"/>
                <a:ext cx="49213" cy="73025"/>
              </a:xfrm>
              <a:custGeom>
                <a:avLst/>
                <a:gdLst>
                  <a:gd name="T0" fmla="*/ 2 w 47"/>
                  <a:gd name="T1" fmla="*/ 9 h 70"/>
                  <a:gd name="T2" fmla="*/ 32 w 47"/>
                  <a:gd name="T3" fmla="*/ 63 h 70"/>
                  <a:gd name="T4" fmla="*/ 43 w 47"/>
                  <a:gd name="T5" fmla="*/ 54 h 70"/>
                  <a:gd name="T6" fmla="*/ 13 w 47"/>
                  <a:gd name="T7" fmla="*/ 4 h 70"/>
                  <a:gd name="T8" fmla="*/ 2 w 47"/>
                  <a:gd name="T9" fmla="*/ 9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70">
                    <a:moveTo>
                      <a:pt x="2" y="9"/>
                    </a:moveTo>
                    <a:cubicBezTo>
                      <a:pt x="9" y="29"/>
                      <a:pt x="18" y="47"/>
                      <a:pt x="32" y="63"/>
                    </a:cubicBezTo>
                    <a:cubicBezTo>
                      <a:pt x="37" y="70"/>
                      <a:pt x="47" y="61"/>
                      <a:pt x="43" y="54"/>
                    </a:cubicBezTo>
                    <a:cubicBezTo>
                      <a:pt x="34" y="37"/>
                      <a:pt x="24" y="20"/>
                      <a:pt x="13" y="4"/>
                    </a:cubicBezTo>
                    <a:cubicBezTo>
                      <a:pt x="9" y="0"/>
                      <a:pt x="0" y="2"/>
                      <a:pt x="2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91" name="Freeform 92"/>
              <p:cNvSpPr/>
              <p:nvPr/>
            </p:nvSpPr>
            <p:spPr bwMode="auto">
              <a:xfrm>
                <a:off x="8164513" y="3827463"/>
                <a:ext cx="123825" cy="60325"/>
              </a:xfrm>
              <a:custGeom>
                <a:avLst/>
                <a:gdLst>
                  <a:gd name="T0" fmla="*/ 1 w 118"/>
                  <a:gd name="T1" fmla="*/ 59 h 59"/>
                  <a:gd name="T2" fmla="*/ 115 w 118"/>
                  <a:gd name="T3" fmla="*/ 6 h 59"/>
                  <a:gd name="T4" fmla="*/ 112 w 118"/>
                  <a:gd name="T5" fmla="*/ 0 h 59"/>
                  <a:gd name="T6" fmla="*/ 0 w 118"/>
                  <a:gd name="T7" fmla="*/ 58 h 59"/>
                  <a:gd name="T8" fmla="*/ 1 w 118"/>
                  <a:gd name="T9" fmla="*/ 5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59">
                    <a:moveTo>
                      <a:pt x="1" y="59"/>
                    </a:moveTo>
                    <a:cubicBezTo>
                      <a:pt x="41" y="56"/>
                      <a:pt x="81" y="26"/>
                      <a:pt x="115" y="6"/>
                    </a:cubicBezTo>
                    <a:cubicBezTo>
                      <a:pt x="118" y="4"/>
                      <a:pt x="116" y="0"/>
                      <a:pt x="112" y="0"/>
                    </a:cubicBezTo>
                    <a:cubicBezTo>
                      <a:pt x="73" y="9"/>
                      <a:pt x="33" y="35"/>
                      <a:pt x="0" y="58"/>
                    </a:cubicBezTo>
                    <a:cubicBezTo>
                      <a:pt x="0" y="58"/>
                      <a:pt x="0" y="59"/>
                      <a:pt x="1" y="5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</p:grpSp>
      </p:grpSp>
      <p:grpSp>
        <p:nvGrpSpPr>
          <p:cNvPr id="92" name="组合 91"/>
          <p:cNvGrpSpPr/>
          <p:nvPr/>
        </p:nvGrpSpPr>
        <p:grpSpPr>
          <a:xfrm>
            <a:off x="994820" y="610692"/>
            <a:ext cx="5886671" cy="625183"/>
            <a:chOff x="994820" y="496392"/>
            <a:chExt cx="5886671" cy="625183"/>
          </a:xfrm>
        </p:grpSpPr>
        <p:grpSp>
          <p:nvGrpSpPr>
            <p:cNvPr id="93" name="组合 92"/>
            <p:cNvGrpSpPr/>
            <p:nvPr/>
          </p:nvGrpSpPr>
          <p:grpSpPr>
            <a:xfrm>
              <a:off x="994820" y="626210"/>
              <a:ext cx="5886671" cy="495365"/>
              <a:chOff x="3532280" y="5381090"/>
              <a:chExt cx="5886671" cy="495365"/>
            </a:xfrm>
          </p:grpSpPr>
          <p:sp>
            <p:nvSpPr>
              <p:cNvPr id="95" name="Freeform 34"/>
              <p:cNvSpPr>
                <a:spLocks noEditPoints="1"/>
              </p:cNvSpPr>
              <p:nvPr/>
            </p:nvSpPr>
            <p:spPr bwMode="auto">
              <a:xfrm>
                <a:off x="8625557" y="5381090"/>
                <a:ext cx="793394" cy="459363"/>
              </a:xfrm>
              <a:custGeom>
                <a:avLst/>
                <a:gdLst>
                  <a:gd name="T0" fmla="*/ 97 w 97"/>
                  <a:gd name="T1" fmla="*/ 16 h 63"/>
                  <a:gd name="T2" fmla="*/ 90 w 97"/>
                  <a:gd name="T3" fmla="*/ 22 h 63"/>
                  <a:gd name="T4" fmla="*/ 75 w 97"/>
                  <a:gd name="T5" fmla="*/ 33 h 63"/>
                  <a:gd name="T6" fmla="*/ 46 w 97"/>
                  <a:gd name="T7" fmla="*/ 51 h 63"/>
                  <a:gd name="T8" fmla="*/ 29 w 97"/>
                  <a:gd name="T9" fmla="*/ 63 h 63"/>
                  <a:gd name="T10" fmla="*/ 26 w 97"/>
                  <a:gd name="T11" fmla="*/ 62 h 63"/>
                  <a:gd name="T12" fmla="*/ 16 w 97"/>
                  <a:gd name="T13" fmla="*/ 47 h 63"/>
                  <a:gd name="T14" fmla="*/ 2 w 97"/>
                  <a:gd name="T15" fmla="*/ 48 h 63"/>
                  <a:gd name="T16" fmla="*/ 10 w 97"/>
                  <a:gd name="T17" fmla="*/ 28 h 63"/>
                  <a:gd name="T18" fmla="*/ 10 w 97"/>
                  <a:gd name="T19" fmla="*/ 26 h 63"/>
                  <a:gd name="T20" fmla="*/ 18 w 97"/>
                  <a:gd name="T21" fmla="*/ 0 h 63"/>
                  <a:gd name="T22" fmla="*/ 40 w 97"/>
                  <a:gd name="T23" fmla="*/ 5 h 63"/>
                  <a:gd name="T24" fmla="*/ 75 w 97"/>
                  <a:gd name="T25" fmla="*/ 13 h 63"/>
                  <a:gd name="T26" fmla="*/ 94 w 97"/>
                  <a:gd name="T27" fmla="*/ 15 h 63"/>
                  <a:gd name="T28" fmla="*/ 97 w 97"/>
                  <a:gd name="T29" fmla="*/ 16 h 63"/>
                  <a:gd name="T30" fmla="*/ 20 w 97"/>
                  <a:gd name="T31" fmla="*/ 3 h 63"/>
                  <a:gd name="T32" fmla="*/ 16 w 97"/>
                  <a:gd name="T33" fmla="*/ 18 h 63"/>
                  <a:gd name="T34" fmla="*/ 14 w 97"/>
                  <a:gd name="T35" fmla="*/ 26 h 63"/>
                  <a:gd name="T36" fmla="*/ 65 w 97"/>
                  <a:gd name="T37" fmla="*/ 20 h 63"/>
                  <a:gd name="T38" fmla="*/ 86 w 97"/>
                  <a:gd name="T39" fmla="*/ 17 h 63"/>
                  <a:gd name="T40" fmla="*/ 20 w 97"/>
                  <a:gd name="T41" fmla="*/ 3 h 63"/>
                  <a:gd name="T42" fmla="*/ 14 w 97"/>
                  <a:gd name="T43" fmla="*/ 38 h 63"/>
                  <a:gd name="T44" fmla="*/ 28 w 97"/>
                  <a:gd name="T45" fmla="*/ 60 h 63"/>
                  <a:gd name="T46" fmla="*/ 82 w 97"/>
                  <a:gd name="T47" fmla="*/ 24 h 63"/>
                  <a:gd name="T48" fmla="*/ 82 w 97"/>
                  <a:gd name="T49" fmla="*/ 23 h 63"/>
                  <a:gd name="T50" fmla="*/ 14 w 97"/>
                  <a:gd name="T51" fmla="*/ 38 h 63"/>
                  <a:gd name="T52" fmla="*/ 13 w 97"/>
                  <a:gd name="T53" fmla="*/ 29 h 63"/>
                  <a:gd name="T54" fmla="*/ 7 w 97"/>
                  <a:gd name="T55" fmla="*/ 40 h 63"/>
                  <a:gd name="T56" fmla="*/ 12 w 97"/>
                  <a:gd name="T57" fmla="*/ 35 h 63"/>
                  <a:gd name="T58" fmla="*/ 15 w 97"/>
                  <a:gd name="T59" fmla="*/ 36 h 63"/>
                  <a:gd name="T60" fmla="*/ 57 w 97"/>
                  <a:gd name="T61" fmla="*/ 27 h 63"/>
                  <a:gd name="T62" fmla="*/ 77 w 97"/>
                  <a:gd name="T63" fmla="*/ 21 h 63"/>
                  <a:gd name="T64" fmla="*/ 13 w 97"/>
                  <a:gd name="T65" fmla="*/ 29 h 63"/>
                  <a:gd name="T66" fmla="*/ 6 w 97"/>
                  <a:gd name="T67" fmla="*/ 45 h 63"/>
                  <a:gd name="T68" fmla="*/ 14 w 97"/>
                  <a:gd name="T69" fmla="*/ 44 h 63"/>
                  <a:gd name="T70" fmla="*/ 11 w 97"/>
                  <a:gd name="T71" fmla="*/ 39 h 63"/>
                  <a:gd name="T72" fmla="*/ 6 w 97"/>
                  <a:gd name="T73" fmla="*/ 4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97" h="63">
                    <a:moveTo>
                      <a:pt x="97" y="16"/>
                    </a:moveTo>
                    <a:cubicBezTo>
                      <a:pt x="96" y="20"/>
                      <a:pt x="92" y="19"/>
                      <a:pt x="90" y="22"/>
                    </a:cubicBezTo>
                    <a:cubicBezTo>
                      <a:pt x="85" y="24"/>
                      <a:pt x="80" y="29"/>
                      <a:pt x="75" y="33"/>
                    </a:cubicBezTo>
                    <a:cubicBezTo>
                      <a:pt x="65" y="38"/>
                      <a:pt x="56" y="45"/>
                      <a:pt x="46" y="51"/>
                    </a:cubicBezTo>
                    <a:cubicBezTo>
                      <a:pt x="40" y="54"/>
                      <a:pt x="35" y="58"/>
                      <a:pt x="29" y="63"/>
                    </a:cubicBezTo>
                    <a:cubicBezTo>
                      <a:pt x="28" y="62"/>
                      <a:pt x="27" y="62"/>
                      <a:pt x="26" y="62"/>
                    </a:cubicBezTo>
                    <a:cubicBezTo>
                      <a:pt x="22" y="57"/>
                      <a:pt x="20" y="52"/>
                      <a:pt x="16" y="47"/>
                    </a:cubicBezTo>
                    <a:cubicBezTo>
                      <a:pt x="12" y="47"/>
                      <a:pt x="6" y="49"/>
                      <a:pt x="2" y="48"/>
                    </a:cubicBezTo>
                    <a:cubicBezTo>
                      <a:pt x="0" y="42"/>
                      <a:pt x="7" y="35"/>
                      <a:pt x="10" y="28"/>
                    </a:cubicBezTo>
                    <a:cubicBezTo>
                      <a:pt x="10" y="27"/>
                      <a:pt x="10" y="26"/>
                      <a:pt x="10" y="26"/>
                    </a:cubicBezTo>
                    <a:cubicBezTo>
                      <a:pt x="13" y="17"/>
                      <a:pt x="15" y="8"/>
                      <a:pt x="18" y="0"/>
                    </a:cubicBezTo>
                    <a:cubicBezTo>
                      <a:pt x="25" y="0"/>
                      <a:pt x="33" y="4"/>
                      <a:pt x="40" y="5"/>
                    </a:cubicBezTo>
                    <a:cubicBezTo>
                      <a:pt x="51" y="8"/>
                      <a:pt x="63" y="10"/>
                      <a:pt x="75" y="13"/>
                    </a:cubicBezTo>
                    <a:cubicBezTo>
                      <a:pt x="81" y="13"/>
                      <a:pt x="88" y="15"/>
                      <a:pt x="94" y="15"/>
                    </a:cubicBezTo>
                    <a:cubicBezTo>
                      <a:pt x="95" y="15"/>
                      <a:pt x="96" y="14"/>
                      <a:pt x="97" y="16"/>
                    </a:cubicBezTo>
                    <a:close/>
                    <a:moveTo>
                      <a:pt x="20" y="3"/>
                    </a:moveTo>
                    <a:cubicBezTo>
                      <a:pt x="18" y="8"/>
                      <a:pt x="16" y="13"/>
                      <a:pt x="16" y="18"/>
                    </a:cubicBezTo>
                    <a:cubicBezTo>
                      <a:pt x="15" y="21"/>
                      <a:pt x="13" y="23"/>
                      <a:pt x="14" y="26"/>
                    </a:cubicBezTo>
                    <a:cubicBezTo>
                      <a:pt x="31" y="24"/>
                      <a:pt x="48" y="21"/>
                      <a:pt x="65" y="20"/>
                    </a:cubicBezTo>
                    <a:cubicBezTo>
                      <a:pt x="72" y="18"/>
                      <a:pt x="80" y="19"/>
                      <a:pt x="86" y="17"/>
                    </a:cubicBezTo>
                    <a:cubicBezTo>
                      <a:pt x="64" y="14"/>
                      <a:pt x="41" y="7"/>
                      <a:pt x="20" y="3"/>
                    </a:cubicBezTo>
                    <a:close/>
                    <a:moveTo>
                      <a:pt x="14" y="38"/>
                    </a:moveTo>
                    <a:cubicBezTo>
                      <a:pt x="19" y="45"/>
                      <a:pt x="22" y="53"/>
                      <a:pt x="28" y="60"/>
                    </a:cubicBezTo>
                    <a:cubicBezTo>
                      <a:pt x="46" y="48"/>
                      <a:pt x="64" y="37"/>
                      <a:pt x="82" y="24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59" y="29"/>
                      <a:pt x="37" y="35"/>
                      <a:pt x="14" y="38"/>
                    </a:cubicBezTo>
                    <a:close/>
                    <a:moveTo>
                      <a:pt x="13" y="29"/>
                    </a:moveTo>
                    <a:cubicBezTo>
                      <a:pt x="11" y="33"/>
                      <a:pt x="8" y="37"/>
                      <a:pt x="7" y="40"/>
                    </a:cubicBezTo>
                    <a:cubicBezTo>
                      <a:pt x="9" y="39"/>
                      <a:pt x="9" y="36"/>
                      <a:pt x="12" y="35"/>
                    </a:cubicBezTo>
                    <a:cubicBezTo>
                      <a:pt x="13" y="35"/>
                      <a:pt x="14" y="35"/>
                      <a:pt x="15" y="36"/>
                    </a:cubicBezTo>
                    <a:cubicBezTo>
                      <a:pt x="29" y="33"/>
                      <a:pt x="43" y="30"/>
                      <a:pt x="57" y="27"/>
                    </a:cubicBezTo>
                    <a:cubicBezTo>
                      <a:pt x="64" y="24"/>
                      <a:pt x="70" y="23"/>
                      <a:pt x="77" y="21"/>
                    </a:cubicBezTo>
                    <a:cubicBezTo>
                      <a:pt x="55" y="23"/>
                      <a:pt x="34" y="25"/>
                      <a:pt x="13" y="29"/>
                    </a:cubicBezTo>
                    <a:close/>
                    <a:moveTo>
                      <a:pt x="6" y="45"/>
                    </a:moveTo>
                    <a:cubicBezTo>
                      <a:pt x="9" y="46"/>
                      <a:pt x="12" y="44"/>
                      <a:pt x="14" y="44"/>
                    </a:cubicBezTo>
                    <a:cubicBezTo>
                      <a:pt x="13" y="42"/>
                      <a:pt x="13" y="41"/>
                      <a:pt x="11" y="39"/>
                    </a:cubicBezTo>
                    <a:cubicBezTo>
                      <a:pt x="10" y="41"/>
                      <a:pt x="8" y="43"/>
                      <a:pt x="6" y="4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6" name="任意多边形 95"/>
              <p:cNvSpPr/>
              <p:nvPr/>
            </p:nvSpPr>
            <p:spPr>
              <a:xfrm>
                <a:off x="3532280" y="5475339"/>
                <a:ext cx="5024077" cy="401116"/>
              </a:xfrm>
              <a:custGeom>
                <a:avLst/>
                <a:gdLst>
                  <a:gd name="connsiteX0" fmla="*/ 0 w 6766560"/>
                  <a:gd name="connsiteY0" fmla="*/ 39809 h 361457"/>
                  <a:gd name="connsiteX1" fmla="*/ 4411980 w 6766560"/>
                  <a:gd name="connsiteY1" fmla="*/ 28379 h 361457"/>
                  <a:gd name="connsiteX2" fmla="*/ 4023360 w 6766560"/>
                  <a:gd name="connsiteY2" fmla="*/ 359849 h 361457"/>
                  <a:gd name="connsiteX3" fmla="*/ 6766560 w 6766560"/>
                  <a:gd name="connsiteY3" fmla="*/ 131249 h 361457"/>
                  <a:gd name="connsiteX0-1" fmla="*/ 0 w 6766560"/>
                  <a:gd name="connsiteY0-2" fmla="*/ 75291 h 398381"/>
                  <a:gd name="connsiteX1-3" fmla="*/ 4369154 w 6766560"/>
                  <a:gd name="connsiteY1-4" fmla="*/ 18141 h 398381"/>
                  <a:gd name="connsiteX2-5" fmla="*/ 4023360 w 6766560"/>
                  <a:gd name="connsiteY2-6" fmla="*/ 395331 h 398381"/>
                  <a:gd name="connsiteX3-7" fmla="*/ 6766560 w 6766560"/>
                  <a:gd name="connsiteY3-8" fmla="*/ 166731 h 398381"/>
                  <a:gd name="connsiteX0-9" fmla="*/ 0 w 6766560"/>
                  <a:gd name="connsiteY0-10" fmla="*/ 71354 h 339035"/>
                  <a:gd name="connsiteX1-11" fmla="*/ 4369154 w 6766560"/>
                  <a:gd name="connsiteY1-12" fmla="*/ 14204 h 339035"/>
                  <a:gd name="connsiteX2-13" fmla="*/ 4351696 w 6766560"/>
                  <a:gd name="connsiteY2-14" fmla="*/ 334244 h 339035"/>
                  <a:gd name="connsiteX3-15" fmla="*/ 6766560 w 6766560"/>
                  <a:gd name="connsiteY3-16" fmla="*/ 162794 h 339035"/>
                  <a:gd name="connsiteX0-17" fmla="*/ 0 w 7194823"/>
                  <a:gd name="connsiteY0-18" fmla="*/ 71354 h 334304"/>
                  <a:gd name="connsiteX1-19" fmla="*/ 4369154 w 7194823"/>
                  <a:gd name="connsiteY1-20" fmla="*/ 14204 h 334304"/>
                  <a:gd name="connsiteX2-21" fmla="*/ 4351696 w 7194823"/>
                  <a:gd name="connsiteY2-22" fmla="*/ 334244 h 334304"/>
                  <a:gd name="connsiteX3-23" fmla="*/ 7194823 w 7194823"/>
                  <a:gd name="connsiteY3-24" fmla="*/ 37064 h 334304"/>
                  <a:gd name="connsiteX0-25" fmla="*/ 0 w 7194823"/>
                  <a:gd name="connsiteY0-26" fmla="*/ 72918 h 358721"/>
                  <a:gd name="connsiteX1-27" fmla="*/ 4369154 w 7194823"/>
                  <a:gd name="connsiteY1-28" fmla="*/ 15768 h 358721"/>
                  <a:gd name="connsiteX2-29" fmla="*/ 4051911 w 7194823"/>
                  <a:gd name="connsiteY2-30" fmla="*/ 358668 h 358721"/>
                  <a:gd name="connsiteX3-31" fmla="*/ 7194823 w 7194823"/>
                  <a:gd name="connsiteY3-32" fmla="*/ 38628 h 358721"/>
                  <a:gd name="connsiteX0-33" fmla="*/ 0 w 6454042"/>
                  <a:gd name="connsiteY0-34" fmla="*/ 72918 h 359955"/>
                  <a:gd name="connsiteX1-35" fmla="*/ 4369154 w 6454042"/>
                  <a:gd name="connsiteY1-36" fmla="*/ 15768 h 359955"/>
                  <a:gd name="connsiteX2-37" fmla="*/ 4051911 w 6454042"/>
                  <a:gd name="connsiteY2-38" fmla="*/ 358668 h 359955"/>
                  <a:gd name="connsiteX3-39" fmla="*/ 6454042 w 6454042"/>
                  <a:gd name="connsiteY3-40" fmla="*/ 112769 h 359955"/>
                  <a:gd name="connsiteX0-41" fmla="*/ 0 w 6454042"/>
                  <a:gd name="connsiteY0-42" fmla="*/ 62493 h 349247"/>
                  <a:gd name="connsiteX1-43" fmla="*/ 4122228 w 6454042"/>
                  <a:gd name="connsiteY1-44" fmla="*/ 17700 h 349247"/>
                  <a:gd name="connsiteX2-45" fmla="*/ 4051911 w 6454042"/>
                  <a:gd name="connsiteY2-46" fmla="*/ 348243 h 349247"/>
                  <a:gd name="connsiteX3-47" fmla="*/ 6454042 w 6454042"/>
                  <a:gd name="connsiteY3-48" fmla="*/ 102344 h 349247"/>
                  <a:gd name="connsiteX0-49" fmla="*/ 0 w 4341830"/>
                  <a:gd name="connsiteY0-50" fmla="*/ 62493 h 348243"/>
                  <a:gd name="connsiteX1-51" fmla="*/ 4122228 w 4341830"/>
                  <a:gd name="connsiteY1-52" fmla="*/ 17700 h 348243"/>
                  <a:gd name="connsiteX2-53" fmla="*/ 4051911 w 4341830"/>
                  <a:gd name="connsiteY2-54" fmla="*/ 348243 h 348243"/>
                  <a:gd name="connsiteX0-55" fmla="*/ 0 w 4122228"/>
                  <a:gd name="connsiteY0-56" fmla="*/ 62493 h 62493"/>
                  <a:gd name="connsiteX1-57" fmla="*/ 4122228 w 4122228"/>
                  <a:gd name="connsiteY1-58" fmla="*/ 17700 h 62493"/>
                  <a:gd name="connsiteX0-59" fmla="*/ 0 w 4122228"/>
                  <a:gd name="connsiteY0-60" fmla="*/ 44793 h 66159"/>
                  <a:gd name="connsiteX1-61" fmla="*/ 4122228 w 4122228"/>
                  <a:gd name="connsiteY1-62" fmla="*/ 0 h 66159"/>
                  <a:gd name="connsiteX0-63" fmla="*/ 0 w 4245691"/>
                  <a:gd name="connsiteY0-64" fmla="*/ 156004 h 156004"/>
                  <a:gd name="connsiteX1-65" fmla="*/ 4245691 w 4245691"/>
                  <a:gd name="connsiteY1-66" fmla="*/ 0 h 156004"/>
                  <a:gd name="connsiteX0-67" fmla="*/ 0 w 4245691"/>
                  <a:gd name="connsiteY0-68" fmla="*/ 156004 h 163985"/>
                  <a:gd name="connsiteX1-69" fmla="*/ 4245691 w 4245691"/>
                  <a:gd name="connsiteY1-70" fmla="*/ 0 h 163985"/>
                  <a:gd name="connsiteX0-71" fmla="*/ 0 w 5449458"/>
                  <a:gd name="connsiteY0-72" fmla="*/ 143648 h 143648"/>
                  <a:gd name="connsiteX1-73" fmla="*/ 5449458 w 5449458"/>
                  <a:gd name="connsiteY1-74" fmla="*/ 0 h 143648"/>
                  <a:gd name="connsiteX0-75" fmla="*/ 0 w 5449458"/>
                  <a:gd name="connsiteY0-76" fmla="*/ 143648 h 260913"/>
                  <a:gd name="connsiteX1-77" fmla="*/ 1990356 w 5449458"/>
                  <a:gd name="connsiteY1-78" fmla="*/ 260339 h 260913"/>
                  <a:gd name="connsiteX2-79" fmla="*/ 5449458 w 5449458"/>
                  <a:gd name="connsiteY2-80" fmla="*/ 0 h 260913"/>
                  <a:gd name="connsiteX0-81" fmla="*/ 0 w 4693246"/>
                  <a:gd name="connsiteY0-82" fmla="*/ 169 h 463018"/>
                  <a:gd name="connsiteX1-83" fmla="*/ 1234144 w 4693246"/>
                  <a:gd name="connsiteY1-84" fmla="*/ 462849 h 463018"/>
                  <a:gd name="connsiteX2-85" fmla="*/ 4693246 w 4693246"/>
                  <a:gd name="connsiteY2-86" fmla="*/ 202510 h 463018"/>
                  <a:gd name="connsiteX0-87" fmla="*/ 153395 w 4846641"/>
                  <a:gd name="connsiteY0-88" fmla="*/ 0 h 462988"/>
                  <a:gd name="connsiteX1-89" fmla="*/ 1387539 w 4846641"/>
                  <a:gd name="connsiteY1-90" fmla="*/ 462680 h 462988"/>
                  <a:gd name="connsiteX2-91" fmla="*/ 4846641 w 4846641"/>
                  <a:gd name="connsiteY2-92" fmla="*/ 202341 h 462988"/>
                  <a:gd name="connsiteX0-93" fmla="*/ 212160 w 4457851"/>
                  <a:gd name="connsiteY0-94" fmla="*/ 0 h 462988"/>
                  <a:gd name="connsiteX1-95" fmla="*/ 998749 w 4457851"/>
                  <a:gd name="connsiteY1-96" fmla="*/ 462680 h 462988"/>
                  <a:gd name="connsiteX2-97" fmla="*/ 4457851 w 4457851"/>
                  <a:gd name="connsiteY2-98" fmla="*/ 202341 h 462988"/>
                  <a:gd name="connsiteX0-99" fmla="*/ 238795 w 4484486"/>
                  <a:gd name="connsiteY0-100" fmla="*/ 0 h 462868"/>
                  <a:gd name="connsiteX1-101" fmla="*/ 1025384 w 4484486"/>
                  <a:gd name="connsiteY1-102" fmla="*/ 462680 h 462868"/>
                  <a:gd name="connsiteX2-103" fmla="*/ 4484486 w 4484486"/>
                  <a:gd name="connsiteY2-104" fmla="*/ 202341 h 462868"/>
                  <a:gd name="connsiteX0-105" fmla="*/ 410770 w 4656461"/>
                  <a:gd name="connsiteY0-106" fmla="*/ 0 h 425815"/>
                  <a:gd name="connsiteX1-107" fmla="*/ 595476 w 4656461"/>
                  <a:gd name="connsiteY1-108" fmla="*/ 425610 h 425815"/>
                  <a:gd name="connsiteX2-109" fmla="*/ 4656461 w 4656461"/>
                  <a:gd name="connsiteY2-110" fmla="*/ 202341 h 425815"/>
                  <a:gd name="connsiteX0-111" fmla="*/ 410770 w 4656461"/>
                  <a:gd name="connsiteY0-112" fmla="*/ 0 h 364069"/>
                  <a:gd name="connsiteX1-113" fmla="*/ 595476 w 4656461"/>
                  <a:gd name="connsiteY1-114" fmla="*/ 363827 h 364069"/>
                  <a:gd name="connsiteX2-115" fmla="*/ 4656461 w 4656461"/>
                  <a:gd name="connsiteY2-116" fmla="*/ 202341 h 364069"/>
                  <a:gd name="connsiteX0-117" fmla="*/ 558636 w 4511100"/>
                  <a:gd name="connsiteY0-118" fmla="*/ 0 h 388767"/>
                  <a:gd name="connsiteX1-119" fmla="*/ 450115 w 4511100"/>
                  <a:gd name="connsiteY1-120" fmla="*/ 388541 h 388767"/>
                  <a:gd name="connsiteX2-121" fmla="*/ 4511100 w 4511100"/>
                  <a:gd name="connsiteY2-122" fmla="*/ 227055 h 388767"/>
                  <a:gd name="connsiteX0-123" fmla="*/ 445007 w 4613533"/>
                  <a:gd name="connsiteY0-124" fmla="*/ 0 h 413467"/>
                  <a:gd name="connsiteX1-125" fmla="*/ 552548 w 4613533"/>
                  <a:gd name="connsiteY1-126" fmla="*/ 413255 h 413467"/>
                  <a:gd name="connsiteX2-127" fmla="*/ 4613533 w 4613533"/>
                  <a:gd name="connsiteY2-128" fmla="*/ 251769 h 413467"/>
                  <a:gd name="connsiteX0-129" fmla="*/ 437894 w 4606420"/>
                  <a:gd name="connsiteY0-130" fmla="*/ 0 h 351722"/>
                  <a:gd name="connsiteX1-131" fmla="*/ 560868 w 4606420"/>
                  <a:gd name="connsiteY1-132" fmla="*/ 351471 h 351722"/>
                  <a:gd name="connsiteX2-133" fmla="*/ 4606420 w 4606420"/>
                  <a:gd name="connsiteY2-134" fmla="*/ 251769 h 351722"/>
                  <a:gd name="connsiteX0-135" fmla="*/ 424068 w 4592594"/>
                  <a:gd name="connsiteY0-136" fmla="*/ 0 h 401116"/>
                  <a:gd name="connsiteX1-137" fmla="*/ 577907 w 4592594"/>
                  <a:gd name="connsiteY1-138" fmla="*/ 400898 h 401116"/>
                  <a:gd name="connsiteX2-139" fmla="*/ 4592594 w 4592594"/>
                  <a:gd name="connsiteY2-140" fmla="*/ 251769 h 401116"/>
                  <a:gd name="connsiteX0-141" fmla="*/ 424068 w 4592594"/>
                  <a:gd name="connsiteY0-142" fmla="*/ 0 h 401116"/>
                  <a:gd name="connsiteX1-143" fmla="*/ 577907 w 4592594"/>
                  <a:gd name="connsiteY1-144" fmla="*/ 400898 h 401116"/>
                  <a:gd name="connsiteX2-145" fmla="*/ 4592594 w 4592594"/>
                  <a:gd name="connsiteY2-146" fmla="*/ 338266 h 401116"/>
                  <a:gd name="connsiteX0-147" fmla="*/ 391353 w 4638179"/>
                  <a:gd name="connsiteY0-148" fmla="*/ 0 h 401116"/>
                  <a:gd name="connsiteX1-149" fmla="*/ 623492 w 4638179"/>
                  <a:gd name="connsiteY1-150" fmla="*/ 400898 h 401116"/>
                  <a:gd name="connsiteX2-151" fmla="*/ 4638179 w 4638179"/>
                  <a:gd name="connsiteY2-152" fmla="*/ 338266 h 401116"/>
                  <a:gd name="connsiteX0-153" fmla="*/ 391353 w 4904398"/>
                  <a:gd name="connsiteY0-154" fmla="*/ 0 h 401116"/>
                  <a:gd name="connsiteX1-155" fmla="*/ 623492 w 4904398"/>
                  <a:gd name="connsiteY1-156" fmla="*/ 400898 h 401116"/>
                  <a:gd name="connsiteX2-157" fmla="*/ 4904398 w 4904398"/>
                  <a:gd name="connsiteY2-158" fmla="*/ 322224 h 401116"/>
                </a:gdLst>
                <a:ahLst/>
                <a:cxnLst>
                  <a:cxn ang="0">
                    <a:pos x="connsiteX0-153" y="connsiteY0-154"/>
                  </a:cxn>
                  <a:cxn ang="0">
                    <a:pos x="connsiteX1-155" y="connsiteY1-156"/>
                  </a:cxn>
                  <a:cxn ang="0">
                    <a:pos x="connsiteX2-157" y="connsiteY2-158"/>
                  </a:cxn>
                </a:cxnLst>
                <a:rect l="l" t="t" r="r" b="b"/>
                <a:pathLst>
                  <a:path w="4904398" h="401116">
                    <a:moveTo>
                      <a:pt x="391353" y="0"/>
                    </a:moveTo>
                    <a:cubicBezTo>
                      <a:pt x="-226127" y="38897"/>
                      <a:pt x="-86259" y="411428"/>
                      <a:pt x="623492" y="400898"/>
                    </a:cubicBezTo>
                    <a:lnTo>
                      <a:pt x="4904398" y="322224"/>
                    </a:lnTo>
                  </a:path>
                </a:pathLst>
              </a:custGeom>
              <a:noFill/>
              <a:ln w="25400" cap="rnd">
                <a:solidFill>
                  <a:schemeClr val="bg1"/>
                </a:solidFill>
                <a:prstDash val="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94" name="文本框 93"/>
            <p:cNvSpPr txBox="1"/>
            <p:nvPr/>
          </p:nvSpPr>
          <p:spPr>
            <a:xfrm>
              <a:off x="1595870" y="496392"/>
              <a:ext cx="413446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Cấu</a:t>
              </a:r>
              <a:r>
                <a:rPr lang="en-US" altLang="zh-CN" sz="3200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 </a:t>
              </a:r>
              <a:r>
                <a:rPr lang="en-US" altLang="zh-CN" sz="3200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tạo</a:t>
              </a:r>
              <a:r>
                <a:rPr lang="en-US" altLang="zh-CN" sz="3200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 </a:t>
              </a:r>
              <a:r>
                <a:rPr lang="en-US" altLang="zh-CN" sz="3200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của</a:t>
              </a:r>
              <a:r>
                <a:rPr lang="en-US" altLang="zh-CN" sz="3200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 </a:t>
              </a:r>
              <a:r>
                <a:rPr lang="en-US" altLang="zh-CN" sz="3200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sông</a:t>
              </a:r>
              <a:endParaRPr lang="zh-CN" altLang="en-US" sz="3200" dirty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endParaRPr>
            </a:p>
          </p:txBody>
        </p:sp>
      </p:grpSp>
      <p:grpSp>
        <p:nvGrpSpPr>
          <p:cNvPr id="97" name="组合 96"/>
          <p:cNvGrpSpPr/>
          <p:nvPr/>
        </p:nvGrpSpPr>
        <p:grpSpPr>
          <a:xfrm>
            <a:off x="4006940" y="1419534"/>
            <a:ext cx="6569328" cy="5019674"/>
            <a:chOff x="1375849" y="1901211"/>
            <a:chExt cx="4233329" cy="3678765"/>
          </a:xfrm>
        </p:grpSpPr>
        <p:sp>
          <p:nvSpPr>
            <p:cNvPr id="99" name="任意多边形 98"/>
            <p:cNvSpPr/>
            <p:nvPr/>
          </p:nvSpPr>
          <p:spPr>
            <a:xfrm>
              <a:off x="1375849" y="1901211"/>
              <a:ext cx="4233329" cy="3227560"/>
            </a:xfrm>
            <a:custGeom>
              <a:avLst/>
              <a:gdLst>
                <a:gd name="connsiteX0" fmla="*/ 692107 w 4233329"/>
                <a:gd name="connsiteY0" fmla="*/ 230189 h 3227560"/>
                <a:gd name="connsiteX1" fmla="*/ 606311 w 4233329"/>
                <a:gd name="connsiteY1" fmla="*/ 232933 h 3227560"/>
                <a:gd name="connsiteX2" fmla="*/ 330515 w 4233329"/>
                <a:gd name="connsiteY2" fmla="*/ 632928 h 3227560"/>
                <a:gd name="connsiteX3" fmla="*/ 403145 w 4233329"/>
                <a:gd name="connsiteY3" fmla="*/ 2772901 h 3227560"/>
                <a:gd name="connsiteX4" fmla="*/ 1440706 w 4233329"/>
                <a:gd name="connsiteY4" fmla="*/ 2952899 h 3227560"/>
                <a:gd name="connsiteX5" fmla="*/ 3703068 w 4233329"/>
                <a:gd name="connsiteY5" fmla="*/ 2920902 h 3227560"/>
                <a:gd name="connsiteX6" fmla="*/ 3906009 w 4233329"/>
                <a:gd name="connsiteY6" fmla="*/ 1782913 h 3227560"/>
                <a:gd name="connsiteX7" fmla="*/ 3775220 w 4233329"/>
                <a:gd name="connsiteY7" fmla="*/ 332932 h 3227560"/>
                <a:gd name="connsiteX8" fmla="*/ 1824604 w 4233329"/>
                <a:gd name="connsiteY8" fmla="*/ 262933 h 3227560"/>
                <a:gd name="connsiteX9" fmla="*/ 692107 w 4233329"/>
                <a:gd name="connsiteY9" fmla="*/ 230189 h 3227560"/>
                <a:gd name="connsiteX10" fmla="*/ 442503 w 4233329"/>
                <a:gd name="connsiteY10" fmla="*/ 300 h 3227560"/>
                <a:gd name="connsiteX11" fmla="*/ 1773431 w 4233329"/>
                <a:gd name="connsiteY11" fmla="*/ 38781 h 3227560"/>
                <a:gd name="connsiteX12" fmla="*/ 4065824 w 4233329"/>
                <a:gd name="connsiteY12" fmla="*/ 121045 h 3227560"/>
                <a:gd name="connsiteX13" fmla="*/ 4219530 w 4233329"/>
                <a:gd name="connsiteY13" fmla="*/ 1825085 h 3227560"/>
                <a:gd name="connsiteX14" fmla="*/ 3981031 w 4233329"/>
                <a:gd name="connsiteY14" fmla="*/ 3162467 h 3227560"/>
                <a:gd name="connsiteX15" fmla="*/ 1322268 w 4233329"/>
                <a:gd name="connsiteY15" fmla="*/ 3200070 h 3227560"/>
                <a:gd name="connsiteX16" fmla="*/ 102910 w 4233329"/>
                <a:gd name="connsiteY16" fmla="*/ 2988535 h 3227560"/>
                <a:gd name="connsiteX17" fmla="*/ 17555 w 4233329"/>
                <a:gd name="connsiteY17" fmla="*/ 473605 h 3227560"/>
                <a:gd name="connsiteX18" fmla="*/ 341674 w 4233329"/>
                <a:gd name="connsiteY18" fmla="*/ 3525 h 3227560"/>
                <a:gd name="connsiteX19" fmla="*/ 442503 w 4233329"/>
                <a:gd name="connsiteY19" fmla="*/ 300 h 3227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233329" h="3227560">
                  <a:moveTo>
                    <a:pt x="692107" y="230189"/>
                  </a:moveTo>
                  <a:cubicBezTo>
                    <a:pt x="659083" y="230589"/>
                    <a:pt x="630305" y="231475"/>
                    <a:pt x="606311" y="232933"/>
                  </a:cubicBezTo>
                  <a:cubicBezTo>
                    <a:pt x="414362" y="244600"/>
                    <a:pt x="374752" y="437931"/>
                    <a:pt x="330515" y="632928"/>
                  </a:cubicBezTo>
                  <a:cubicBezTo>
                    <a:pt x="296654" y="1056256"/>
                    <a:pt x="320155" y="2603079"/>
                    <a:pt x="403145" y="2772901"/>
                  </a:cubicBezTo>
                  <a:cubicBezTo>
                    <a:pt x="486134" y="2942724"/>
                    <a:pt x="890719" y="2928232"/>
                    <a:pt x="1440706" y="2952899"/>
                  </a:cubicBezTo>
                  <a:cubicBezTo>
                    <a:pt x="1990693" y="2977566"/>
                    <a:pt x="3547289" y="3001102"/>
                    <a:pt x="3703068" y="2920902"/>
                  </a:cubicBezTo>
                  <a:cubicBezTo>
                    <a:pt x="3858848" y="2840703"/>
                    <a:pt x="3893984" y="2214242"/>
                    <a:pt x="3906009" y="1782913"/>
                  </a:cubicBezTo>
                  <a:cubicBezTo>
                    <a:pt x="3918035" y="1351585"/>
                    <a:pt x="3956302" y="484220"/>
                    <a:pt x="3775220" y="332932"/>
                  </a:cubicBezTo>
                  <a:cubicBezTo>
                    <a:pt x="3594137" y="181645"/>
                    <a:pt x="2352755" y="279599"/>
                    <a:pt x="1824604" y="262933"/>
                  </a:cubicBezTo>
                  <a:cubicBezTo>
                    <a:pt x="1362472" y="248350"/>
                    <a:pt x="923276" y="227386"/>
                    <a:pt x="692107" y="230189"/>
                  </a:cubicBezTo>
                  <a:close/>
                  <a:moveTo>
                    <a:pt x="442503" y="300"/>
                  </a:moveTo>
                  <a:cubicBezTo>
                    <a:pt x="714176" y="-2994"/>
                    <a:pt x="1230326" y="21643"/>
                    <a:pt x="1773431" y="38781"/>
                  </a:cubicBezTo>
                  <a:cubicBezTo>
                    <a:pt x="2394122" y="58367"/>
                    <a:pt x="3853013" y="-56751"/>
                    <a:pt x="4065824" y="121045"/>
                  </a:cubicBezTo>
                  <a:cubicBezTo>
                    <a:pt x="4278635" y="298840"/>
                    <a:pt x="4233662" y="1318182"/>
                    <a:pt x="4219530" y="1825085"/>
                  </a:cubicBezTo>
                  <a:cubicBezTo>
                    <a:pt x="4205397" y="2331989"/>
                    <a:pt x="4164105" y="3068215"/>
                    <a:pt x="3981031" y="3162467"/>
                  </a:cubicBezTo>
                  <a:cubicBezTo>
                    <a:pt x="3797956" y="3256719"/>
                    <a:pt x="1968621" y="3229059"/>
                    <a:pt x="1322268" y="3200070"/>
                  </a:cubicBezTo>
                  <a:cubicBezTo>
                    <a:pt x="675915" y="3171082"/>
                    <a:pt x="200440" y="3188112"/>
                    <a:pt x="102910" y="2988535"/>
                  </a:cubicBezTo>
                  <a:cubicBezTo>
                    <a:pt x="5380" y="2788957"/>
                    <a:pt x="-22240" y="971107"/>
                    <a:pt x="17555" y="473605"/>
                  </a:cubicBezTo>
                  <a:cubicBezTo>
                    <a:pt x="69542" y="244441"/>
                    <a:pt x="116093" y="17235"/>
                    <a:pt x="341674" y="3525"/>
                  </a:cubicBezTo>
                  <a:cubicBezTo>
                    <a:pt x="369872" y="1811"/>
                    <a:pt x="403693" y="770"/>
                    <a:pt x="442503" y="300"/>
                  </a:cubicBezTo>
                  <a:close/>
                </a:path>
              </a:pathLst>
            </a:custGeom>
            <a:solidFill>
              <a:schemeClr val="accent2"/>
            </a:solidFill>
            <a:ln w="28575" cap="rnd">
              <a:solidFill>
                <a:schemeClr val="bg1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100" name="任意多边形 99"/>
            <p:cNvSpPr/>
            <p:nvPr/>
          </p:nvSpPr>
          <p:spPr>
            <a:xfrm>
              <a:off x="2515205" y="5107435"/>
              <a:ext cx="1920382" cy="472541"/>
            </a:xfrm>
            <a:custGeom>
              <a:avLst/>
              <a:gdLst>
                <a:gd name="connsiteX0" fmla="*/ 735217 w 1920382"/>
                <a:gd name="connsiteY0" fmla="*/ 0 h 472541"/>
                <a:gd name="connsiteX1" fmla="*/ 750207 w 1920382"/>
                <a:gd name="connsiteY1" fmla="*/ 254833 h 472541"/>
                <a:gd name="connsiteX2" fmla="*/ 120620 w 1920382"/>
                <a:gd name="connsiteY2" fmla="*/ 254833 h 472541"/>
                <a:gd name="connsiteX3" fmla="*/ 699 w 1920382"/>
                <a:gd name="connsiteY3" fmla="*/ 449705 h 472541"/>
                <a:gd name="connsiteX4" fmla="*/ 1919440 w 1920382"/>
                <a:gd name="connsiteY4" fmla="*/ 464695 h 472541"/>
                <a:gd name="connsiteX5" fmla="*/ 1844489 w 1920382"/>
                <a:gd name="connsiteY5" fmla="*/ 254833 h 472541"/>
                <a:gd name="connsiteX6" fmla="*/ 1154941 w 1920382"/>
                <a:gd name="connsiteY6" fmla="*/ 224852 h 472541"/>
                <a:gd name="connsiteX7" fmla="*/ 1169931 w 1920382"/>
                <a:gd name="connsiteY7" fmla="*/ 14990 h 472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20382" h="472541">
                  <a:moveTo>
                    <a:pt x="735217" y="0"/>
                  </a:moveTo>
                  <a:lnTo>
                    <a:pt x="750207" y="254833"/>
                  </a:lnTo>
                  <a:cubicBezTo>
                    <a:pt x="540345" y="254833"/>
                    <a:pt x="245538" y="222354"/>
                    <a:pt x="120620" y="254833"/>
                  </a:cubicBezTo>
                  <a:cubicBezTo>
                    <a:pt x="-4298" y="287312"/>
                    <a:pt x="-1800" y="368508"/>
                    <a:pt x="699" y="449705"/>
                  </a:cubicBezTo>
                  <a:cubicBezTo>
                    <a:pt x="640279" y="454702"/>
                    <a:pt x="1609643" y="487180"/>
                    <a:pt x="1919440" y="464695"/>
                  </a:cubicBezTo>
                  <a:cubicBezTo>
                    <a:pt x="1894456" y="394741"/>
                    <a:pt x="1971906" y="294807"/>
                    <a:pt x="1844489" y="254833"/>
                  </a:cubicBezTo>
                  <a:lnTo>
                    <a:pt x="1154941" y="224852"/>
                  </a:lnTo>
                  <a:lnTo>
                    <a:pt x="1169931" y="14990"/>
                  </a:lnTo>
                </a:path>
              </a:pathLst>
            </a:custGeom>
            <a:noFill/>
            <a:ln w="25400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</p:grpSp>
      <p:sp>
        <p:nvSpPr>
          <p:cNvPr id="105" name="矩形 55"/>
          <p:cNvSpPr/>
          <p:nvPr/>
        </p:nvSpPr>
        <p:spPr>
          <a:xfrm>
            <a:off x="909195" y="1905118"/>
            <a:ext cx="2128272" cy="142192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>
              <a:lnSpc>
                <a:spcPct val="120000"/>
              </a:lnSpc>
            </a:pPr>
            <a:r>
              <a:rPr lang="vi-VN" altLang="zh-CN" sz="2400" b="1" dirty="0" smtClean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Sông có cấu tạo phức tạp :</a:t>
            </a:r>
            <a:endParaRPr lang="zh-CN" altLang="en-US" sz="2400" b="1" dirty="0">
              <a:solidFill>
                <a:schemeClr val="bg1"/>
              </a:solidFill>
              <a:latin typeface="汉仪喵魂体W" panose="00020600040101010101" pitchFamily="18" charset="-122"/>
              <a:ea typeface="汉仪喵魂体W" panose="00020600040101010101" pitchFamily="18" charset="-122"/>
            </a:endParaRPr>
          </a:p>
        </p:txBody>
      </p:sp>
      <p:pic>
        <p:nvPicPr>
          <p:cNvPr id="98" name="Picture 9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5613" y="1833814"/>
            <a:ext cx="5385842" cy="35879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039432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8" name="组合 177"/>
          <p:cNvGrpSpPr/>
          <p:nvPr/>
        </p:nvGrpSpPr>
        <p:grpSpPr>
          <a:xfrm>
            <a:off x="994820" y="610692"/>
            <a:ext cx="5886671" cy="625183"/>
            <a:chOff x="994820" y="496392"/>
            <a:chExt cx="5886671" cy="625183"/>
          </a:xfrm>
        </p:grpSpPr>
        <p:grpSp>
          <p:nvGrpSpPr>
            <p:cNvPr id="179" name="组合 178"/>
            <p:cNvGrpSpPr/>
            <p:nvPr/>
          </p:nvGrpSpPr>
          <p:grpSpPr>
            <a:xfrm>
              <a:off x="994820" y="626210"/>
              <a:ext cx="5886671" cy="495365"/>
              <a:chOff x="3532280" y="5381090"/>
              <a:chExt cx="5886671" cy="495365"/>
            </a:xfrm>
          </p:grpSpPr>
          <p:sp>
            <p:nvSpPr>
              <p:cNvPr id="181" name="Freeform 34"/>
              <p:cNvSpPr>
                <a:spLocks noEditPoints="1"/>
              </p:cNvSpPr>
              <p:nvPr/>
            </p:nvSpPr>
            <p:spPr bwMode="auto">
              <a:xfrm>
                <a:off x="8625557" y="5381090"/>
                <a:ext cx="793394" cy="459363"/>
              </a:xfrm>
              <a:custGeom>
                <a:avLst/>
                <a:gdLst>
                  <a:gd name="T0" fmla="*/ 97 w 97"/>
                  <a:gd name="T1" fmla="*/ 16 h 63"/>
                  <a:gd name="T2" fmla="*/ 90 w 97"/>
                  <a:gd name="T3" fmla="*/ 22 h 63"/>
                  <a:gd name="T4" fmla="*/ 75 w 97"/>
                  <a:gd name="T5" fmla="*/ 33 h 63"/>
                  <a:gd name="T6" fmla="*/ 46 w 97"/>
                  <a:gd name="T7" fmla="*/ 51 h 63"/>
                  <a:gd name="T8" fmla="*/ 29 w 97"/>
                  <a:gd name="T9" fmla="*/ 63 h 63"/>
                  <a:gd name="T10" fmla="*/ 26 w 97"/>
                  <a:gd name="T11" fmla="*/ 62 h 63"/>
                  <a:gd name="T12" fmla="*/ 16 w 97"/>
                  <a:gd name="T13" fmla="*/ 47 h 63"/>
                  <a:gd name="T14" fmla="*/ 2 w 97"/>
                  <a:gd name="T15" fmla="*/ 48 h 63"/>
                  <a:gd name="T16" fmla="*/ 10 w 97"/>
                  <a:gd name="T17" fmla="*/ 28 h 63"/>
                  <a:gd name="T18" fmla="*/ 10 w 97"/>
                  <a:gd name="T19" fmla="*/ 26 h 63"/>
                  <a:gd name="T20" fmla="*/ 18 w 97"/>
                  <a:gd name="T21" fmla="*/ 0 h 63"/>
                  <a:gd name="T22" fmla="*/ 40 w 97"/>
                  <a:gd name="T23" fmla="*/ 5 h 63"/>
                  <a:gd name="T24" fmla="*/ 75 w 97"/>
                  <a:gd name="T25" fmla="*/ 13 h 63"/>
                  <a:gd name="T26" fmla="*/ 94 w 97"/>
                  <a:gd name="T27" fmla="*/ 15 h 63"/>
                  <a:gd name="T28" fmla="*/ 97 w 97"/>
                  <a:gd name="T29" fmla="*/ 16 h 63"/>
                  <a:gd name="T30" fmla="*/ 20 w 97"/>
                  <a:gd name="T31" fmla="*/ 3 h 63"/>
                  <a:gd name="T32" fmla="*/ 16 w 97"/>
                  <a:gd name="T33" fmla="*/ 18 h 63"/>
                  <a:gd name="T34" fmla="*/ 14 w 97"/>
                  <a:gd name="T35" fmla="*/ 26 h 63"/>
                  <a:gd name="T36" fmla="*/ 65 w 97"/>
                  <a:gd name="T37" fmla="*/ 20 h 63"/>
                  <a:gd name="T38" fmla="*/ 86 w 97"/>
                  <a:gd name="T39" fmla="*/ 17 h 63"/>
                  <a:gd name="T40" fmla="*/ 20 w 97"/>
                  <a:gd name="T41" fmla="*/ 3 h 63"/>
                  <a:gd name="T42" fmla="*/ 14 w 97"/>
                  <a:gd name="T43" fmla="*/ 38 h 63"/>
                  <a:gd name="T44" fmla="*/ 28 w 97"/>
                  <a:gd name="T45" fmla="*/ 60 h 63"/>
                  <a:gd name="T46" fmla="*/ 82 w 97"/>
                  <a:gd name="T47" fmla="*/ 24 h 63"/>
                  <a:gd name="T48" fmla="*/ 82 w 97"/>
                  <a:gd name="T49" fmla="*/ 23 h 63"/>
                  <a:gd name="T50" fmla="*/ 14 w 97"/>
                  <a:gd name="T51" fmla="*/ 38 h 63"/>
                  <a:gd name="T52" fmla="*/ 13 w 97"/>
                  <a:gd name="T53" fmla="*/ 29 h 63"/>
                  <a:gd name="T54" fmla="*/ 7 w 97"/>
                  <a:gd name="T55" fmla="*/ 40 h 63"/>
                  <a:gd name="T56" fmla="*/ 12 w 97"/>
                  <a:gd name="T57" fmla="*/ 35 h 63"/>
                  <a:gd name="T58" fmla="*/ 15 w 97"/>
                  <a:gd name="T59" fmla="*/ 36 h 63"/>
                  <a:gd name="T60" fmla="*/ 57 w 97"/>
                  <a:gd name="T61" fmla="*/ 27 h 63"/>
                  <a:gd name="T62" fmla="*/ 77 w 97"/>
                  <a:gd name="T63" fmla="*/ 21 h 63"/>
                  <a:gd name="T64" fmla="*/ 13 w 97"/>
                  <a:gd name="T65" fmla="*/ 29 h 63"/>
                  <a:gd name="T66" fmla="*/ 6 w 97"/>
                  <a:gd name="T67" fmla="*/ 45 h 63"/>
                  <a:gd name="T68" fmla="*/ 14 w 97"/>
                  <a:gd name="T69" fmla="*/ 44 h 63"/>
                  <a:gd name="T70" fmla="*/ 11 w 97"/>
                  <a:gd name="T71" fmla="*/ 39 h 63"/>
                  <a:gd name="T72" fmla="*/ 6 w 97"/>
                  <a:gd name="T73" fmla="*/ 4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97" h="63">
                    <a:moveTo>
                      <a:pt x="97" y="16"/>
                    </a:moveTo>
                    <a:cubicBezTo>
                      <a:pt x="96" y="20"/>
                      <a:pt x="92" y="19"/>
                      <a:pt x="90" y="22"/>
                    </a:cubicBezTo>
                    <a:cubicBezTo>
                      <a:pt x="85" y="24"/>
                      <a:pt x="80" y="29"/>
                      <a:pt x="75" y="33"/>
                    </a:cubicBezTo>
                    <a:cubicBezTo>
                      <a:pt x="65" y="38"/>
                      <a:pt x="56" y="45"/>
                      <a:pt x="46" y="51"/>
                    </a:cubicBezTo>
                    <a:cubicBezTo>
                      <a:pt x="40" y="54"/>
                      <a:pt x="35" y="58"/>
                      <a:pt x="29" y="63"/>
                    </a:cubicBezTo>
                    <a:cubicBezTo>
                      <a:pt x="28" y="62"/>
                      <a:pt x="27" y="62"/>
                      <a:pt x="26" y="62"/>
                    </a:cubicBezTo>
                    <a:cubicBezTo>
                      <a:pt x="22" y="57"/>
                      <a:pt x="20" y="52"/>
                      <a:pt x="16" y="47"/>
                    </a:cubicBezTo>
                    <a:cubicBezTo>
                      <a:pt x="12" y="47"/>
                      <a:pt x="6" y="49"/>
                      <a:pt x="2" y="48"/>
                    </a:cubicBezTo>
                    <a:cubicBezTo>
                      <a:pt x="0" y="42"/>
                      <a:pt x="7" y="35"/>
                      <a:pt x="10" y="28"/>
                    </a:cubicBezTo>
                    <a:cubicBezTo>
                      <a:pt x="10" y="27"/>
                      <a:pt x="10" y="26"/>
                      <a:pt x="10" y="26"/>
                    </a:cubicBezTo>
                    <a:cubicBezTo>
                      <a:pt x="13" y="17"/>
                      <a:pt x="15" y="8"/>
                      <a:pt x="18" y="0"/>
                    </a:cubicBezTo>
                    <a:cubicBezTo>
                      <a:pt x="25" y="0"/>
                      <a:pt x="33" y="4"/>
                      <a:pt x="40" y="5"/>
                    </a:cubicBezTo>
                    <a:cubicBezTo>
                      <a:pt x="51" y="8"/>
                      <a:pt x="63" y="10"/>
                      <a:pt x="75" y="13"/>
                    </a:cubicBezTo>
                    <a:cubicBezTo>
                      <a:pt x="81" y="13"/>
                      <a:pt x="88" y="15"/>
                      <a:pt x="94" y="15"/>
                    </a:cubicBezTo>
                    <a:cubicBezTo>
                      <a:pt x="95" y="15"/>
                      <a:pt x="96" y="14"/>
                      <a:pt x="97" y="16"/>
                    </a:cubicBezTo>
                    <a:close/>
                    <a:moveTo>
                      <a:pt x="20" y="3"/>
                    </a:moveTo>
                    <a:cubicBezTo>
                      <a:pt x="18" y="8"/>
                      <a:pt x="16" y="13"/>
                      <a:pt x="16" y="18"/>
                    </a:cubicBezTo>
                    <a:cubicBezTo>
                      <a:pt x="15" y="21"/>
                      <a:pt x="13" y="23"/>
                      <a:pt x="14" y="26"/>
                    </a:cubicBezTo>
                    <a:cubicBezTo>
                      <a:pt x="31" y="24"/>
                      <a:pt x="48" y="21"/>
                      <a:pt x="65" y="20"/>
                    </a:cubicBezTo>
                    <a:cubicBezTo>
                      <a:pt x="72" y="18"/>
                      <a:pt x="80" y="19"/>
                      <a:pt x="86" y="17"/>
                    </a:cubicBezTo>
                    <a:cubicBezTo>
                      <a:pt x="64" y="14"/>
                      <a:pt x="41" y="7"/>
                      <a:pt x="20" y="3"/>
                    </a:cubicBezTo>
                    <a:close/>
                    <a:moveTo>
                      <a:pt x="14" y="38"/>
                    </a:moveTo>
                    <a:cubicBezTo>
                      <a:pt x="19" y="45"/>
                      <a:pt x="22" y="53"/>
                      <a:pt x="28" y="60"/>
                    </a:cubicBezTo>
                    <a:cubicBezTo>
                      <a:pt x="46" y="48"/>
                      <a:pt x="64" y="37"/>
                      <a:pt x="82" y="24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59" y="29"/>
                      <a:pt x="37" y="35"/>
                      <a:pt x="14" y="38"/>
                    </a:cubicBezTo>
                    <a:close/>
                    <a:moveTo>
                      <a:pt x="13" y="29"/>
                    </a:moveTo>
                    <a:cubicBezTo>
                      <a:pt x="11" y="33"/>
                      <a:pt x="8" y="37"/>
                      <a:pt x="7" y="40"/>
                    </a:cubicBezTo>
                    <a:cubicBezTo>
                      <a:pt x="9" y="39"/>
                      <a:pt x="9" y="36"/>
                      <a:pt x="12" y="35"/>
                    </a:cubicBezTo>
                    <a:cubicBezTo>
                      <a:pt x="13" y="35"/>
                      <a:pt x="14" y="35"/>
                      <a:pt x="15" y="36"/>
                    </a:cubicBezTo>
                    <a:cubicBezTo>
                      <a:pt x="29" y="33"/>
                      <a:pt x="43" y="30"/>
                      <a:pt x="57" y="27"/>
                    </a:cubicBezTo>
                    <a:cubicBezTo>
                      <a:pt x="64" y="24"/>
                      <a:pt x="70" y="23"/>
                      <a:pt x="77" y="21"/>
                    </a:cubicBezTo>
                    <a:cubicBezTo>
                      <a:pt x="55" y="23"/>
                      <a:pt x="34" y="25"/>
                      <a:pt x="13" y="29"/>
                    </a:cubicBezTo>
                    <a:close/>
                    <a:moveTo>
                      <a:pt x="6" y="45"/>
                    </a:moveTo>
                    <a:cubicBezTo>
                      <a:pt x="9" y="46"/>
                      <a:pt x="12" y="44"/>
                      <a:pt x="14" y="44"/>
                    </a:cubicBezTo>
                    <a:cubicBezTo>
                      <a:pt x="13" y="42"/>
                      <a:pt x="13" y="41"/>
                      <a:pt x="11" y="39"/>
                    </a:cubicBezTo>
                    <a:cubicBezTo>
                      <a:pt x="10" y="41"/>
                      <a:pt x="8" y="43"/>
                      <a:pt x="6" y="4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2" name="任意多边形 181"/>
              <p:cNvSpPr/>
              <p:nvPr/>
            </p:nvSpPr>
            <p:spPr>
              <a:xfrm>
                <a:off x="3532280" y="5475339"/>
                <a:ext cx="5024077" cy="401116"/>
              </a:xfrm>
              <a:custGeom>
                <a:avLst/>
                <a:gdLst>
                  <a:gd name="connsiteX0" fmla="*/ 0 w 6766560"/>
                  <a:gd name="connsiteY0" fmla="*/ 39809 h 361457"/>
                  <a:gd name="connsiteX1" fmla="*/ 4411980 w 6766560"/>
                  <a:gd name="connsiteY1" fmla="*/ 28379 h 361457"/>
                  <a:gd name="connsiteX2" fmla="*/ 4023360 w 6766560"/>
                  <a:gd name="connsiteY2" fmla="*/ 359849 h 361457"/>
                  <a:gd name="connsiteX3" fmla="*/ 6766560 w 6766560"/>
                  <a:gd name="connsiteY3" fmla="*/ 131249 h 361457"/>
                  <a:gd name="connsiteX0-1" fmla="*/ 0 w 6766560"/>
                  <a:gd name="connsiteY0-2" fmla="*/ 75291 h 398381"/>
                  <a:gd name="connsiteX1-3" fmla="*/ 4369154 w 6766560"/>
                  <a:gd name="connsiteY1-4" fmla="*/ 18141 h 398381"/>
                  <a:gd name="connsiteX2-5" fmla="*/ 4023360 w 6766560"/>
                  <a:gd name="connsiteY2-6" fmla="*/ 395331 h 398381"/>
                  <a:gd name="connsiteX3-7" fmla="*/ 6766560 w 6766560"/>
                  <a:gd name="connsiteY3-8" fmla="*/ 166731 h 398381"/>
                  <a:gd name="connsiteX0-9" fmla="*/ 0 w 6766560"/>
                  <a:gd name="connsiteY0-10" fmla="*/ 71354 h 339035"/>
                  <a:gd name="connsiteX1-11" fmla="*/ 4369154 w 6766560"/>
                  <a:gd name="connsiteY1-12" fmla="*/ 14204 h 339035"/>
                  <a:gd name="connsiteX2-13" fmla="*/ 4351696 w 6766560"/>
                  <a:gd name="connsiteY2-14" fmla="*/ 334244 h 339035"/>
                  <a:gd name="connsiteX3-15" fmla="*/ 6766560 w 6766560"/>
                  <a:gd name="connsiteY3-16" fmla="*/ 162794 h 339035"/>
                  <a:gd name="connsiteX0-17" fmla="*/ 0 w 7194823"/>
                  <a:gd name="connsiteY0-18" fmla="*/ 71354 h 334304"/>
                  <a:gd name="connsiteX1-19" fmla="*/ 4369154 w 7194823"/>
                  <a:gd name="connsiteY1-20" fmla="*/ 14204 h 334304"/>
                  <a:gd name="connsiteX2-21" fmla="*/ 4351696 w 7194823"/>
                  <a:gd name="connsiteY2-22" fmla="*/ 334244 h 334304"/>
                  <a:gd name="connsiteX3-23" fmla="*/ 7194823 w 7194823"/>
                  <a:gd name="connsiteY3-24" fmla="*/ 37064 h 334304"/>
                  <a:gd name="connsiteX0-25" fmla="*/ 0 w 7194823"/>
                  <a:gd name="connsiteY0-26" fmla="*/ 72918 h 358721"/>
                  <a:gd name="connsiteX1-27" fmla="*/ 4369154 w 7194823"/>
                  <a:gd name="connsiteY1-28" fmla="*/ 15768 h 358721"/>
                  <a:gd name="connsiteX2-29" fmla="*/ 4051911 w 7194823"/>
                  <a:gd name="connsiteY2-30" fmla="*/ 358668 h 358721"/>
                  <a:gd name="connsiteX3-31" fmla="*/ 7194823 w 7194823"/>
                  <a:gd name="connsiteY3-32" fmla="*/ 38628 h 358721"/>
                  <a:gd name="connsiteX0-33" fmla="*/ 0 w 6454042"/>
                  <a:gd name="connsiteY0-34" fmla="*/ 72918 h 359955"/>
                  <a:gd name="connsiteX1-35" fmla="*/ 4369154 w 6454042"/>
                  <a:gd name="connsiteY1-36" fmla="*/ 15768 h 359955"/>
                  <a:gd name="connsiteX2-37" fmla="*/ 4051911 w 6454042"/>
                  <a:gd name="connsiteY2-38" fmla="*/ 358668 h 359955"/>
                  <a:gd name="connsiteX3-39" fmla="*/ 6454042 w 6454042"/>
                  <a:gd name="connsiteY3-40" fmla="*/ 112769 h 359955"/>
                  <a:gd name="connsiteX0-41" fmla="*/ 0 w 6454042"/>
                  <a:gd name="connsiteY0-42" fmla="*/ 62493 h 349247"/>
                  <a:gd name="connsiteX1-43" fmla="*/ 4122228 w 6454042"/>
                  <a:gd name="connsiteY1-44" fmla="*/ 17700 h 349247"/>
                  <a:gd name="connsiteX2-45" fmla="*/ 4051911 w 6454042"/>
                  <a:gd name="connsiteY2-46" fmla="*/ 348243 h 349247"/>
                  <a:gd name="connsiteX3-47" fmla="*/ 6454042 w 6454042"/>
                  <a:gd name="connsiteY3-48" fmla="*/ 102344 h 349247"/>
                  <a:gd name="connsiteX0-49" fmla="*/ 0 w 4341830"/>
                  <a:gd name="connsiteY0-50" fmla="*/ 62493 h 348243"/>
                  <a:gd name="connsiteX1-51" fmla="*/ 4122228 w 4341830"/>
                  <a:gd name="connsiteY1-52" fmla="*/ 17700 h 348243"/>
                  <a:gd name="connsiteX2-53" fmla="*/ 4051911 w 4341830"/>
                  <a:gd name="connsiteY2-54" fmla="*/ 348243 h 348243"/>
                  <a:gd name="connsiteX0-55" fmla="*/ 0 w 4122228"/>
                  <a:gd name="connsiteY0-56" fmla="*/ 62493 h 62493"/>
                  <a:gd name="connsiteX1-57" fmla="*/ 4122228 w 4122228"/>
                  <a:gd name="connsiteY1-58" fmla="*/ 17700 h 62493"/>
                  <a:gd name="connsiteX0-59" fmla="*/ 0 w 4122228"/>
                  <a:gd name="connsiteY0-60" fmla="*/ 44793 h 66159"/>
                  <a:gd name="connsiteX1-61" fmla="*/ 4122228 w 4122228"/>
                  <a:gd name="connsiteY1-62" fmla="*/ 0 h 66159"/>
                  <a:gd name="connsiteX0-63" fmla="*/ 0 w 4245691"/>
                  <a:gd name="connsiteY0-64" fmla="*/ 156004 h 156004"/>
                  <a:gd name="connsiteX1-65" fmla="*/ 4245691 w 4245691"/>
                  <a:gd name="connsiteY1-66" fmla="*/ 0 h 156004"/>
                  <a:gd name="connsiteX0-67" fmla="*/ 0 w 4245691"/>
                  <a:gd name="connsiteY0-68" fmla="*/ 156004 h 163985"/>
                  <a:gd name="connsiteX1-69" fmla="*/ 4245691 w 4245691"/>
                  <a:gd name="connsiteY1-70" fmla="*/ 0 h 163985"/>
                  <a:gd name="connsiteX0-71" fmla="*/ 0 w 5449458"/>
                  <a:gd name="connsiteY0-72" fmla="*/ 143648 h 143648"/>
                  <a:gd name="connsiteX1-73" fmla="*/ 5449458 w 5449458"/>
                  <a:gd name="connsiteY1-74" fmla="*/ 0 h 143648"/>
                  <a:gd name="connsiteX0-75" fmla="*/ 0 w 5449458"/>
                  <a:gd name="connsiteY0-76" fmla="*/ 143648 h 260913"/>
                  <a:gd name="connsiteX1-77" fmla="*/ 1990356 w 5449458"/>
                  <a:gd name="connsiteY1-78" fmla="*/ 260339 h 260913"/>
                  <a:gd name="connsiteX2-79" fmla="*/ 5449458 w 5449458"/>
                  <a:gd name="connsiteY2-80" fmla="*/ 0 h 260913"/>
                  <a:gd name="connsiteX0-81" fmla="*/ 0 w 4693246"/>
                  <a:gd name="connsiteY0-82" fmla="*/ 169 h 463018"/>
                  <a:gd name="connsiteX1-83" fmla="*/ 1234144 w 4693246"/>
                  <a:gd name="connsiteY1-84" fmla="*/ 462849 h 463018"/>
                  <a:gd name="connsiteX2-85" fmla="*/ 4693246 w 4693246"/>
                  <a:gd name="connsiteY2-86" fmla="*/ 202510 h 463018"/>
                  <a:gd name="connsiteX0-87" fmla="*/ 153395 w 4846641"/>
                  <a:gd name="connsiteY0-88" fmla="*/ 0 h 462988"/>
                  <a:gd name="connsiteX1-89" fmla="*/ 1387539 w 4846641"/>
                  <a:gd name="connsiteY1-90" fmla="*/ 462680 h 462988"/>
                  <a:gd name="connsiteX2-91" fmla="*/ 4846641 w 4846641"/>
                  <a:gd name="connsiteY2-92" fmla="*/ 202341 h 462988"/>
                  <a:gd name="connsiteX0-93" fmla="*/ 212160 w 4457851"/>
                  <a:gd name="connsiteY0-94" fmla="*/ 0 h 462988"/>
                  <a:gd name="connsiteX1-95" fmla="*/ 998749 w 4457851"/>
                  <a:gd name="connsiteY1-96" fmla="*/ 462680 h 462988"/>
                  <a:gd name="connsiteX2-97" fmla="*/ 4457851 w 4457851"/>
                  <a:gd name="connsiteY2-98" fmla="*/ 202341 h 462988"/>
                  <a:gd name="connsiteX0-99" fmla="*/ 238795 w 4484486"/>
                  <a:gd name="connsiteY0-100" fmla="*/ 0 h 462868"/>
                  <a:gd name="connsiteX1-101" fmla="*/ 1025384 w 4484486"/>
                  <a:gd name="connsiteY1-102" fmla="*/ 462680 h 462868"/>
                  <a:gd name="connsiteX2-103" fmla="*/ 4484486 w 4484486"/>
                  <a:gd name="connsiteY2-104" fmla="*/ 202341 h 462868"/>
                  <a:gd name="connsiteX0-105" fmla="*/ 410770 w 4656461"/>
                  <a:gd name="connsiteY0-106" fmla="*/ 0 h 425815"/>
                  <a:gd name="connsiteX1-107" fmla="*/ 595476 w 4656461"/>
                  <a:gd name="connsiteY1-108" fmla="*/ 425610 h 425815"/>
                  <a:gd name="connsiteX2-109" fmla="*/ 4656461 w 4656461"/>
                  <a:gd name="connsiteY2-110" fmla="*/ 202341 h 425815"/>
                  <a:gd name="connsiteX0-111" fmla="*/ 410770 w 4656461"/>
                  <a:gd name="connsiteY0-112" fmla="*/ 0 h 364069"/>
                  <a:gd name="connsiteX1-113" fmla="*/ 595476 w 4656461"/>
                  <a:gd name="connsiteY1-114" fmla="*/ 363827 h 364069"/>
                  <a:gd name="connsiteX2-115" fmla="*/ 4656461 w 4656461"/>
                  <a:gd name="connsiteY2-116" fmla="*/ 202341 h 364069"/>
                  <a:gd name="connsiteX0-117" fmla="*/ 558636 w 4511100"/>
                  <a:gd name="connsiteY0-118" fmla="*/ 0 h 388767"/>
                  <a:gd name="connsiteX1-119" fmla="*/ 450115 w 4511100"/>
                  <a:gd name="connsiteY1-120" fmla="*/ 388541 h 388767"/>
                  <a:gd name="connsiteX2-121" fmla="*/ 4511100 w 4511100"/>
                  <a:gd name="connsiteY2-122" fmla="*/ 227055 h 388767"/>
                  <a:gd name="connsiteX0-123" fmla="*/ 445007 w 4613533"/>
                  <a:gd name="connsiteY0-124" fmla="*/ 0 h 413467"/>
                  <a:gd name="connsiteX1-125" fmla="*/ 552548 w 4613533"/>
                  <a:gd name="connsiteY1-126" fmla="*/ 413255 h 413467"/>
                  <a:gd name="connsiteX2-127" fmla="*/ 4613533 w 4613533"/>
                  <a:gd name="connsiteY2-128" fmla="*/ 251769 h 413467"/>
                  <a:gd name="connsiteX0-129" fmla="*/ 437894 w 4606420"/>
                  <a:gd name="connsiteY0-130" fmla="*/ 0 h 351722"/>
                  <a:gd name="connsiteX1-131" fmla="*/ 560868 w 4606420"/>
                  <a:gd name="connsiteY1-132" fmla="*/ 351471 h 351722"/>
                  <a:gd name="connsiteX2-133" fmla="*/ 4606420 w 4606420"/>
                  <a:gd name="connsiteY2-134" fmla="*/ 251769 h 351722"/>
                  <a:gd name="connsiteX0-135" fmla="*/ 424068 w 4592594"/>
                  <a:gd name="connsiteY0-136" fmla="*/ 0 h 401116"/>
                  <a:gd name="connsiteX1-137" fmla="*/ 577907 w 4592594"/>
                  <a:gd name="connsiteY1-138" fmla="*/ 400898 h 401116"/>
                  <a:gd name="connsiteX2-139" fmla="*/ 4592594 w 4592594"/>
                  <a:gd name="connsiteY2-140" fmla="*/ 251769 h 401116"/>
                  <a:gd name="connsiteX0-141" fmla="*/ 424068 w 4592594"/>
                  <a:gd name="connsiteY0-142" fmla="*/ 0 h 401116"/>
                  <a:gd name="connsiteX1-143" fmla="*/ 577907 w 4592594"/>
                  <a:gd name="connsiteY1-144" fmla="*/ 400898 h 401116"/>
                  <a:gd name="connsiteX2-145" fmla="*/ 4592594 w 4592594"/>
                  <a:gd name="connsiteY2-146" fmla="*/ 338266 h 401116"/>
                  <a:gd name="connsiteX0-147" fmla="*/ 391353 w 4638179"/>
                  <a:gd name="connsiteY0-148" fmla="*/ 0 h 401116"/>
                  <a:gd name="connsiteX1-149" fmla="*/ 623492 w 4638179"/>
                  <a:gd name="connsiteY1-150" fmla="*/ 400898 h 401116"/>
                  <a:gd name="connsiteX2-151" fmla="*/ 4638179 w 4638179"/>
                  <a:gd name="connsiteY2-152" fmla="*/ 338266 h 401116"/>
                  <a:gd name="connsiteX0-153" fmla="*/ 391353 w 4904398"/>
                  <a:gd name="connsiteY0-154" fmla="*/ 0 h 401116"/>
                  <a:gd name="connsiteX1-155" fmla="*/ 623492 w 4904398"/>
                  <a:gd name="connsiteY1-156" fmla="*/ 400898 h 401116"/>
                  <a:gd name="connsiteX2-157" fmla="*/ 4904398 w 4904398"/>
                  <a:gd name="connsiteY2-158" fmla="*/ 322224 h 401116"/>
                </a:gdLst>
                <a:ahLst/>
                <a:cxnLst>
                  <a:cxn ang="0">
                    <a:pos x="connsiteX0-153" y="connsiteY0-154"/>
                  </a:cxn>
                  <a:cxn ang="0">
                    <a:pos x="connsiteX1-155" y="connsiteY1-156"/>
                  </a:cxn>
                  <a:cxn ang="0">
                    <a:pos x="connsiteX2-157" y="connsiteY2-158"/>
                  </a:cxn>
                </a:cxnLst>
                <a:rect l="l" t="t" r="r" b="b"/>
                <a:pathLst>
                  <a:path w="4904398" h="401116">
                    <a:moveTo>
                      <a:pt x="391353" y="0"/>
                    </a:moveTo>
                    <a:cubicBezTo>
                      <a:pt x="-226127" y="38897"/>
                      <a:pt x="-86259" y="411428"/>
                      <a:pt x="623492" y="400898"/>
                    </a:cubicBezTo>
                    <a:lnTo>
                      <a:pt x="4904398" y="322224"/>
                    </a:lnTo>
                  </a:path>
                </a:pathLst>
              </a:custGeom>
              <a:noFill/>
              <a:ln w="25400" cap="rnd">
                <a:solidFill>
                  <a:schemeClr val="bg1"/>
                </a:solidFill>
                <a:prstDash val="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80" name="文本框 179"/>
            <p:cNvSpPr txBox="1"/>
            <p:nvPr/>
          </p:nvSpPr>
          <p:spPr>
            <a:xfrm>
              <a:off x="1595870" y="496392"/>
              <a:ext cx="339387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1. </a:t>
              </a:r>
              <a:r>
                <a:rPr lang="en-US" altLang="zh-CN" sz="3200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Sông</a:t>
              </a:r>
              <a:r>
                <a:rPr lang="en-US" altLang="zh-CN" sz="3200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 </a:t>
              </a:r>
              <a:r>
                <a:rPr lang="en-US" altLang="zh-CN" sz="3200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và</a:t>
              </a:r>
              <a:r>
                <a:rPr lang="en-US" altLang="zh-CN" sz="3200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 </a:t>
              </a:r>
              <a:r>
                <a:rPr lang="en-US" altLang="zh-CN" sz="3200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hồ</a:t>
              </a:r>
              <a:endParaRPr lang="zh-CN" altLang="en-US" sz="3200" dirty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endParaRPr>
            </a:p>
          </p:txBody>
        </p:sp>
      </p:grpSp>
      <p:grpSp>
        <p:nvGrpSpPr>
          <p:cNvPr id="195" name="组合 194"/>
          <p:cNvGrpSpPr/>
          <p:nvPr/>
        </p:nvGrpSpPr>
        <p:grpSpPr>
          <a:xfrm>
            <a:off x="1538201" y="1980663"/>
            <a:ext cx="3933268" cy="1421928"/>
            <a:chOff x="1538201" y="1980663"/>
            <a:chExt cx="3933268" cy="1421928"/>
          </a:xfrm>
        </p:grpSpPr>
        <p:sp>
          <p:nvSpPr>
            <p:cNvPr id="2" name="椭圆 31"/>
            <p:cNvSpPr/>
            <p:nvPr/>
          </p:nvSpPr>
          <p:spPr>
            <a:xfrm>
              <a:off x="1538201" y="2045970"/>
              <a:ext cx="994660" cy="1202966"/>
            </a:xfrm>
            <a:custGeom>
              <a:avLst/>
              <a:gdLst>
                <a:gd name="connsiteX0" fmla="*/ 0 w 656493"/>
                <a:gd name="connsiteY0" fmla="*/ 316523 h 633046"/>
                <a:gd name="connsiteX1" fmla="*/ 328247 w 656493"/>
                <a:gd name="connsiteY1" fmla="*/ 0 h 633046"/>
                <a:gd name="connsiteX2" fmla="*/ 656494 w 656493"/>
                <a:gd name="connsiteY2" fmla="*/ 316523 h 633046"/>
                <a:gd name="connsiteX3" fmla="*/ 328247 w 656493"/>
                <a:gd name="connsiteY3" fmla="*/ 633046 h 633046"/>
                <a:gd name="connsiteX4" fmla="*/ 0 w 656493"/>
                <a:gd name="connsiteY4" fmla="*/ 316523 h 633046"/>
                <a:gd name="connsiteX0-1" fmla="*/ 328247 w 656494"/>
                <a:gd name="connsiteY0-2" fmla="*/ 0 h 633046"/>
                <a:gd name="connsiteX1-3" fmla="*/ 656494 w 656494"/>
                <a:gd name="connsiteY1-4" fmla="*/ 316523 h 633046"/>
                <a:gd name="connsiteX2-5" fmla="*/ 328247 w 656494"/>
                <a:gd name="connsiteY2-6" fmla="*/ 633046 h 633046"/>
                <a:gd name="connsiteX3-7" fmla="*/ 0 w 656494"/>
                <a:gd name="connsiteY3-8" fmla="*/ 316523 h 633046"/>
                <a:gd name="connsiteX4-9" fmla="*/ 419687 w 656494"/>
                <a:gd name="connsiteY4-10" fmla="*/ 91440 h 633046"/>
                <a:gd name="connsiteX0-11" fmla="*/ 402964 w 731211"/>
                <a:gd name="connsiteY0-12" fmla="*/ 0 h 633046"/>
                <a:gd name="connsiteX1-13" fmla="*/ 731211 w 731211"/>
                <a:gd name="connsiteY1-14" fmla="*/ 316523 h 633046"/>
                <a:gd name="connsiteX2-15" fmla="*/ 402964 w 731211"/>
                <a:gd name="connsiteY2-16" fmla="*/ 633046 h 633046"/>
                <a:gd name="connsiteX3-17" fmla="*/ 74717 w 731211"/>
                <a:gd name="connsiteY3-18" fmla="*/ 316523 h 633046"/>
                <a:gd name="connsiteX4-19" fmla="*/ 161895 w 731211"/>
                <a:gd name="connsiteY4-20" fmla="*/ 152400 h 633046"/>
                <a:gd name="connsiteX0-21" fmla="*/ 353700 w 681947"/>
                <a:gd name="connsiteY0-22" fmla="*/ 0 h 633046"/>
                <a:gd name="connsiteX1-23" fmla="*/ 681947 w 681947"/>
                <a:gd name="connsiteY1-24" fmla="*/ 316523 h 633046"/>
                <a:gd name="connsiteX2-25" fmla="*/ 353700 w 681947"/>
                <a:gd name="connsiteY2-26" fmla="*/ 633046 h 633046"/>
                <a:gd name="connsiteX3-27" fmla="*/ 25453 w 681947"/>
                <a:gd name="connsiteY3-28" fmla="*/ 316523 h 633046"/>
                <a:gd name="connsiteX4-29" fmla="*/ 112631 w 681947"/>
                <a:gd name="connsiteY4-30" fmla="*/ 152400 h 633046"/>
                <a:gd name="connsiteX0-31" fmla="*/ 341249 w 669496"/>
                <a:gd name="connsiteY0-32" fmla="*/ 0 h 633046"/>
                <a:gd name="connsiteX1-33" fmla="*/ 669496 w 669496"/>
                <a:gd name="connsiteY1-34" fmla="*/ 316523 h 633046"/>
                <a:gd name="connsiteX2-35" fmla="*/ 341249 w 669496"/>
                <a:gd name="connsiteY2-36" fmla="*/ 633046 h 633046"/>
                <a:gd name="connsiteX3-37" fmla="*/ 13002 w 669496"/>
                <a:gd name="connsiteY3-38" fmla="*/ 316523 h 633046"/>
                <a:gd name="connsiteX4-39" fmla="*/ 100180 w 669496"/>
                <a:gd name="connsiteY4-40" fmla="*/ 152400 h 633046"/>
                <a:gd name="connsiteX0-41" fmla="*/ 347951 w 676198"/>
                <a:gd name="connsiteY0-42" fmla="*/ 0 h 633046"/>
                <a:gd name="connsiteX1-43" fmla="*/ 676198 w 676198"/>
                <a:gd name="connsiteY1-44" fmla="*/ 316523 h 633046"/>
                <a:gd name="connsiteX2-45" fmla="*/ 347951 w 676198"/>
                <a:gd name="connsiteY2-46" fmla="*/ 633046 h 633046"/>
                <a:gd name="connsiteX3-47" fmla="*/ 19704 w 676198"/>
                <a:gd name="connsiteY3-48" fmla="*/ 316523 h 633046"/>
                <a:gd name="connsiteX4-49" fmla="*/ 79173 w 676198"/>
                <a:gd name="connsiteY4-50" fmla="*/ 113607 h 633046"/>
                <a:gd name="connsiteX0-51" fmla="*/ 333371 w 661618"/>
                <a:gd name="connsiteY0-52" fmla="*/ 0 h 633046"/>
                <a:gd name="connsiteX1-53" fmla="*/ 661618 w 661618"/>
                <a:gd name="connsiteY1-54" fmla="*/ 316523 h 633046"/>
                <a:gd name="connsiteX2-55" fmla="*/ 333371 w 661618"/>
                <a:gd name="connsiteY2-56" fmla="*/ 633046 h 633046"/>
                <a:gd name="connsiteX3-57" fmla="*/ 5124 w 661618"/>
                <a:gd name="connsiteY3-58" fmla="*/ 316523 h 633046"/>
                <a:gd name="connsiteX4-59" fmla="*/ 64593 w 661618"/>
                <a:gd name="connsiteY4-60" fmla="*/ 113607 h 633046"/>
                <a:gd name="connsiteX0-61" fmla="*/ 178200 w 661618"/>
                <a:gd name="connsiteY0-62" fmla="*/ 0 h 583170"/>
                <a:gd name="connsiteX1-63" fmla="*/ 661618 w 661618"/>
                <a:gd name="connsiteY1-64" fmla="*/ 266647 h 583170"/>
                <a:gd name="connsiteX2-65" fmla="*/ 333371 w 661618"/>
                <a:gd name="connsiteY2-66" fmla="*/ 583170 h 583170"/>
                <a:gd name="connsiteX3-67" fmla="*/ 5124 w 661618"/>
                <a:gd name="connsiteY3-68" fmla="*/ 266647 h 583170"/>
                <a:gd name="connsiteX4-69" fmla="*/ 64593 w 661618"/>
                <a:gd name="connsiteY4-70" fmla="*/ 63731 h 583170"/>
                <a:gd name="connsiteX0-71" fmla="*/ 178200 w 662133"/>
                <a:gd name="connsiteY0-72" fmla="*/ 66578 h 649748"/>
                <a:gd name="connsiteX1-73" fmla="*/ 412660 w 662133"/>
                <a:gd name="connsiteY1-74" fmla="*/ 10947 h 649748"/>
                <a:gd name="connsiteX2-75" fmla="*/ 661618 w 662133"/>
                <a:gd name="connsiteY2-76" fmla="*/ 333225 h 649748"/>
                <a:gd name="connsiteX3-77" fmla="*/ 333371 w 662133"/>
                <a:gd name="connsiteY3-78" fmla="*/ 649748 h 649748"/>
                <a:gd name="connsiteX4-79" fmla="*/ 5124 w 662133"/>
                <a:gd name="connsiteY4-80" fmla="*/ 333225 h 649748"/>
                <a:gd name="connsiteX5" fmla="*/ 64593 w 662133"/>
                <a:gd name="connsiteY5" fmla="*/ 130309 h 649748"/>
                <a:gd name="connsiteX0-81" fmla="*/ 178200 w 662148"/>
                <a:gd name="connsiteY0-82" fmla="*/ 66578 h 649748"/>
                <a:gd name="connsiteX1-83" fmla="*/ 412660 w 662148"/>
                <a:gd name="connsiteY1-84" fmla="*/ 10947 h 649748"/>
                <a:gd name="connsiteX2-85" fmla="*/ 661618 w 662148"/>
                <a:gd name="connsiteY2-86" fmla="*/ 333225 h 649748"/>
                <a:gd name="connsiteX3-87" fmla="*/ 333371 w 662148"/>
                <a:gd name="connsiteY3-88" fmla="*/ 649748 h 649748"/>
                <a:gd name="connsiteX4-89" fmla="*/ 5124 w 662148"/>
                <a:gd name="connsiteY4-90" fmla="*/ 333225 h 649748"/>
                <a:gd name="connsiteX5-91" fmla="*/ 64593 w 662148"/>
                <a:gd name="connsiteY5-92" fmla="*/ 130309 h 649748"/>
                <a:gd name="connsiteX0-93" fmla="*/ 178200 w 662148"/>
                <a:gd name="connsiteY0-94" fmla="*/ 61032 h 644202"/>
                <a:gd name="connsiteX1-95" fmla="*/ 412660 w 662148"/>
                <a:gd name="connsiteY1-96" fmla="*/ 5401 h 644202"/>
                <a:gd name="connsiteX2-97" fmla="*/ 661618 w 662148"/>
                <a:gd name="connsiteY2-98" fmla="*/ 327679 h 644202"/>
                <a:gd name="connsiteX3-99" fmla="*/ 333371 w 662148"/>
                <a:gd name="connsiteY3-100" fmla="*/ 644202 h 644202"/>
                <a:gd name="connsiteX4-101" fmla="*/ 5124 w 662148"/>
                <a:gd name="connsiteY4-102" fmla="*/ 327679 h 644202"/>
                <a:gd name="connsiteX5-103" fmla="*/ 64593 w 662148"/>
                <a:gd name="connsiteY5-104" fmla="*/ 124763 h 644202"/>
                <a:gd name="connsiteX0-105" fmla="*/ 178200 w 662148"/>
                <a:gd name="connsiteY0-106" fmla="*/ 75865 h 659035"/>
                <a:gd name="connsiteX1-107" fmla="*/ 168819 w 662148"/>
                <a:gd name="connsiteY1-108" fmla="*/ 31317 h 659035"/>
                <a:gd name="connsiteX2-109" fmla="*/ 412660 w 662148"/>
                <a:gd name="connsiteY2-110" fmla="*/ 20234 h 659035"/>
                <a:gd name="connsiteX3-111" fmla="*/ 661618 w 662148"/>
                <a:gd name="connsiteY3-112" fmla="*/ 342512 h 659035"/>
                <a:gd name="connsiteX4-113" fmla="*/ 333371 w 662148"/>
                <a:gd name="connsiteY4-114" fmla="*/ 659035 h 659035"/>
                <a:gd name="connsiteX5-115" fmla="*/ 5124 w 662148"/>
                <a:gd name="connsiteY5-116" fmla="*/ 342512 h 659035"/>
                <a:gd name="connsiteX6" fmla="*/ 64593 w 662148"/>
                <a:gd name="connsiteY6" fmla="*/ 139596 h 659035"/>
                <a:gd name="connsiteX0-117" fmla="*/ 178200 w 662148"/>
                <a:gd name="connsiteY0-118" fmla="*/ 68901 h 652071"/>
                <a:gd name="connsiteX1-119" fmla="*/ 130026 w 662148"/>
                <a:gd name="connsiteY1-120" fmla="*/ 68688 h 652071"/>
                <a:gd name="connsiteX2-121" fmla="*/ 412660 w 662148"/>
                <a:gd name="connsiteY2-122" fmla="*/ 13270 h 652071"/>
                <a:gd name="connsiteX3-123" fmla="*/ 661618 w 662148"/>
                <a:gd name="connsiteY3-124" fmla="*/ 335548 h 652071"/>
                <a:gd name="connsiteX4-125" fmla="*/ 333371 w 662148"/>
                <a:gd name="connsiteY4-126" fmla="*/ 652071 h 652071"/>
                <a:gd name="connsiteX5-127" fmla="*/ 5124 w 662148"/>
                <a:gd name="connsiteY5-128" fmla="*/ 335548 h 652071"/>
                <a:gd name="connsiteX6-129" fmla="*/ 64593 w 662148"/>
                <a:gd name="connsiteY6-130" fmla="*/ 132632 h 652071"/>
                <a:gd name="connsiteX0-131" fmla="*/ 178200 w 662220"/>
                <a:gd name="connsiteY0-132" fmla="*/ 68901 h 652071"/>
                <a:gd name="connsiteX1-133" fmla="*/ 130026 w 662220"/>
                <a:gd name="connsiteY1-134" fmla="*/ 68688 h 652071"/>
                <a:gd name="connsiteX2-135" fmla="*/ 412660 w 662220"/>
                <a:gd name="connsiteY2-136" fmla="*/ 13270 h 652071"/>
                <a:gd name="connsiteX3-137" fmla="*/ 661618 w 662220"/>
                <a:gd name="connsiteY3-138" fmla="*/ 335548 h 652071"/>
                <a:gd name="connsiteX4-139" fmla="*/ 333371 w 662220"/>
                <a:gd name="connsiteY4-140" fmla="*/ 652071 h 652071"/>
                <a:gd name="connsiteX5-141" fmla="*/ 5124 w 662220"/>
                <a:gd name="connsiteY5-142" fmla="*/ 335548 h 652071"/>
                <a:gd name="connsiteX6-143" fmla="*/ 64593 w 662220"/>
                <a:gd name="connsiteY6-144" fmla="*/ 132632 h 652071"/>
                <a:gd name="connsiteX0-145" fmla="*/ 178200 w 662220"/>
                <a:gd name="connsiteY0-146" fmla="*/ 58449 h 641619"/>
                <a:gd name="connsiteX1-147" fmla="*/ 130026 w 662220"/>
                <a:gd name="connsiteY1-148" fmla="*/ 58236 h 641619"/>
                <a:gd name="connsiteX2-149" fmla="*/ 412660 w 662220"/>
                <a:gd name="connsiteY2-150" fmla="*/ 2818 h 641619"/>
                <a:gd name="connsiteX3-151" fmla="*/ 661618 w 662220"/>
                <a:gd name="connsiteY3-152" fmla="*/ 325096 h 641619"/>
                <a:gd name="connsiteX4-153" fmla="*/ 333371 w 662220"/>
                <a:gd name="connsiteY4-154" fmla="*/ 641619 h 641619"/>
                <a:gd name="connsiteX5-155" fmla="*/ 5124 w 662220"/>
                <a:gd name="connsiteY5-156" fmla="*/ 325096 h 641619"/>
                <a:gd name="connsiteX6-157" fmla="*/ 64593 w 662220"/>
                <a:gd name="connsiteY6-158" fmla="*/ 122180 h 641619"/>
                <a:gd name="connsiteX0-159" fmla="*/ 178200 w 662220"/>
                <a:gd name="connsiteY0-160" fmla="*/ 58449 h 641619"/>
                <a:gd name="connsiteX1-161" fmla="*/ 130026 w 662220"/>
                <a:gd name="connsiteY1-162" fmla="*/ 58236 h 641619"/>
                <a:gd name="connsiteX2-163" fmla="*/ 412660 w 662220"/>
                <a:gd name="connsiteY2-164" fmla="*/ 2818 h 641619"/>
                <a:gd name="connsiteX3-165" fmla="*/ 661618 w 662220"/>
                <a:gd name="connsiteY3-166" fmla="*/ 325096 h 641619"/>
                <a:gd name="connsiteX4-167" fmla="*/ 333371 w 662220"/>
                <a:gd name="connsiteY4-168" fmla="*/ 641619 h 641619"/>
                <a:gd name="connsiteX5-169" fmla="*/ 5124 w 662220"/>
                <a:gd name="connsiteY5-170" fmla="*/ 325096 h 641619"/>
                <a:gd name="connsiteX6-171" fmla="*/ 64593 w 662220"/>
                <a:gd name="connsiteY6-172" fmla="*/ 122180 h 641619"/>
                <a:gd name="connsiteX0-173" fmla="*/ 178200 w 662220"/>
                <a:gd name="connsiteY0-174" fmla="*/ 58449 h 641619"/>
                <a:gd name="connsiteX1-175" fmla="*/ 130026 w 662220"/>
                <a:gd name="connsiteY1-176" fmla="*/ 58236 h 641619"/>
                <a:gd name="connsiteX2-177" fmla="*/ 412660 w 662220"/>
                <a:gd name="connsiteY2-178" fmla="*/ 2818 h 641619"/>
                <a:gd name="connsiteX3-179" fmla="*/ 661618 w 662220"/>
                <a:gd name="connsiteY3-180" fmla="*/ 325096 h 641619"/>
                <a:gd name="connsiteX4-181" fmla="*/ 333371 w 662220"/>
                <a:gd name="connsiteY4-182" fmla="*/ 641619 h 641619"/>
                <a:gd name="connsiteX5-183" fmla="*/ 5124 w 662220"/>
                <a:gd name="connsiteY5-184" fmla="*/ 325096 h 641619"/>
                <a:gd name="connsiteX6-185" fmla="*/ 64593 w 662220"/>
                <a:gd name="connsiteY6-186" fmla="*/ 122180 h 641619"/>
                <a:gd name="connsiteX0-187" fmla="*/ 178200 w 662220"/>
                <a:gd name="connsiteY0-188" fmla="*/ 58449 h 641619"/>
                <a:gd name="connsiteX1-189" fmla="*/ 130026 w 662220"/>
                <a:gd name="connsiteY1-190" fmla="*/ 58236 h 641619"/>
                <a:gd name="connsiteX2-191" fmla="*/ 412660 w 662220"/>
                <a:gd name="connsiteY2-192" fmla="*/ 2818 h 641619"/>
                <a:gd name="connsiteX3-193" fmla="*/ 661618 w 662220"/>
                <a:gd name="connsiteY3-194" fmla="*/ 325096 h 641619"/>
                <a:gd name="connsiteX4-195" fmla="*/ 333371 w 662220"/>
                <a:gd name="connsiteY4-196" fmla="*/ 641619 h 641619"/>
                <a:gd name="connsiteX5-197" fmla="*/ 5124 w 662220"/>
                <a:gd name="connsiteY5-198" fmla="*/ 325096 h 641619"/>
                <a:gd name="connsiteX6-199" fmla="*/ 64593 w 662220"/>
                <a:gd name="connsiteY6-200" fmla="*/ 122180 h 641619"/>
                <a:gd name="connsiteX0-201" fmla="*/ 178200 w 662220"/>
                <a:gd name="connsiteY0-202" fmla="*/ 58449 h 641619"/>
                <a:gd name="connsiteX1-203" fmla="*/ 130026 w 662220"/>
                <a:gd name="connsiteY1-204" fmla="*/ 58236 h 641619"/>
                <a:gd name="connsiteX2-205" fmla="*/ 412660 w 662220"/>
                <a:gd name="connsiteY2-206" fmla="*/ 2818 h 641619"/>
                <a:gd name="connsiteX3-207" fmla="*/ 661618 w 662220"/>
                <a:gd name="connsiteY3-208" fmla="*/ 325096 h 641619"/>
                <a:gd name="connsiteX4-209" fmla="*/ 333371 w 662220"/>
                <a:gd name="connsiteY4-210" fmla="*/ 641619 h 641619"/>
                <a:gd name="connsiteX5-211" fmla="*/ 5124 w 662220"/>
                <a:gd name="connsiteY5-212" fmla="*/ 325096 h 641619"/>
                <a:gd name="connsiteX6-213" fmla="*/ 64593 w 662220"/>
                <a:gd name="connsiteY6-214" fmla="*/ 122180 h 641619"/>
                <a:gd name="connsiteX0-215" fmla="*/ 176252 w 660272"/>
                <a:gd name="connsiteY0-216" fmla="*/ 58449 h 641619"/>
                <a:gd name="connsiteX1-217" fmla="*/ 128078 w 660272"/>
                <a:gd name="connsiteY1-218" fmla="*/ 58236 h 641619"/>
                <a:gd name="connsiteX2-219" fmla="*/ 410712 w 660272"/>
                <a:gd name="connsiteY2-220" fmla="*/ 2818 h 641619"/>
                <a:gd name="connsiteX3-221" fmla="*/ 659670 w 660272"/>
                <a:gd name="connsiteY3-222" fmla="*/ 325096 h 641619"/>
                <a:gd name="connsiteX4-223" fmla="*/ 331423 w 660272"/>
                <a:gd name="connsiteY4-224" fmla="*/ 641619 h 641619"/>
                <a:gd name="connsiteX5-225" fmla="*/ 3176 w 660272"/>
                <a:gd name="connsiteY5-226" fmla="*/ 325096 h 641619"/>
                <a:gd name="connsiteX6-227" fmla="*/ 62645 w 660272"/>
                <a:gd name="connsiteY6-228" fmla="*/ 122180 h 641619"/>
                <a:gd name="connsiteX0-229" fmla="*/ 253837 w 660272"/>
                <a:gd name="connsiteY0-230" fmla="*/ 30740 h 641619"/>
                <a:gd name="connsiteX1-231" fmla="*/ 128078 w 660272"/>
                <a:gd name="connsiteY1-232" fmla="*/ 58236 h 641619"/>
                <a:gd name="connsiteX2-233" fmla="*/ 410712 w 660272"/>
                <a:gd name="connsiteY2-234" fmla="*/ 2818 h 641619"/>
                <a:gd name="connsiteX3-235" fmla="*/ 659670 w 660272"/>
                <a:gd name="connsiteY3-236" fmla="*/ 325096 h 641619"/>
                <a:gd name="connsiteX4-237" fmla="*/ 331423 w 660272"/>
                <a:gd name="connsiteY4-238" fmla="*/ 641619 h 641619"/>
                <a:gd name="connsiteX5-239" fmla="*/ 3176 w 660272"/>
                <a:gd name="connsiteY5-240" fmla="*/ 325096 h 641619"/>
                <a:gd name="connsiteX6-241" fmla="*/ 62645 w 660272"/>
                <a:gd name="connsiteY6-242" fmla="*/ 122180 h 641619"/>
                <a:gd name="connsiteX0-243" fmla="*/ 253837 w 660191"/>
                <a:gd name="connsiteY0-244" fmla="*/ 41069 h 651948"/>
                <a:gd name="connsiteX1-245" fmla="*/ 161329 w 660191"/>
                <a:gd name="connsiteY1-246" fmla="*/ 63023 h 651948"/>
                <a:gd name="connsiteX2-247" fmla="*/ 410712 w 660191"/>
                <a:gd name="connsiteY2-248" fmla="*/ 13147 h 651948"/>
                <a:gd name="connsiteX3-249" fmla="*/ 659670 w 660191"/>
                <a:gd name="connsiteY3-250" fmla="*/ 335425 h 651948"/>
                <a:gd name="connsiteX4-251" fmla="*/ 331423 w 660191"/>
                <a:gd name="connsiteY4-252" fmla="*/ 651948 h 651948"/>
                <a:gd name="connsiteX5-253" fmla="*/ 3176 w 660191"/>
                <a:gd name="connsiteY5-254" fmla="*/ 335425 h 651948"/>
                <a:gd name="connsiteX6-255" fmla="*/ 62645 w 660191"/>
                <a:gd name="connsiteY6-256" fmla="*/ 132509 h 651948"/>
                <a:gd name="connsiteX0-257" fmla="*/ 253837 w 660897"/>
                <a:gd name="connsiteY0-258" fmla="*/ 45475 h 656354"/>
                <a:gd name="connsiteX1-259" fmla="*/ 161329 w 660897"/>
                <a:gd name="connsiteY1-260" fmla="*/ 67429 h 656354"/>
                <a:gd name="connsiteX2-261" fmla="*/ 410712 w 660897"/>
                <a:gd name="connsiteY2-262" fmla="*/ 17553 h 656354"/>
                <a:gd name="connsiteX3-263" fmla="*/ 659670 w 660897"/>
                <a:gd name="connsiteY3-264" fmla="*/ 339831 h 656354"/>
                <a:gd name="connsiteX4-265" fmla="*/ 331423 w 660897"/>
                <a:gd name="connsiteY4-266" fmla="*/ 656354 h 656354"/>
                <a:gd name="connsiteX5-267" fmla="*/ 3176 w 660897"/>
                <a:gd name="connsiteY5-268" fmla="*/ 339831 h 656354"/>
                <a:gd name="connsiteX6-269" fmla="*/ 62645 w 660897"/>
                <a:gd name="connsiteY6-270" fmla="*/ 136915 h 656354"/>
                <a:gd name="connsiteX0-271" fmla="*/ 253837 w 660406"/>
                <a:gd name="connsiteY0-272" fmla="*/ 41070 h 651949"/>
                <a:gd name="connsiteX1-273" fmla="*/ 161329 w 660406"/>
                <a:gd name="connsiteY1-274" fmla="*/ 63024 h 651949"/>
                <a:gd name="connsiteX2-275" fmla="*/ 410712 w 660406"/>
                <a:gd name="connsiteY2-276" fmla="*/ 13148 h 651949"/>
                <a:gd name="connsiteX3-277" fmla="*/ 659670 w 660406"/>
                <a:gd name="connsiteY3-278" fmla="*/ 335426 h 651949"/>
                <a:gd name="connsiteX4-279" fmla="*/ 331423 w 660406"/>
                <a:gd name="connsiteY4-280" fmla="*/ 651949 h 651949"/>
                <a:gd name="connsiteX5-281" fmla="*/ 3176 w 660406"/>
                <a:gd name="connsiteY5-282" fmla="*/ 335426 h 651949"/>
                <a:gd name="connsiteX6-283" fmla="*/ 62645 w 660406"/>
                <a:gd name="connsiteY6-284" fmla="*/ 132510 h 651949"/>
                <a:gd name="connsiteX0-285" fmla="*/ 161329 w 660406"/>
                <a:gd name="connsiteY0-286" fmla="*/ 63024 h 651949"/>
                <a:gd name="connsiteX1-287" fmla="*/ 410712 w 660406"/>
                <a:gd name="connsiteY1-288" fmla="*/ 13148 h 651949"/>
                <a:gd name="connsiteX2-289" fmla="*/ 659670 w 660406"/>
                <a:gd name="connsiteY2-290" fmla="*/ 335426 h 651949"/>
                <a:gd name="connsiteX3-291" fmla="*/ 331423 w 660406"/>
                <a:gd name="connsiteY3-292" fmla="*/ 651949 h 651949"/>
                <a:gd name="connsiteX4-293" fmla="*/ 3176 w 660406"/>
                <a:gd name="connsiteY4-294" fmla="*/ 335426 h 651949"/>
                <a:gd name="connsiteX5-295" fmla="*/ 62645 w 660406"/>
                <a:gd name="connsiteY5-296" fmla="*/ 132510 h 651949"/>
                <a:gd name="connsiteX0-297" fmla="*/ 128078 w 660207"/>
                <a:gd name="connsiteY0-298" fmla="*/ 63024 h 651949"/>
                <a:gd name="connsiteX1-299" fmla="*/ 410712 w 660207"/>
                <a:gd name="connsiteY1-300" fmla="*/ 13148 h 651949"/>
                <a:gd name="connsiteX2-301" fmla="*/ 659670 w 660207"/>
                <a:gd name="connsiteY2-302" fmla="*/ 335426 h 651949"/>
                <a:gd name="connsiteX3-303" fmla="*/ 331423 w 660207"/>
                <a:gd name="connsiteY3-304" fmla="*/ 651949 h 651949"/>
                <a:gd name="connsiteX4-305" fmla="*/ 3176 w 660207"/>
                <a:gd name="connsiteY4-306" fmla="*/ 335426 h 651949"/>
                <a:gd name="connsiteX5-307" fmla="*/ 62645 w 660207"/>
                <a:gd name="connsiteY5-308" fmla="*/ 132510 h 651949"/>
                <a:gd name="connsiteX0-309" fmla="*/ 128078 w 660438"/>
                <a:gd name="connsiteY0-310" fmla="*/ 60888 h 649813"/>
                <a:gd name="connsiteX1-311" fmla="*/ 410712 w 660438"/>
                <a:gd name="connsiteY1-312" fmla="*/ 11012 h 649813"/>
                <a:gd name="connsiteX2-313" fmla="*/ 659670 w 660438"/>
                <a:gd name="connsiteY2-314" fmla="*/ 333290 h 649813"/>
                <a:gd name="connsiteX3-315" fmla="*/ 331423 w 660438"/>
                <a:gd name="connsiteY3-316" fmla="*/ 649813 h 649813"/>
                <a:gd name="connsiteX4-317" fmla="*/ 3176 w 660438"/>
                <a:gd name="connsiteY4-318" fmla="*/ 333290 h 649813"/>
                <a:gd name="connsiteX5-319" fmla="*/ 62645 w 660438"/>
                <a:gd name="connsiteY5-320" fmla="*/ 130374 h 649813"/>
                <a:gd name="connsiteX0-321" fmla="*/ 128078 w 660438"/>
                <a:gd name="connsiteY0-322" fmla="*/ 64927 h 653852"/>
                <a:gd name="connsiteX1-323" fmla="*/ 410712 w 660438"/>
                <a:gd name="connsiteY1-324" fmla="*/ 15051 h 653852"/>
                <a:gd name="connsiteX2-325" fmla="*/ 659670 w 660438"/>
                <a:gd name="connsiteY2-326" fmla="*/ 337329 h 653852"/>
                <a:gd name="connsiteX3-327" fmla="*/ 331423 w 660438"/>
                <a:gd name="connsiteY3-328" fmla="*/ 653852 h 653852"/>
                <a:gd name="connsiteX4-329" fmla="*/ 3176 w 660438"/>
                <a:gd name="connsiteY4-330" fmla="*/ 337329 h 653852"/>
                <a:gd name="connsiteX5-331" fmla="*/ 62645 w 660438"/>
                <a:gd name="connsiteY5-332" fmla="*/ 134413 h 653852"/>
                <a:gd name="connsiteX0-333" fmla="*/ 128078 w 687378"/>
                <a:gd name="connsiteY0-334" fmla="*/ 58090 h 647015"/>
                <a:gd name="connsiteX1-335" fmla="*/ 571432 w 687378"/>
                <a:gd name="connsiteY1-336" fmla="*/ 16673 h 647015"/>
                <a:gd name="connsiteX2-337" fmla="*/ 659670 w 687378"/>
                <a:gd name="connsiteY2-338" fmla="*/ 330492 h 647015"/>
                <a:gd name="connsiteX3-339" fmla="*/ 331423 w 687378"/>
                <a:gd name="connsiteY3-340" fmla="*/ 647015 h 647015"/>
                <a:gd name="connsiteX4-341" fmla="*/ 3176 w 687378"/>
                <a:gd name="connsiteY4-342" fmla="*/ 330492 h 647015"/>
                <a:gd name="connsiteX5-343" fmla="*/ 62645 w 687378"/>
                <a:gd name="connsiteY5-344" fmla="*/ 127576 h 647015"/>
                <a:gd name="connsiteX0-345" fmla="*/ 128078 w 677145"/>
                <a:gd name="connsiteY0-346" fmla="*/ 58090 h 663933"/>
                <a:gd name="connsiteX1-347" fmla="*/ 571432 w 677145"/>
                <a:gd name="connsiteY1-348" fmla="*/ 16673 h 663933"/>
                <a:gd name="connsiteX2-349" fmla="*/ 659670 w 677145"/>
                <a:gd name="connsiteY2-350" fmla="*/ 330492 h 663933"/>
                <a:gd name="connsiteX3-351" fmla="*/ 559815 w 677145"/>
                <a:gd name="connsiteY3-352" fmla="*/ 663933 h 663933"/>
                <a:gd name="connsiteX4-353" fmla="*/ 3176 w 677145"/>
                <a:gd name="connsiteY4-354" fmla="*/ 330492 h 663933"/>
                <a:gd name="connsiteX5-355" fmla="*/ 62645 w 677145"/>
                <a:gd name="connsiteY5-356" fmla="*/ 127576 h 663933"/>
                <a:gd name="connsiteX0-357" fmla="*/ 101940 w 644966"/>
                <a:gd name="connsiteY0-358" fmla="*/ 58090 h 685888"/>
                <a:gd name="connsiteX1-359" fmla="*/ 545294 w 644966"/>
                <a:gd name="connsiteY1-360" fmla="*/ 16673 h 685888"/>
                <a:gd name="connsiteX2-361" fmla="*/ 633532 w 644966"/>
                <a:gd name="connsiteY2-362" fmla="*/ 330492 h 685888"/>
                <a:gd name="connsiteX3-363" fmla="*/ 533677 w 644966"/>
                <a:gd name="connsiteY3-364" fmla="*/ 663933 h 685888"/>
                <a:gd name="connsiteX4-365" fmla="*/ 10874 w 644966"/>
                <a:gd name="connsiteY4-366" fmla="*/ 575801 h 685888"/>
                <a:gd name="connsiteX5-367" fmla="*/ 36507 w 644966"/>
                <a:gd name="connsiteY5-368" fmla="*/ 127576 h 685888"/>
                <a:gd name="connsiteX0-369" fmla="*/ 101940 w 642626"/>
                <a:gd name="connsiteY0-370" fmla="*/ 58090 h 654766"/>
                <a:gd name="connsiteX1-371" fmla="*/ 545294 w 642626"/>
                <a:gd name="connsiteY1-372" fmla="*/ 16673 h 654766"/>
                <a:gd name="connsiteX2-373" fmla="*/ 633532 w 642626"/>
                <a:gd name="connsiteY2-374" fmla="*/ 330492 h 654766"/>
                <a:gd name="connsiteX3-375" fmla="*/ 567513 w 642626"/>
                <a:gd name="connsiteY3-376" fmla="*/ 613179 h 654766"/>
                <a:gd name="connsiteX4-377" fmla="*/ 10874 w 642626"/>
                <a:gd name="connsiteY4-378" fmla="*/ 575801 h 654766"/>
                <a:gd name="connsiteX5-379" fmla="*/ 36507 w 642626"/>
                <a:gd name="connsiteY5-380" fmla="*/ 127576 h 654766"/>
                <a:gd name="connsiteX0-381" fmla="*/ 101940 w 642626"/>
                <a:gd name="connsiteY0-382" fmla="*/ 30477 h 627153"/>
                <a:gd name="connsiteX1-383" fmla="*/ 545294 w 642626"/>
                <a:gd name="connsiteY1-384" fmla="*/ 31354 h 627153"/>
                <a:gd name="connsiteX2-385" fmla="*/ 633532 w 642626"/>
                <a:gd name="connsiteY2-386" fmla="*/ 302879 h 627153"/>
                <a:gd name="connsiteX3-387" fmla="*/ 567513 w 642626"/>
                <a:gd name="connsiteY3-388" fmla="*/ 585566 h 627153"/>
                <a:gd name="connsiteX4-389" fmla="*/ 10874 w 642626"/>
                <a:gd name="connsiteY4-390" fmla="*/ 548188 h 627153"/>
                <a:gd name="connsiteX5-391" fmla="*/ 36507 w 642626"/>
                <a:gd name="connsiteY5-392" fmla="*/ 99963 h 627153"/>
                <a:gd name="connsiteX0-393" fmla="*/ 101940 w 641803"/>
                <a:gd name="connsiteY0-394" fmla="*/ 32533 h 629209"/>
                <a:gd name="connsiteX1-395" fmla="*/ 545294 w 641803"/>
                <a:gd name="connsiteY1-396" fmla="*/ 33410 h 629209"/>
                <a:gd name="connsiteX2-397" fmla="*/ 633532 w 641803"/>
                <a:gd name="connsiteY2-398" fmla="*/ 304935 h 629209"/>
                <a:gd name="connsiteX3-399" fmla="*/ 567513 w 641803"/>
                <a:gd name="connsiteY3-400" fmla="*/ 587622 h 629209"/>
                <a:gd name="connsiteX4-401" fmla="*/ 10874 w 641803"/>
                <a:gd name="connsiteY4-402" fmla="*/ 550244 h 629209"/>
                <a:gd name="connsiteX5-403" fmla="*/ 36507 w 641803"/>
                <a:gd name="connsiteY5-404" fmla="*/ 102019 h 629209"/>
                <a:gd name="connsiteX0-405" fmla="*/ 93785 w 633648"/>
                <a:gd name="connsiteY0-406" fmla="*/ 32533 h 629209"/>
                <a:gd name="connsiteX1-407" fmla="*/ 537139 w 633648"/>
                <a:gd name="connsiteY1-408" fmla="*/ 33410 h 629209"/>
                <a:gd name="connsiteX2-409" fmla="*/ 625377 w 633648"/>
                <a:gd name="connsiteY2-410" fmla="*/ 304935 h 629209"/>
                <a:gd name="connsiteX3-411" fmla="*/ 559358 w 633648"/>
                <a:gd name="connsiteY3-412" fmla="*/ 587622 h 629209"/>
                <a:gd name="connsiteX4-413" fmla="*/ 2719 w 633648"/>
                <a:gd name="connsiteY4-414" fmla="*/ 550244 h 629209"/>
                <a:gd name="connsiteX5-415" fmla="*/ 28352 w 633648"/>
                <a:gd name="connsiteY5-416" fmla="*/ 102019 h 629209"/>
                <a:gd name="connsiteX0-417" fmla="*/ 103603 w 643466"/>
                <a:gd name="connsiteY0-418" fmla="*/ 32533 h 629209"/>
                <a:gd name="connsiteX1-419" fmla="*/ 546957 w 643466"/>
                <a:gd name="connsiteY1-420" fmla="*/ 33410 h 629209"/>
                <a:gd name="connsiteX2-421" fmla="*/ 635195 w 643466"/>
                <a:gd name="connsiteY2-422" fmla="*/ 304935 h 629209"/>
                <a:gd name="connsiteX3-423" fmla="*/ 569176 w 643466"/>
                <a:gd name="connsiteY3-424" fmla="*/ 587622 h 629209"/>
                <a:gd name="connsiteX4-425" fmla="*/ 12537 w 643466"/>
                <a:gd name="connsiteY4-426" fmla="*/ 550244 h 629209"/>
                <a:gd name="connsiteX5-427" fmla="*/ 4334 w 643466"/>
                <a:gd name="connsiteY5-428" fmla="*/ 102019 h 629209"/>
                <a:gd name="connsiteX0-429" fmla="*/ 103603 w 643466"/>
                <a:gd name="connsiteY0-430" fmla="*/ 32533 h 613248"/>
                <a:gd name="connsiteX1-431" fmla="*/ 546957 w 643466"/>
                <a:gd name="connsiteY1-432" fmla="*/ 33410 h 613248"/>
                <a:gd name="connsiteX2-433" fmla="*/ 635195 w 643466"/>
                <a:gd name="connsiteY2-434" fmla="*/ 304935 h 613248"/>
                <a:gd name="connsiteX3-435" fmla="*/ 569176 w 643466"/>
                <a:gd name="connsiteY3-436" fmla="*/ 587622 h 613248"/>
                <a:gd name="connsiteX4-437" fmla="*/ 12537 w 643466"/>
                <a:gd name="connsiteY4-438" fmla="*/ 518643 h 613248"/>
                <a:gd name="connsiteX5-439" fmla="*/ 4334 w 643466"/>
                <a:gd name="connsiteY5-440" fmla="*/ 102019 h 613248"/>
                <a:gd name="connsiteX0-441" fmla="*/ 103603 w 622280"/>
                <a:gd name="connsiteY0-442" fmla="*/ 51723 h 632438"/>
                <a:gd name="connsiteX1-443" fmla="*/ 546957 w 622280"/>
                <a:gd name="connsiteY1-444" fmla="*/ 52600 h 632438"/>
                <a:gd name="connsiteX2-445" fmla="*/ 569176 w 622280"/>
                <a:gd name="connsiteY2-446" fmla="*/ 606812 h 632438"/>
                <a:gd name="connsiteX3-447" fmla="*/ 12537 w 622280"/>
                <a:gd name="connsiteY3-448" fmla="*/ 537833 h 632438"/>
                <a:gd name="connsiteX4-449" fmla="*/ 4334 w 622280"/>
                <a:gd name="connsiteY4-450" fmla="*/ 121209 h 632438"/>
                <a:gd name="connsiteX0-451" fmla="*/ 103603 w 640916"/>
                <a:gd name="connsiteY0-452" fmla="*/ 51277 h 628066"/>
                <a:gd name="connsiteX1-453" fmla="*/ 546957 w 640916"/>
                <a:gd name="connsiteY1-454" fmla="*/ 52154 h 628066"/>
                <a:gd name="connsiteX2-455" fmla="*/ 595444 w 640916"/>
                <a:gd name="connsiteY2-456" fmla="*/ 600046 h 628066"/>
                <a:gd name="connsiteX3-457" fmla="*/ 12537 w 640916"/>
                <a:gd name="connsiteY3-458" fmla="*/ 537387 h 628066"/>
                <a:gd name="connsiteX4-459" fmla="*/ 4334 w 640916"/>
                <a:gd name="connsiteY4-460" fmla="*/ 120763 h 628066"/>
                <a:gd name="connsiteX0-461" fmla="*/ 103603 w 629940"/>
                <a:gd name="connsiteY0-462" fmla="*/ 26437 h 603226"/>
                <a:gd name="connsiteX1-463" fmla="*/ 546957 w 629940"/>
                <a:gd name="connsiteY1-464" fmla="*/ 27314 h 603226"/>
                <a:gd name="connsiteX2-465" fmla="*/ 595444 w 629940"/>
                <a:gd name="connsiteY2-466" fmla="*/ 575206 h 603226"/>
                <a:gd name="connsiteX3-467" fmla="*/ 12537 w 629940"/>
                <a:gd name="connsiteY3-468" fmla="*/ 512547 h 603226"/>
                <a:gd name="connsiteX4-469" fmla="*/ 4334 w 629940"/>
                <a:gd name="connsiteY4-470" fmla="*/ 95923 h 603226"/>
                <a:gd name="connsiteX0-471" fmla="*/ 103603 w 651443"/>
                <a:gd name="connsiteY0-472" fmla="*/ 20041 h 614843"/>
                <a:gd name="connsiteX1-473" fmla="*/ 608249 w 651443"/>
                <a:gd name="connsiteY1-474" fmla="*/ 39879 h 614843"/>
                <a:gd name="connsiteX2-475" fmla="*/ 595444 w 651443"/>
                <a:gd name="connsiteY2-476" fmla="*/ 568810 h 614843"/>
                <a:gd name="connsiteX3-477" fmla="*/ 12537 w 651443"/>
                <a:gd name="connsiteY3-478" fmla="*/ 506151 h 614843"/>
                <a:gd name="connsiteX4-479" fmla="*/ 4334 w 651443"/>
                <a:gd name="connsiteY4-480" fmla="*/ 89527 h 614843"/>
                <a:gd name="connsiteX0-481" fmla="*/ 103603 w 640788"/>
                <a:gd name="connsiteY0-482" fmla="*/ 20041 h 614843"/>
                <a:gd name="connsiteX1-483" fmla="*/ 581981 w 640788"/>
                <a:gd name="connsiteY1-484" fmla="*/ 39879 h 614843"/>
                <a:gd name="connsiteX2-485" fmla="*/ 595444 w 640788"/>
                <a:gd name="connsiteY2-486" fmla="*/ 568810 h 614843"/>
                <a:gd name="connsiteX3-487" fmla="*/ 12537 w 640788"/>
                <a:gd name="connsiteY3-488" fmla="*/ 506151 h 614843"/>
                <a:gd name="connsiteX4-489" fmla="*/ 4334 w 640788"/>
                <a:gd name="connsiteY4-490" fmla="*/ 89527 h 614843"/>
                <a:gd name="connsiteX0-491" fmla="*/ 103603 w 673655"/>
                <a:gd name="connsiteY0-492" fmla="*/ 38763 h 618146"/>
                <a:gd name="connsiteX1-493" fmla="*/ 581981 w 673655"/>
                <a:gd name="connsiteY1-494" fmla="*/ 58601 h 618146"/>
                <a:gd name="connsiteX2-495" fmla="*/ 621713 w 673655"/>
                <a:gd name="connsiteY2-496" fmla="*/ 562250 h 618146"/>
                <a:gd name="connsiteX3-497" fmla="*/ 12537 w 673655"/>
                <a:gd name="connsiteY3-498" fmla="*/ 524873 h 618146"/>
                <a:gd name="connsiteX4-499" fmla="*/ 4334 w 673655"/>
                <a:gd name="connsiteY4-500" fmla="*/ 108249 h 618146"/>
                <a:gd name="connsiteX0-501" fmla="*/ 103603 w 654750"/>
                <a:gd name="connsiteY0-502" fmla="*/ 38763 h 605787"/>
                <a:gd name="connsiteX1-503" fmla="*/ 581981 w 654750"/>
                <a:gd name="connsiteY1-504" fmla="*/ 58601 h 605787"/>
                <a:gd name="connsiteX2-505" fmla="*/ 621713 w 654750"/>
                <a:gd name="connsiteY2-506" fmla="*/ 562250 h 605787"/>
                <a:gd name="connsiteX3-507" fmla="*/ 12537 w 654750"/>
                <a:gd name="connsiteY3-508" fmla="*/ 524873 h 605787"/>
                <a:gd name="connsiteX4-509" fmla="*/ 4334 w 654750"/>
                <a:gd name="connsiteY4-510" fmla="*/ 108249 h 605787"/>
                <a:gd name="connsiteX0-511" fmla="*/ 103603 w 643734"/>
                <a:gd name="connsiteY0-512" fmla="*/ 31800 h 598824"/>
                <a:gd name="connsiteX1-513" fmla="*/ 581981 w 643734"/>
                <a:gd name="connsiteY1-514" fmla="*/ 51638 h 598824"/>
                <a:gd name="connsiteX2-515" fmla="*/ 621713 w 643734"/>
                <a:gd name="connsiteY2-516" fmla="*/ 555287 h 598824"/>
                <a:gd name="connsiteX3-517" fmla="*/ 12537 w 643734"/>
                <a:gd name="connsiteY3-518" fmla="*/ 517910 h 598824"/>
                <a:gd name="connsiteX4-519" fmla="*/ 4334 w 643734"/>
                <a:gd name="connsiteY4-520" fmla="*/ 101286 h 598824"/>
                <a:gd name="connsiteX0-521" fmla="*/ 103603 w 643734"/>
                <a:gd name="connsiteY0-522" fmla="*/ 24551 h 591575"/>
                <a:gd name="connsiteX1-523" fmla="*/ 581981 w 643734"/>
                <a:gd name="connsiteY1-524" fmla="*/ 44389 h 591575"/>
                <a:gd name="connsiteX2-525" fmla="*/ 621713 w 643734"/>
                <a:gd name="connsiteY2-526" fmla="*/ 548038 h 591575"/>
                <a:gd name="connsiteX3-527" fmla="*/ 12537 w 643734"/>
                <a:gd name="connsiteY3-528" fmla="*/ 510661 h 591575"/>
                <a:gd name="connsiteX4-529" fmla="*/ 4334 w 643734"/>
                <a:gd name="connsiteY4-530" fmla="*/ 94037 h 591575"/>
                <a:gd name="connsiteX0-531" fmla="*/ 103603 w 643734"/>
                <a:gd name="connsiteY0-532" fmla="*/ 20135 h 587159"/>
                <a:gd name="connsiteX1-533" fmla="*/ 581981 w 643734"/>
                <a:gd name="connsiteY1-534" fmla="*/ 39973 h 587159"/>
                <a:gd name="connsiteX2-535" fmla="*/ 621713 w 643734"/>
                <a:gd name="connsiteY2-536" fmla="*/ 543622 h 587159"/>
                <a:gd name="connsiteX3-537" fmla="*/ 12537 w 643734"/>
                <a:gd name="connsiteY3-538" fmla="*/ 506245 h 587159"/>
                <a:gd name="connsiteX4-539" fmla="*/ 4334 w 643734"/>
                <a:gd name="connsiteY4-540" fmla="*/ 89621 h 587159"/>
                <a:gd name="connsiteX0-541" fmla="*/ 51067 w 657504"/>
                <a:gd name="connsiteY0-542" fmla="*/ 31623 h 592327"/>
                <a:gd name="connsiteX1-543" fmla="*/ 581981 w 657504"/>
                <a:gd name="connsiteY1-544" fmla="*/ 45141 h 592327"/>
                <a:gd name="connsiteX2-545" fmla="*/ 621713 w 657504"/>
                <a:gd name="connsiteY2-546" fmla="*/ 548790 h 592327"/>
                <a:gd name="connsiteX3-547" fmla="*/ 12537 w 657504"/>
                <a:gd name="connsiteY3-548" fmla="*/ 511413 h 592327"/>
                <a:gd name="connsiteX4-549" fmla="*/ 4334 w 657504"/>
                <a:gd name="connsiteY4-550" fmla="*/ 94789 h 592327"/>
                <a:gd name="connsiteX0-551" fmla="*/ 51067 w 676118"/>
                <a:gd name="connsiteY0-552" fmla="*/ 31623 h 604686"/>
                <a:gd name="connsiteX1-553" fmla="*/ 581981 w 676118"/>
                <a:gd name="connsiteY1-554" fmla="*/ 45141 h 604686"/>
                <a:gd name="connsiteX2-555" fmla="*/ 621713 w 676118"/>
                <a:gd name="connsiteY2-556" fmla="*/ 548790 h 604686"/>
                <a:gd name="connsiteX3-557" fmla="*/ 12537 w 676118"/>
                <a:gd name="connsiteY3-558" fmla="*/ 511413 h 604686"/>
                <a:gd name="connsiteX4-559" fmla="*/ 4334 w 676118"/>
                <a:gd name="connsiteY4-560" fmla="*/ 94789 h 604686"/>
                <a:gd name="connsiteX0-561" fmla="*/ 51067 w 659741"/>
                <a:gd name="connsiteY0-562" fmla="*/ 18182 h 591245"/>
                <a:gd name="connsiteX1-563" fmla="*/ 581981 w 659741"/>
                <a:gd name="connsiteY1-564" fmla="*/ 31700 h 591245"/>
                <a:gd name="connsiteX2-565" fmla="*/ 621713 w 659741"/>
                <a:gd name="connsiteY2-566" fmla="*/ 535349 h 591245"/>
                <a:gd name="connsiteX3-567" fmla="*/ 12537 w 659741"/>
                <a:gd name="connsiteY3-568" fmla="*/ 497972 h 591245"/>
                <a:gd name="connsiteX4-569" fmla="*/ 4334 w 659741"/>
                <a:gd name="connsiteY4-570" fmla="*/ 81348 h 591245"/>
                <a:gd name="connsiteX0-571" fmla="*/ 51067 w 671131"/>
                <a:gd name="connsiteY0-572" fmla="*/ 18182 h 591245"/>
                <a:gd name="connsiteX1-573" fmla="*/ 617005 w 671131"/>
                <a:gd name="connsiteY1-574" fmla="*/ 31700 h 591245"/>
                <a:gd name="connsiteX2-575" fmla="*/ 621713 w 671131"/>
                <a:gd name="connsiteY2-576" fmla="*/ 535349 h 591245"/>
                <a:gd name="connsiteX3-577" fmla="*/ 12537 w 671131"/>
                <a:gd name="connsiteY3-578" fmla="*/ 497972 h 591245"/>
                <a:gd name="connsiteX4-579" fmla="*/ 4334 w 671131"/>
                <a:gd name="connsiteY4-580" fmla="*/ 81348 h 591245"/>
                <a:gd name="connsiteX0-581" fmla="*/ 51067 w 648099"/>
                <a:gd name="connsiteY0-582" fmla="*/ 18182 h 578886"/>
                <a:gd name="connsiteX1-583" fmla="*/ 617005 w 648099"/>
                <a:gd name="connsiteY1-584" fmla="*/ 31700 h 578886"/>
                <a:gd name="connsiteX2-585" fmla="*/ 621713 w 648099"/>
                <a:gd name="connsiteY2-586" fmla="*/ 535349 h 578886"/>
                <a:gd name="connsiteX3-587" fmla="*/ 12537 w 648099"/>
                <a:gd name="connsiteY3-588" fmla="*/ 497972 h 578886"/>
                <a:gd name="connsiteX4-589" fmla="*/ 4334 w 648099"/>
                <a:gd name="connsiteY4-590" fmla="*/ 81348 h 578886"/>
                <a:gd name="connsiteX0-591" fmla="*/ 51067 w 648099"/>
                <a:gd name="connsiteY0-592" fmla="*/ 18182 h 565791"/>
                <a:gd name="connsiteX1-593" fmla="*/ 617005 w 648099"/>
                <a:gd name="connsiteY1-594" fmla="*/ 31700 h 565791"/>
                <a:gd name="connsiteX2-595" fmla="*/ 621713 w 648099"/>
                <a:gd name="connsiteY2-596" fmla="*/ 535349 h 565791"/>
                <a:gd name="connsiteX3-597" fmla="*/ 12537 w 648099"/>
                <a:gd name="connsiteY3-598" fmla="*/ 497972 h 565791"/>
                <a:gd name="connsiteX4-599" fmla="*/ 4334 w 648099"/>
                <a:gd name="connsiteY4-600" fmla="*/ 81348 h 565791"/>
              </a:gdLst>
              <a:ahLst/>
              <a:cxnLst>
                <a:cxn ang="0">
                  <a:pos x="connsiteX0-591" y="connsiteY0-592"/>
                </a:cxn>
                <a:cxn ang="0">
                  <a:pos x="connsiteX1-593" y="connsiteY1-594"/>
                </a:cxn>
                <a:cxn ang="0">
                  <a:pos x="connsiteX2-595" y="connsiteY2-596"/>
                </a:cxn>
                <a:cxn ang="0">
                  <a:pos x="connsiteX3-597" y="connsiteY3-598"/>
                </a:cxn>
                <a:cxn ang="0">
                  <a:pos x="connsiteX4-599" y="connsiteY4-600"/>
                </a:cxn>
              </a:cxnLst>
              <a:rect l="l" t="t" r="r" b="b"/>
              <a:pathLst>
                <a:path w="648099" h="565791">
                  <a:moveTo>
                    <a:pt x="51067" y="18182"/>
                  </a:moveTo>
                  <a:cubicBezTo>
                    <a:pt x="281003" y="7261"/>
                    <a:pt x="591945" y="-22893"/>
                    <a:pt x="617005" y="31700"/>
                  </a:cubicBezTo>
                  <a:cubicBezTo>
                    <a:pt x="642065" y="86293"/>
                    <a:pt x="669922" y="489239"/>
                    <a:pt x="621713" y="535349"/>
                  </a:cubicBezTo>
                  <a:cubicBezTo>
                    <a:pt x="573504" y="581459"/>
                    <a:pt x="32838" y="579874"/>
                    <a:pt x="12537" y="497972"/>
                  </a:cubicBezTo>
                  <a:cubicBezTo>
                    <a:pt x="992" y="378148"/>
                    <a:pt x="-4426" y="189998"/>
                    <a:pt x="4334" y="81348"/>
                  </a:cubicBezTo>
                </a:path>
              </a:pathLst>
            </a:custGeom>
            <a:noFill/>
            <a:ln w="28575" cap="rnd">
              <a:solidFill>
                <a:schemeClr val="accent1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3" name="任意多边形 2"/>
            <p:cNvSpPr/>
            <p:nvPr/>
          </p:nvSpPr>
          <p:spPr>
            <a:xfrm>
              <a:off x="2780774" y="2517031"/>
              <a:ext cx="2690695" cy="15953"/>
            </a:xfrm>
            <a:custGeom>
              <a:avLst/>
              <a:gdLst>
                <a:gd name="connsiteX0" fmla="*/ 0 w 3513221"/>
                <a:gd name="connsiteY0" fmla="*/ 32084 h 64281"/>
                <a:gd name="connsiteX1" fmla="*/ 930442 w 3513221"/>
                <a:gd name="connsiteY1" fmla="*/ 16042 h 64281"/>
                <a:gd name="connsiteX2" fmla="*/ 1892968 w 3513221"/>
                <a:gd name="connsiteY2" fmla="*/ 64168 h 64281"/>
                <a:gd name="connsiteX3" fmla="*/ 3513221 w 3513221"/>
                <a:gd name="connsiteY3" fmla="*/ 0 h 64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13221" h="64281">
                  <a:moveTo>
                    <a:pt x="0" y="32084"/>
                  </a:moveTo>
                  <a:cubicBezTo>
                    <a:pt x="307473" y="21389"/>
                    <a:pt x="614947" y="10695"/>
                    <a:pt x="930442" y="16042"/>
                  </a:cubicBezTo>
                  <a:cubicBezTo>
                    <a:pt x="1245937" y="21389"/>
                    <a:pt x="1462505" y="66842"/>
                    <a:pt x="1892968" y="64168"/>
                  </a:cubicBezTo>
                  <a:cubicBezTo>
                    <a:pt x="2323431" y="61494"/>
                    <a:pt x="2918326" y="30747"/>
                    <a:pt x="3513221" y="0"/>
                  </a:cubicBezTo>
                </a:path>
              </a:pathLst>
            </a:custGeom>
            <a:noFill/>
            <a:ln w="25400" cap="rnd">
              <a:solidFill>
                <a:schemeClr val="accent1"/>
              </a:solidFill>
              <a:prstDash val="lg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grpSp>
          <p:nvGrpSpPr>
            <p:cNvPr id="105" name="组合 104"/>
            <p:cNvGrpSpPr/>
            <p:nvPr/>
          </p:nvGrpSpPr>
          <p:grpSpPr>
            <a:xfrm>
              <a:off x="1764852" y="2341435"/>
              <a:ext cx="552473" cy="540617"/>
              <a:chOff x="2159000" y="1141413"/>
              <a:chExt cx="739775" cy="723900"/>
            </a:xfrm>
            <a:solidFill>
              <a:schemeClr val="accent1"/>
            </a:solidFill>
          </p:grpSpPr>
          <p:sp>
            <p:nvSpPr>
              <p:cNvPr id="106" name="Freeform 832"/>
              <p:cNvSpPr/>
              <p:nvPr/>
            </p:nvSpPr>
            <p:spPr bwMode="auto">
              <a:xfrm>
                <a:off x="2216150" y="1428750"/>
                <a:ext cx="14288" cy="63500"/>
              </a:xfrm>
              <a:custGeom>
                <a:avLst/>
                <a:gdLst/>
                <a:ahLst/>
                <a:cxnLst>
                  <a:cxn ang="0">
                    <a:pos x="27" y="4"/>
                  </a:cxn>
                  <a:cxn ang="0">
                    <a:pos x="27" y="4"/>
                  </a:cxn>
                  <a:cxn ang="0">
                    <a:pos x="27" y="2"/>
                  </a:cxn>
                  <a:cxn ang="0">
                    <a:pos x="26" y="1"/>
                  </a:cxn>
                  <a:cxn ang="0">
                    <a:pos x="25" y="0"/>
                  </a:cxn>
                  <a:cxn ang="0">
                    <a:pos x="23" y="0"/>
                  </a:cxn>
                  <a:cxn ang="0">
                    <a:pos x="21" y="0"/>
                  </a:cxn>
                  <a:cxn ang="0">
                    <a:pos x="20" y="1"/>
                  </a:cxn>
                  <a:cxn ang="0">
                    <a:pos x="19" y="2"/>
                  </a:cxn>
                  <a:cxn ang="0">
                    <a:pos x="18" y="4"/>
                  </a:cxn>
                  <a:cxn ang="0">
                    <a:pos x="18" y="4"/>
                  </a:cxn>
                  <a:cxn ang="0">
                    <a:pos x="17" y="22"/>
                  </a:cxn>
                  <a:cxn ang="0">
                    <a:pos x="14" y="39"/>
                  </a:cxn>
                  <a:cxn ang="0">
                    <a:pos x="9" y="56"/>
                  </a:cxn>
                  <a:cxn ang="0">
                    <a:pos x="4" y="73"/>
                  </a:cxn>
                  <a:cxn ang="0">
                    <a:pos x="4" y="73"/>
                  </a:cxn>
                  <a:cxn ang="0">
                    <a:pos x="2" y="84"/>
                  </a:cxn>
                  <a:cxn ang="0">
                    <a:pos x="1" y="95"/>
                  </a:cxn>
                  <a:cxn ang="0">
                    <a:pos x="0" y="100"/>
                  </a:cxn>
                  <a:cxn ang="0">
                    <a:pos x="1" y="106"/>
                  </a:cxn>
                  <a:cxn ang="0">
                    <a:pos x="2" y="111"/>
                  </a:cxn>
                  <a:cxn ang="0">
                    <a:pos x="4" y="116"/>
                  </a:cxn>
                  <a:cxn ang="0">
                    <a:pos x="4" y="116"/>
                  </a:cxn>
                  <a:cxn ang="0">
                    <a:pos x="5" y="117"/>
                  </a:cxn>
                  <a:cxn ang="0">
                    <a:pos x="7" y="118"/>
                  </a:cxn>
                  <a:cxn ang="0">
                    <a:pos x="8" y="118"/>
                  </a:cxn>
                  <a:cxn ang="0">
                    <a:pos x="10" y="118"/>
                  </a:cxn>
                  <a:cxn ang="0">
                    <a:pos x="12" y="116"/>
                  </a:cxn>
                  <a:cxn ang="0">
                    <a:pos x="13" y="115"/>
                  </a:cxn>
                  <a:cxn ang="0">
                    <a:pos x="14" y="113"/>
                  </a:cxn>
                  <a:cxn ang="0">
                    <a:pos x="13" y="111"/>
                  </a:cxn>
                  <a:cxn ang="0">
                    <a:pos x="13" y="111"/>
                  </a:cxn>
                  <a:cxn ang="0">
                    <a:pos x="10" y="104"/>
                  </a:cxn>
                  <a:cxn ang="0">
                    <a:pos x="9" y="97"/>
                  </a:cxn>
                  <a:cxn ang="0">
                    <a:pos x="10" y="91"/>
                  </a:cxn>
                  <a:cxn ang="0">
                    <a:pos x="12" y="83"/>
                  </a:cxn>
                  <a:cxn ang="0">
                    <a:pos x="16" y="68"/>
                  </a:cxn>
                  <a:cxn ang="0">
                    <a:pos x="20" y="56"/>
                  </a:cxn>
                  <a:cxn ang="0">
                    <a:pos x="20" y="56"/>
                  </a:cxn>
                  <a:cxn ang="0">
                    <a:pos x="23" y="44"/>
                  </a:cxn>
                  <a:cxn ang="0">
                    <a:pos x="26" y="30"/>
                  </a:cxn>
                  <a:cxn ang="0">
                    <a:pos x="27" y="4"/>
                  </a:cxn>
                  <a:cxn ang="0">
                    <a:pos x="27" y="4"/>
                  </a:cxn>
                </a:cxnLst>
                <a:rect l="0" t="0" r="r" b="b"/>
                <a:pathLst>
                  <a:path w="27" h="118">
                    <a:moveTo>
                      <a:pt x="27" y="4"/>
                    </a:moveTo>
                    <a:lnTo>
                      <a:pt x="27" y="4"/>
                    </a:lnTo>
                    <a:lnTo>
                      <a:pt x="27" y="2"/>
                    </a:lnTo>
                    <a:lnTo>
                      <a:pt x="26" y="1"/>
                    </a:lnTo>
                    <a:lnTo>
                      <a:pt x="25" y="0"/>
                    </a:lnTo>
                    <a:lnTo>
                      <a:pt x="23" y="0"/>
                    </a:lnTo>
                    <a:lnTo>
                      <a:pt x="21" y="0"/>
                    </a:lnTo>
                    <a:lnTo>
                      <a:pt x="20" y="1"/>
                    </a:lnTo>
                    <a:lnTo>
                      <a:pt x="19" y="2"/>
                    </a:lnTo>
                    <a:lnTo>
                      <a:pt x="18" y="4"/>
                    </a:lnTo>
                    <a:lnTo>
                      <a:pt x="18" y="4"/>
                    </a:lnTo>
                    <a:lnTo>
                      <a:pt x="17" y="22"/>
                    </a:lnTo>
                    <a:lnTo>
                      <a:pt x="14" y="39"/>
                    </a:lnTo>
                    <a:lnTo>
                      <a:pt x="9" y="56"/>
                    </a:lnTo>
                    <a:lnTo>
                      <a:pt x="4" y="73"/>
                    </a:lnTo>
                    <a:lnTo>
                      <a:pt x="4" y="73"/>
                    </a:lnTo>
                    <a:lnTo>
                      <a:pt x="2" y="84"/>
                    </a:lnTo>
                    <a:lnTo>
                      <a:pt x="1" y="95"/>
                    </a:lnTo>
                    <a:lnTo>
                      <a:pt x="0" y="100"/>
                    </a:lnTo>
                    <a:lnTo>
                      <a:pt x="1" y="106"/>
                    </a:lnTo>
                    <a:lnTo>
                      <a:pt x="2" y="111"/>
                    </a:lnTo>
                    <a:lnTo>
                      <a:pt x="4" y="116"/>
                    </a:lnTo>
                    <a:lnTo>
                      <a:pt x="4" y="116"/>
                    </a:lnTo>
                    <a:lnTo>
                      <a:pt x="5" y="117"/>
                    </a:lnTo>
                    <a:lnTo>
                      <a:pt x="7" y="118"/>
                    </a:lnTo>
                    <a:lnTo>
                      <a:pt x="8" y="118"/>
                    </a:lnTo>
                    <a:lnTo>
                      <a:pt x="10" y="118"/>
                    </a:lnTo>
                    <a:lnTo>
                      <a:pt x="12" y="116"/>
                    </a:lnTo>
                    <a:lnTo>
                      <a:pt x="13" y="115"/>
                    </a:lnTo>
                    <a:lnTo>
                      <a:pt x="14" y="113"/>
                    </a:lnTo>
                    <a:lnTo>
                      <a:pt x="13" y="111"/>
                    </a:lnTo>
                    <a:lnTo>
                      <a:pt x="13" y="111"/>
                    </a:lnTo>
                    <a:lnTo>
                      <a:pt x="10" y="104"/>
                    </a:lnTo>
                    <a:lnTo>
                      <a:pt x="9" y="97"/>
                    </a:lnTo>
                    <a:lnTo>
                      <a:pt x="10" y="91"/>
                    </a:lnTo>
                    <a:lnTo>
                      <a:pt x="12" y="83"/>
                    </a:lnTo>
                    <a:lnTo>
                      <a:pt x="16" y="68"/>
                    </a:lnTo>
                    <a:lnTo>
                      <a:pt x="20" y="56"/>
                    </a:lnTo>
                    <a:lnTo>
                      <a:pt x="20" y="56"/>
                    </a:lnTo>
                    <a:lnTo>
                      <a:pt x="23" y="44"/>
                    </a:lnTo>
                    <a:lnTo>
                      <a:pt x="26" y="30"/>
                    </a:lnTo>
                    <a:lnTo>
                      <a:pt x="27" y="4"/>
                    </a:lnTo>
                    <a:lnTo>
                      <a:pt x="27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07" name="Freeform 833"/>
              <p:cNvSpPr/>
              <p:nvPr/>
            </p:nvSpPr>
            <p:spPr bwMode="auto">
              <a:xfrm>
                <a:off x="2251075" y="1462088"/>
                <a:ext cx="9525" cy="53975"/>
              </a:xfrm>
              <a:custGeom>
                <a:avLst/>
                <a:gdLst/>
                <a:ahLst/>
                <a:cxnLst>
                  <a:cxn ang="0">
                    <a:pos x="20" y="5"/>
                  </a:cxn>
                  <a:cxn ang="0">
                    <a:pos x="20" y="5"/>
                  </a:cxn>
                  <a:cxn ang="0">
                    <a:pos x="19" y="3"/>
                  </a:cxn>
                  <a:cxn ang="0">
                    <a:pos x="18" y="1"/>
                  </a:cxn>
                  <a:cxn ang="0">
                    <a:pos x="17" y="1"/>
                  </a:cxn>
                  <a:cxn ang="0">
                    <a:pos x="15" y="0"/>
                  </a:cxn>
                  <a:cxn ang="0">
                    <a:pos x="13" y="1"/>
                  </a:cxn>
                  <a:cxn ang="0">
                    <a:pos x="12" y="1"/>
                  </a:cxn>
                  <a:cxn ang="0">
                    <a:pos x="11" y="3"/>
                  </a:cxn>
                  <a:cxn ang="0">
                    <a:pos x="10" y="5"/>
                  </a:cxn>
                  <a:cxn ang="0">
                    <a:pos x="10" y="55"/>
                  </a:cxn>
                  <a:cxn ang="0">
                    <a:pos x="10" y="55"/>
                  </a:cxn>
                  <a:cxn ang="0">
                    <a:pos x="10" y="61"/>
                  </a:cxn>
                  <a:cxn ang="0">
                    <a:pos x="8" y="66"/>
                  </a:cxn>
                  <a:cxn ang="0">
                    <a:pos x="5" y="78"/>
                  </a:cxn>
                  <a:cxn ang="0">
                    <a:pos x="2" y="88"/>
                  </a:cxn>
                  <a:cxn ang="0">
                    <a:pos x="0" y="100"/>
                  </a:cxn>
                  <a:cxn ang="0">
                    <a:pos x="0" y="100"/>
                  </a:cxn>
                  <a:cxn ang="0">
                    <a:pos x="0" y="101"/>
                  </a:cxn>
                  <a:cxn ang="0">
                    <a:pos x="1" y="103"/>
                  </a:cxn>
                  <a:cxn ang="0">
                    <a:pos x="3" y="104"/>
                  </a:cxn>
                  <a:cxn ang="0">
                    <a:pos x="4" y="104"/>
                  </a:cxn>
                  <a:cxn ang="0">
                    <a:pos x="8" y="103"/>
                  </a:cxn>
                  <a:cxn ang="0">
                    <a:pos x="10" y="101"/>
                  </a:cxn>
                  <a:cxn ang="0">
                    <a:pos x="10" y="100"/>
                  </a:cxn>
                  <a:cxn ang="0">
                    <a:pos x="10" y="100"/>
                  </a:cxn>
                  <a:cxn ang="0">
                    <a:pos x="12" y="90"/>
                  </a:cxn>
                  <a:cxn ang="0">
                    <a:pos x="15" y="81"/>
                  </a:cxn>
                  <a:cxn ang="0">
                    <a:pos x="18" y="71"/>
                  </a:cxn>
                  <a:cxn ang="0">
                    <a:pos x="20" y="62"/>
                  </a:cxn>
                  <a:cxn ang="0">
                    <a:pos x="20" y="62"/>
                  </a:cxn>
                  <a:cxn ang="0">
                    <a:pos x="20" y="48"/>
                  </a:cxn>
                  <a:cxn ang="0">
                    <a:pos x="20" y="33"/>
                  </a:cxn>
                  <a:cxn ang="0">
                    <a:pos x="20" y="5"/>
                  </a:cxn>
                  <a:cxn ang="0">
                    <a:pos x="20" y="5"/>
                  </a:cxn>
                </a:cxnLst>
                <a:rect l="0" t="0" r="r" b="b"/>
                <a:pathLst>
                  <a:path w="20" h="104">
                    <a:moveTo>
                      <a:pt x="20" y="5"/>
                    </a:moveTo>
                    <a:lnTo>
                      <a:pt x="20" y="5"/>
                    </a:lnTo>
                    <a:lnTo>
                      <a:pt x="19" y="3"/>
                    </a:lnTo>
                    <a:lnTo>
                      <a:pt x="18" y="1"/>
                    </a:lnTo>
                    <a:lnTo>
                      <a:pt x="17" y="1"/>
                    </a:lnTo>
                    <a:lnTo>
                      <a:pt x="15" y="0"/>
                    </a:lnTo>
                    <a:lnTo>
                      <a:pt x="13" y="1"/>
                    </a:lnTo>
                    <a:lnTo>
                      <a:pt x="12" y="1"/>
                    </a:lnTo>
                    <a:lnTo>
                      <a:pt x="11" y="3"/>
                    </a:lnTo>
                    <a:lnTo>
                      <a:pt x="10" y="5"/>
                    </a:lnTo>
                    <a:lnTo>
                      <a:pt x="10" y="55"/>
                    </a:lnTo>
                    <a:lnTo>
                      <a:pt x="10" y="55"/>
                    </a:lnTo>
                    <a:lnTo>
                      <a:pt x="10" y="61"/>
                    </a:lnTo>
                    <a:lnTo>
                      <a:pt x="8" y="66"/>
                    </a:lnTo>
                    <a:lnTo>
                      <a:pt x="5" y="78"/>
                    </a:lnTo>
                    <a:lnTo>
                      <a:pt x="2" y="88"/>
                    </a:lnTo>
                    <a:lnTo>
                      <a:pt x="0" y="100"/>
                    </a:lnTo>
                    <a:lnTo>
                      <a:pt x="0" y="100"/>
                    </a:lnTo>
                    <a:lnTo>
                      <a:pt x="0" y="101"/>
                    </a:lnTo>
                    <a:lnTo>
                      <a:pt x="1" y="103"/>
                    </a:lnTo>
                    <a:lnTo>
                      <a:pt x="3" y="104"/>
                    </a:lnTo>
                    <a:lnTo>
                      <a:pt x="4" y="104"/>
                    </a:lnTo>
                    <a:lnTo>
                      <a:pt x="8" y="103"/>
                    </a:lnTo>
                    <a:lnTo>
                      <a:pt x="10" y="101"/>
                    </a:lnTo>
                    <a:lnTo>
                      <a:pt x="10" y="100"/>
                    </a:lnTo>
                    <a:lnTo>
                      <a:pt x="10" y="100"/>
                    </a:lnTo>
                    <a:lnTo>
                      <a:pt x="12" y="90"/>
                    </a:lnTo>
                    <a:lnTo>
                      <a:pt x="15" y="81"/>
                    </a:lnTo>
                    <a:lnTo>
                      <a:pt x="18" y="71"/>
                    </a:lnTo>
                    <a:lnTo>
                      <a:pt x="20" y="62"/>
                    </a:lnTo>
                    <a:lnTo>
                      <a:pt x="20" y="62"/>
                    </a:lnTo>
                    <a:lnTo>
                      <a:pt x="20" y="48"/>
                    </a:lnTo>
                    <a:lnTo>
                      <a:pt x="20" y="33"/>
                    </a:lnTo>
                    <a:lnTo>
                      <a:pt x="20" y="5"/>
                    </a:lnTo>
                    <a:lnTo>
                      <a:pt x="20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08" name="Freeform 834"/>
              <p:cNvSpPr/>
              <p:nvPr/>
            </p:nvSpPr>
            <p:spPr bwMode="auto">
              <a:xfrm>
                <a:off x="2278063" y="1493838"/>
                <a:ext cx="9525" cy="58738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7" y="30"/>
                  </a:cxn>
                  <a:cxn ang="0">
                    <a:pos x="4" y="55"/>
                  </a:cxn>
                  <a:cxn ang="0">
                    <a:pos x="1" y="80"/>
                  </a:cxn>
                  <a:cxn ang="0">
                    <a:pos x="0" y="104"/>
                  </a:cxn>
                  <a:cxn ang="0">
                    <a:pos x="0" y="104"/>
                  </a:cxn>
                  <a:cxn ang="0">
                    <a:pos x="0" y="106"/>
                  </a:cxn>
                  <a:cxn ang="0">
                    <a:pos x="1" y="107"/>
                  </a:cxn>
                  <a:cxn ang="0">
                    <a:pos x="3" y="109"/>
                  </a:cxn>
                  <a:cxn ang="0">
                    <a:pos x="4" y="109"/>
                  </a:cxn>
                  <a:cxn ang="0">
                    <a:pos x="6" y="109"/>
                  </a:cxn>
                  <a:cxn ang="0">
                    <a:pos x="7" y="107"/>
                  </a:cxn>
                  <a:cxn ang="0">
                    <a:pos x="8" y="106"/>
                  </a:cxn>
                  <a:cxn ang="0">
                    <a:pos x="9" y="104"/>
                  </a:cxn>
                  <a:cxn ang="0">
                    <a:pos x="9" y="104"/>
                  </a:cxn>
                  <a:cxn ang="0">
                    <a:pos x="10" y="80"/>
                  </a:cxn>
                  <a:cxn ang="0">
                    <a:pos x="13" y="55"/>
                  </a:cxn>
                  <a:cxn ang="0">
                    <a:pos x="16" y="30"/>
                  </a:cxn>
                  <a:cxn ang="0">
                    <a:pos x="18" y="4"/>
                  </a:cxn>
                  <a:cxn ang="0">
                    <a:pos x="18" y="4"/>
                  </a:cxn>
                  <a:cxn ang="0">
                    <a:pos x="18" y="2"/>
                  </a:cxn>
                  <a:cxn ang="0">
                    <a:pos x="17" y="1"/>
                  </a:cxn>
                  <a:cxn ang="0">
                    <a:pos x="15" y="0"/>
                  </a:cxn>
                  <a:cxn ang="0">
                    <a:pos x="14" y="0"/>
                  </a:cxn>
                  <a:cxn ang="0">
                    <a:pos x="12" y="0"/>
                  </a:cxn>
                  <a:cxn ang="0">
                    <a:pos x="10" y="1"/>
                  </a:cxn>
                  <a:cxn ang="0">
                    <a:pos x="9" y="2"/>
                  </a:cxn>
                  <a:cxn ang="0">
                    <a:pos x="9" y="4"/>
                  </a:cxn>
                  <a:cxn ang="0">
                    <a:pos x="9" y="4"/>
                  </a:cxn>
                </a:cxnLst>
                <a:rect l="0" t="0" r="r" b="b"/>
                <a:pathLst>
                  <a:path w="18" h="109">
                    <a:moveTo>
                      <a:pt x="9" y="4"/>
                    </a:moveTo>
                    <a:lnTo>
                      <a:pt x="9" y="4"/>
                    </a:lnTo>
                    <a:lnTo>
                      <a:pt x="7" y="30"/>
                    </a:lnTo>
                    <a:lnTo>
                      <a:pt x="4" y="55"/>
                    </a:lnTo>
                    <a:lnTo>
                      <a:pt x="1" y="80"/>
                    </a:lnTo>
                    <a:lnTo>
                      <a:pt x="0" y="104"/>
                    </a:lnTo>
                    <a:lnTo>
                      <a:pt x="0" y="104"/>
                    </a:lnTo>
                    <a:lnTo>
                      <a:pt x="0" y="106"/>
                    </a:lnTo>
                    <a:lnTo>
                      <a:pt x="1" y="107"/>
                    </a:lnTo>
                    <a:lnTo>
                      <a:pt x="3" y="109"/>
                    </a:lnTo>
                    <a:lnTo>
                      <a:pt x="4" y="109"/>
                    </a:lnTo>
                    <a:lnTo>
                      <a:pt x="6" y="109"/>
                    </a:lnTo>
                    <a:lnTo>
                      <a:pt x="7" y="107"/>
                    </a:lnTo>
                    <a:lnTo>
                      <a:pt x="8" y="106"/>
                    </a:lnTo>
                    <a:lnTo>
                      <a:pt x="9" y="104"/>
                    </a:lnTo>
                    <a:lnTo>
                      <a:pt x="9" y="104"/>
                    </a:lnTo>
                    <a:lnTo>
                      <a:pt x="10" y="80"/>
                    </a:lnTo>
                    <a:lnTo>
                      <a:pt x="13" y="55"/>
                    </a:lnTo>
                    <a:lnTo>
                      <a:pt x="16" y="30"/>
                    </a:lnTo>
                    <a:lnTo>
                      <a:pt x="18" y="4"/>
                    </a:lnTo>
                    <a:lnTo>
                      <a:pt x="18" y="4"/>
                    </a:lnTo>
                    <a:lnTo>
                      <a:pt x="18" y="2"/>
                    </a:lnTo>
                    <a:lnTo>
                      <a:pt x="17" y="1"/>
                    </a:lnTo>
                    <a:lnTo>
                      <a:pt x="15" y="0"/>
                    </a:lnTo>
                    <a:lnTo>
                      <a:pt x="14" y="0"/>
                    </a:lnTo>
                    <a:lnTo>
                      <a:pt x="12" y="0"/>
                    </a:lnTo>
                    <a:lnTo>
                      <a:pt x="10" y="1"/>
                    </a:lnTo>
                    <a:lnTo>
                      <a:pt x="9" y="2"/>
                    </a:lnTo>
                    <a:lnTo>
                      <a:pt x="9" y="4"/>
                    </a:lnTo>
                    <a:lnTo>
                      <a:pt x="9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09" name="Freeform 835"/>
              <p:cNvSpPr/>
              <p:nvPr/>
            </p:nvSpPr>
            <p:spPr bwMode="auto">
              <a:xfrm>
                <a:off x="2308225" y="1528763"/>
                <a:ext cx="12700" cy="55563"/>
              </a:xfrm>
              <a:custGeom>
                <a:avLst/>
                <a:gdLst/>
                <a:ahLst/>
                <a:cxnLst>
                  <a:cxn ang="0">
                    <a:pos x="14" y="5"/>
                  </a:cxn>
                  <a:cxn ang="0">
                    <a:pos x="14" y="5"/>
                  </a:cxn>
                  <a:cxn ang="0">
                    <a:pos x="13" y="17"/>
                  </a:cxn>
                  <a:cxn ang="0">
                    <a:pos x="12" y="29"/>
                  </a:cxn>
                  <a:cxn ang="0">
                    <a:pos x="8" y="52"/>
                  </a:cxn>
                  <a:cxn ang="0">
                    <a:pos x="4" y="76"/>
                  </a:cxn>
                  <a:cxn ang="0">
                    <a:pos x="0" y="98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1" y="102"/>
                  </a:cxn>
                  <a:cxn ang="0">
                    <a:pos x="4" y="105"/>
                  </a:cxn>
                  <a:cxn ang="0">
                    <a:pos x="5" y="105"/>
                  </a:cxn>
                  <a:cxn ang="0">
                    <a:pos x="7" y="105"/>
                  </a:cxn>
                  <a:cxn ang="0">
                    <a:pos x="8" y="102"/>
                  </a:cxn>
                  <a:cxn ang="0">
                    <a:pos x="9" y="101"/>
                  </a:cxn>
                  <a:cxn ang="0">
                    <a:pos x="9" y="101"/>
                  </a:cxn>
                  <a:cxn ang="0">
                    <a:pos x="13" y="77"/>
                  </a:cxn>
                  <a:cxn ang="0">
                    <a:pos x="17" y="53"/>
                  </a:cxn>
                  <a:cxn ang="0">
                    <a:pos x="21" y="29"/>
                  </a:cxn>
                  <a:cxn ang="0">
                    <a:pos x="22" y="17"/>
                  </a:cxn>
                  <a:cxn ang="0">
                    <a:pos x="23" y="5"/>
                  </a:cxn>
                  <a:cxn ang="0">
                    <a:pos x="23" y="5"/>
                  </a:cxn>
                  <a:cxn ang="0">
                    <a:pos x="22" y="3"/>
                  </a:cxn>
                  <a:cxn ang="0">
                    <a:pos x="21" y="1"/>
                  </a:cxn>
                  <a:cxn ang="0">
                    <a:pos x="20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5" y="1"/>
                  </a:cxn>
                  <a:cxn ang="0">
                    <a:pos x="14" y="3"/>
                  </a:cxn>
                  <a:cxn ang="0">
                    <a:pos x="14" y="5"/>
                  </a:cxn>
                  <a:cxn ang="0">
                    <a:pos x="14" y="5"/>
                  </a:cxn>
                </a:cxnLst>
                <a:rect l="0" t="0" r="r" b="b"/>
                <a:pathLst>
                  <a:path w="23" h="105">
                    <a:moveTo>
                      <a:pt x="14" y="5"/>
                    </a:moveTo>
                    <a:lnTo>
                      <a:pt x="14" y="5"/>
                    </a:lnTo>
                    <a:lnTo>
                      <a:pt x="13" y="17"/>
                    </a:lnTo>
                    <a:lnTo>
                      <a:pt x="12" y="29"/>
                    </a:lnTo>
                    <a:lnTo>
                      <a:pt x="8" y="52"/>
                    </a:lnTo>
                    <a:lnTo>
                      <a:pt x="4" y="76"/>
                    </a:lnTo>
                    <a:lnTo>
                      <a:pt x="0" y="98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1" y="102"/>
                    </a:lnTo>
                    <a:lnTo>
                      <a:pt x="4" y="105"/>
                    </a:lnTo>
                    <a:lnTo>
                      <a:pt x="5" y="105"/>
                    </a:lnTo>
                    <a:lnTo>
                      <a:pt x="7" y="105"/>
                    </a:lnTo>
                    <a:lnTo>
                      <a:pt x="8" y="102"/>
                    </a:lnTo>
                    <a:lnTo>
                      <a:pt x="9" y="101"/>
                    </a:lnTo>
                    <a:lnTo>
                      <a:pt x="9" y="101"/>
                    </a:lnTo>
                    <a:lnTo>
                      <a:pt x="13" y="77"/>
                    </a:lnTo>
                    <a:lnTo>
                      <a:pt x="17" y="53"/>
                    </a:lnTo>
                    <a:lnTo>
                      <a:pt x="21" y="29"/>
                    </a:lnTo>
                    <a:lnTo>
                      <a:pt x="22" y="17"/>
                    </a:lnTo>
                    <a:lnTo>
                      <a:pt x="23" y="5"/>
                    </a:lnTo>
                    <a:lnTo>
                      <a:pt x="23" y="5"/>
                    </a:lnTo>
                    <a:lnTo>
                      <a:pt x="22" y="3"/>
                    </a:lnTo>
                    <a:lnTo>
                      <a:pt x="21" y="1"/>
                    </a:lnTo>
                    <a:lnTo>
                      <a:pt x="20" y="0"/>
                    </a:lnTo>
                    <a:lnTo>
                      <a:pt x="18" y="0"/>
                    </a:lnTo>
                    <a:lnTo>
                      <a:pt x="17" y="0"/>
                    </a:lnTo>
                    <a:lnTo>
                      <a:pt x="15" y="1"/>
                    </a:lnTo>
                    <a:lnTo>
                      <a:pt x="14" y="3"/>
                    </a:lnTo>
                    <a:lnTo>
                      <a:pt x="14" y="5"/>
                    </a:lnTo>
                    <a:lnTo>
                      <a:pt x="14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10" name="Freeform 836"/>
              <p:cNvSpPr/>
              <p:nvPr/>
            </p:nvSpPr>
            <p:spPr bwMode="auto">
              <a:xfrm>
                <a:off x="2328863" y="1558925"/>
                <a:ext cx="14288" cy="52388"/>
              </a:xfrm>
              <a:custGeom>
                <a:avLst/>
                <a:gdLst/>
                <a:ahLst/>
                <a:cxnLst>
                  <a:cxn ang="0">
                    <a:pos x="19" y="5"/>
                  </a:cxn>
                  <a:cxn ang="0">
                    <a:pos x="19" y="5"/>
                  </a:cxn>
                  <a:cxn ang="0">
                    <a:pos x="17" y="17"/>
                  </a:cxn>
                  <a:cxn ang="0">
                    <a:pos x="15" y="28"/>
                  </a:cxn>
                  <a:cxn ang="0">
                    <a:pos x="10" y="50"/>
                  </a:cxn>
                  <a:cxn ang="0">
                    <a:pos x="5" y="71"/>
                  </a:cxn>
                  <a:cxn ang="0">
                    <a:pos x="0" y="94"/>
                  </a:cxn>
                  <a:cxn ang="0">
                    <a:pos x="0" y="94"/>
                  </a:cxn>
                  <a:cxn ang="0">
                    <a:pos x="0" y="96"/>
                  </a:cxn>
                  <a:cxn ang="0">
                    <a:pos x="0" y="97"/>
                  </a:cxn>
                  <a:cxn ang="0">
                    <a:pos x="3" y="99"/>
                  </a:cxn>
                  <a:cxn ang="0">
                    <a:pos x="5" y="99"/>
                  </a:cxn>
                  <a:cxn ang="0">
                    <a:pos x="7" y="99"/>
                  </a:cxn>
                  <a:cxn ang="0">
                    <a:pos x="8" y="98"/>
                  </a:cxn>
                  <a:cxn ang="0">
                    <a:pos x="8" y="96"/>
                  </a:cxn>
                  <a:cxn ang="0">
                    <a:pos x="8" y="96"/>
                  </a:cxn>
                  <a:cxn ang="0">
                    <a:pos x="14" y="73"/>
                  </a:cxn>
                  <a:cxn ang="0">
                    <a:pos x="20" y="51"/>
                  </a:cxn>
                  <a:cxn ang="0">
                    <a:pos x="26" y="28"/>
                  </a:cxn>
                  <a:cxn ang="0">
                    <a:pos x="27" y="17"/>
                  </a:cxn>
                  <a:cxn ang="0">
                    <a:pos x="28" y="5"/>
                  </a:cxn>
                  <a:cxn ang="0">
                    <a:pos x="28" y="5"/>
                  </a:cxn>
                  <a:cxn ang="0">
                    <a:pos x="28" y="3"/>
                  </a:cxn>
                  <a:cxn ang="0">
                    <a:pos x="27" y="1"/>
                  </a:cxn>
                  <a:cxn ang="0">
                    <a:pos x="25" y="1"/>
                  </a:cxn>
                  <a:cxn ang="0">
                    <a:pos x="24" y="0"/>
                  </a:cxn>
                  <a:cxn ang="0">
                    <a:pos x="22" y="1"/>
                  </a:cxn>
                  <a:cxn ang="0">
                    <a:pos x="20" y="1"/>
                  </a:cxn>
                  <a:cxn ang="0">
                    <a:pos x="19" y="3"/>
                  </a:cxn>
                  <a:cxn ang="0">
                    <a:pos x="19" y="5"/>
                  </a:cxn>
                  <a:cxn ang="0">
                    <a:pos x="19" y="5"/>
                  </a:cxn>
                </a:cxnLst>
                <a:rect l="0" t="0" r="r" b="b"/>
                <a:pathLst>
                  <a:path w="28" h="99">
                    <a:moveTo>
                      <a:pt x="19" y="5"/>
                    </a:moveTo>
                    <a:lnTo>
                      <a:pt x="19" y="5"/>
                    </a:lnTo>
                    <a:lnTo>
                      <a:pt x="17" y="17"/>
                    </a:lnTo>
                    <a:lnTo>
                      <a:pt x="15" y="28"/>
                    </a:lnTo>
                    <a:lnTo>
                      <a:pt x="10" y="50"/>
                    </a:lnTo>
                    <a:lnTo>
                      <a:pt x="5" y="71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96"/>
                    </a:lnTo>
                    <a:lnTo>
                      <a:pt x="0" y="97"/>
                    </a:lnTo>
                    <a:lnTo>
                      <a:pt x="3" y="99"/>
                    </a:lnTo>
                    <a:lnTo>
                      <a:pt x="5" y="99"/>
                    </a:lnTo>
                    <a:lnTo>
                      <a:pt x="7" y="99"/>
                    </a:lnTo>
                    <a:lnTo>
                      <a:pt x="8" y="98"/>
                    </a:lnTo>
                    <a:lnTo>
                      <a:pt x="8" y="96"/>
                    </a:lnTo>
                    <a:lnTo>
                      <a:pt x="8" y="96"/>
                    </a:lnTo>
                    <a:lnTo>
                      <a:pt x="14" y="73"/>
                    </a:lnTo>
                    <a:lnTo>
                      <a:pt x="20" y="51"/>
                    </a:lnTo>
                    <a:lnTo>
                      <a:pt x="26" y="28"/>
                    </a:lnTo>
                    <a:lnTo>
                      <a:pt x="27" y="17"/>
                    </a:lnTo>
                    <a:lnTo>
                      <a:pt x="28" y="5"/>
                    </a:lnTo>
                    <a:lnTo>
                      <a:pt x="28" y="5"/>
                    </a:lnTo>
                    <a:lnTo>
                      <a:pt x="28" y="3"/>
                    </a:lnTo>
                    <a:lnTo>
                      <a:pt x="27" y="1"/>
                    </a:lnTo>
                    <a:lnTo>
                      <a:pt x="25" y="1"/>
                    </a:lnTo>
                    <a:lnTo>
                      <a:pt x="24" y="0"/>
                    </a:lnTo>
                    <a:lnTo>
                      <a:pt x="22" y="1"/>
                    </a:lnTo>
                    <a:lnTo>
                      <a:pt x="20" y="1"/>
                    </a:lnTo>
                    <a:lnTo>
                      <a:pt x="19" y="3"/>
                    </a:lnTo>
                    <a:lnTo>
                      <a:pt x="19" y="5"/>
                    </a:lnTo>
                    <a:lnTo>
                      <a:pt x="19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11" name="Freeform 837"/>
              <p:cNvSpPr/>
              <p:nvPr/>
            </p:nvSpPr>
            <p:spPr bwMode="auto">
              <a:xfrm>
                <a:off x="2359025" y="1576388"/>
                <a:ext cx="22225" cy="63500"/>
              </a:xfrm>
              <a:custGeom>
                <a:avLst/>
                <a:gdLst/>
                <a:ahLst/>
                <a:cxnLst>
                  <a:cxn ang="0">
                    <a:pos x="34" y="3"/>
                  </a:cxn>
                  <a:cxn ang="0">
                    <a:pos x="34" y="3"/>
                  </a:cxn>
                  <a:cxn ang="0">
                    <a:pos x="31" y="10"/>
                  </a:cxn>
                  <a:cxn ang="0">
                    <a:pos x="28" y="18"/>
                  </a:cxn>
                  <a:cxn ang="0">
                    <a:pos x="23" y="33"/>
                  </a:cxn>
                  <a:cxn ang="0">
                    <a:pos x="20" y="49"/>
                  </a:cxn>
                  <a:cxn ang="0">
                    <a:pos x="16" y="65"/>
                  </a:cxn>
                  <a:cxn ang="0">
                    <a:pos x="16" y="65"/>
                  </a:cxn>
                  <a:cxn ang="0">
                    <a:pos x="9" y="89"/>
                  </a:cxn>
                  <a:cxn ang="0">
                    <a:pos x="1" y="113"/>
                  </a:cxn>
                  <a:cxn ang="0">
                    <a:pos x="1" y="113"/>
                  </a:cxn>
                  <a:cxn ang="0">
                    <a:pos x="0" y="115"/>
                  </a:cxn>
                  <a:cxn ang="0">
                    <a:pos x="1" y="117"/>
                  </a:cxn>
                  <a:cxn ang="0">
                    <a:pos x="2" y="118"/>
                  </a:cxn>
                  <a:cxn ang="0">
                    <a:pos x="4" y="119"/>
                  </a:cxn>
                  <a:cxn ang="0">
                    <a:pos x="7" y="118"/>
                  </a:cxn>
                  <a:cxn ang="0">
                    <a:pos x="9" y="117"/>
                  </a:cxn>
                  <a:cxn ang="0">
                    <a:pos x="10" y="116"/>
                  </a:cxn>
                  <a:cxn ang="0">
                    <a:pos x="10" y="116"/>
                  </a:cxn>
                  <a:cxn ang="0">
                    <a:pos x="23" y="75"/>
                  </a:cxn>
                  <a:cxn ang="0">
                    <a:pos x="23" y="75"/>
                  </a:cxn>
                  <a:cxn ang="0">
                    <a:pos x="28" y="58"/>
                  </a:cxn>
                  <a:cxn ang="0">
                    <a:pos x="31" y="40"/>
                  </a:cxn>
                  <a:cxn ang="0">
                    <a:pos x="36" y="24"/>
                  </a:cxn>
                  <a:cxn ang="0">
                    <a:pos x="39" y="16"/>
                  </a:cxn>
                  <a:cxn ang="0">
                    <a:pos x="42" y="7"/>
                  </a:cxn>
                  <a:cxn ang="0">
                    <a:pos x="42" y="7"/>
                  </a:cxn>
                  <a:cxn ang="0">
                    <a:pos x="43" y="5"/>
                  </a:cxn>
                  <a:cxn ang="0">
                    <a:pos x="43" y="4"/>
                  </a:cxn>
                  <a:cxn ang="0">
                    <a:pos x="42" y="2"/>
                  </a:cxn>
                  <a:cxn ang="0">
                    <a:pos x="40" y="1"/>
                  </a:cxn>
                  <a:cxn ang="0">
                    <a:pos x="39" y="0"/>
                  </a:cxn>
                  <a:cxn ang="0">
                    <a:pos x="37" y="0"/>
                  </a:cxn>
                  <a:cxn ang="0">
                    <a:pos x="36" y="1"/>
                  </a:cxn>
                  <a:cxn ang="0">
                    <a:pos x="34" y="3"/>
                  </a:cxn>
                  <a:cxn ang="0">
                    <a:pos x="34" y="3"/>
                  </a:cxn>
                </a:cxnLst>
                <a:rect l="0" t="0" r="r" b="b"/>
                <a:pathLst>
                  <a:path w="43" h="119">
                    <a:moveTo>
                      <a:pt x="34" y="3"/>
                    </a:moveTo>
                    <a:lnTo>
                      <a:pt x="34" y="3"/>
                    </a:lnTo>
                    <a:lnTo>
                      <a:pt x="31" y="10"/>
                    </a:lnTo>
                    <a:lnTo>
                      <a:pt x="28" y="18"/>
                    </a:lnTo>
                    <a:lnTo>
                      <a:pt x="23" y="33"/>
                    </a:lnTo>
                    <a:lnTo>
                      <a:pt x="20" y="49"/>
                    </a:lnTo>
                    <a:lnTo>
                      <a:pt x="16" y="65"/>
                    </a:lnTo>
                    <a:lnTo>
                      <a:pt x="16" y="65"/>
                    </a:lnTo>
                    <a:lnTo>
                      <a:pt x="9" y="89"/>
                    </a:lnTo>
                    <a:lnTo>
                      <a:pt x="1" y="113"/>
                    </a:lnTo>
                    <a:lnTo>
                      <a:pt x="1" y="113"/>
                    </a:lnTo>
                    <a:lnTo>
                      <a:pt x="0" y="115"/>
                    </a:lnTo>
                    <a:lnTo>
                      <a:pt x="1" y="117"/>
                    </a:lnTo>
                    <a:lnTo>
                      <a:pt x="2" y="118"/>
                    </a:lnTo>
                    <a:lnTo>
                      <a:pt x="4" y="119"/>
                    </a:lnTo>
                    <a:lnTo>
                      <a:pt x="7" y="118"/>
                    </a:lnTo>
                    <a:lnTo>
                      <a:pt x="9" y="117"/>
                    </a:lnTo>
                    <a:lnTo>
                      <a:pt x="10" y="116"/>
                    </a:lnTo>
                    <a:lnTo>
                      <a:pt x="10" y="116"/>
                    </a:lnTo>
                    <a:lnTo>
                      <a:pt x="23" y="75"/>
                    </a:lnTo>
                    <a:lnTo>
                      <a:pt x="23" y="75"/>
                    </a:lnTo>
                    <a:lnTo>
                      <a:pt x="28" y="58"/>
                    </a:lnTo>
                    <a:lnTo>
                      <a:pt x="31" y="40"/>
                    </a:lnTo>
                    <a:lnTo>
                      <a:pt x="36" y="24"/>
                    </a:lnTo>
                    <a:lnTo>
                      <a:pt x="39" y="16"/>
                    </a:lnTo>
                    <a:lnTo>
                      <a:pt x="42" y="7"/>
                    </a:lnTo>
                    <a:lnTo>
                      <a:pt x="42" y="7"/>
                    </a:lnTo>
                    <a:lnTo>
                      <a:pt x="43" y="5"/>
                    </a:lnTo>
                    <a:lnTo>
                      <a:pt x="43" y="4"/>
                    </a:lnTo>
                    <a:lnTo>
                      <a:pt x="42" y="2"/>
                    </a:lnTo>
                    <a:lnTo>
                      <a:pt x="40" y="1"/>
                    </a:lnTo>
                    <a:lnTo>
                      <a:pt x="39" y="0"/>
                    </a:lnTo>
                    <a:lnTo>
                      <a:pt x="37" y="0"/>
                    </a:lnTo>
                    <a:lnTo>
                      <a:pt x="36" y="1"/>
                    </a:lnTo>
                    <a:lnTo>
                      <a:pt x="34" y="3"/>
                    </a:lnTo>
                    <a:lnTo>
                      <a:pt x="34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12" name="Freeform 838"/>
              <p:cNvSpPr/>
              <p:nvPr/>
            </p:nvSpPr>
            <p:spPr bwMode="auto">
              <a:xfrm>
                <a:off x="2393950" y="1608138"/>
                <a:ext cx="22225" cy="61913"/>
              </a:xfrm>
              <a:custGeom>
                <a:avLst/>
                <a:gdLst/>
                <a:ahLst/>
                <a:cxnLst>
                  <a:cxn ang="0">
                    <a:pos x="33" y="3"/>
                  </a:cxn>
                  <a:cxn ang="0">
                    <a:pos x="33" y="3"/>
                  </a:cxn>
                  <a:cxn ang="0">
                    <a:pos x="23" y="30"/>
                  </a:cxn>
                  <a:cxn ang="0">
                    <a:pos x="11" y="57"/>
                  </a:cxn>
                  <a:cxn ang="0">
                    <a:pos x="7" y="70"/>
                  </a:cxn>
                  <a:cxn ang="0">
                    <a:pos x="4" y="84"/>
                  </a:cxn>
                  <a:cxn ang="0">
                    <a:pos x="1" y="98"/>
                  </a:cxn>
                  <a:cxn ang="0">
                    <a:pos x="0" y="114"/>
                  </a:cxn>
                  <a:cxn ang="0">
                    <a:pos x="0" y="114"/>
                  </a:cxn>
                  <a:cxn ang="0">
                    <a:pos x="0" y="115"/>
                  </a:cxn>
                  <a:cxn ang="0">
                    <a:pos x="1" y="117"/>
                  </a:cxn>
                  <a:cxn ang="0">
                    <a:pos x="3" y="118"/>
                  </a:cxn>
                  <a:cxn ang="0">
                    <a:pos x="4" y="118"/>
                  </a:cxn>
                  <a:cxn ang="0">
                    <a:pos x="6" y="118"/>
                  </a:cxn>
                  <a:cxn ang="0">
                    <a:pos x="7" y="117"/>
                  </a:cxn>
                  <a:cxn ang="0">
                    <a:pos x="9" y="115"/>
                  </a:cxn>
                  <a:cxn ang="0">
                    <a:pos x="9" y="114"/>
                  </a:cxn>
                  <a:cxn ang="0">
                    <a:pos x="9" y="114"/>
                  </a:cxn>
                  <a:cxn ang="0">
                    <a:pos x="10" y="99"/>
                  </a:cxn>
                  <a:cxn ang="0">
                    <a:pos x="13" y="85"/>
                  </a:cxn>
                  <a:cxn ang="0">
                    <a:pos x="16" y="71"/>
                  </a:cxn>
                  <a:cxn ang="0">
                    <a:pos x="22" y="58"/>
                  </a:cxn>
                  <a:cxn ang="0">
                    <a:pos x="32" y="32"/>
                  </a:cxn>
                  <a:cxn ang="0">
                    <a:pos x="42" y="5"/>
                  </a:cxn>
                  <a:cxn ang="0">
                    <a:pos x="42" y="5"/>
                  </a:cxn>
                  <a:cxn ang="0">
                    <a:pos x="42" y="3"/>
                  </a:cxn>
                  <a:cxn ang="0">
                    <a:pos x="42" y="2"/>
                  </a:cxn>
                  <a:cxn ang="0">
                    <a:pos x="41" y="1"/>
                  </a:cxn>
                  <a:cxn ang="0">
                    <a:pos x="39" y="0"/>
                  </a:cxn>
                  <a:cxn ang="0">
                    <a:pos x="36" y="0"/>
                  </a:cxn>
                  <a:cxn ang="0">
                    <a:pos x="34" y="1"/>
                  </a:cxn>
                  <a:cxn ang="0">
                    <a:pos x="33" y="3"/>
                  </a:cxn>
                  <a:cxn ang="0">
                    <a:pos x="33" y="3"/>
                  </a:cxn>
                </a:cxnLst>
                <a:rect l="0" t="0" r="r" b="b"/>
                <a:pathLst>
                  <a:path w="42" h="118">
                    <a:moveTo>
                      <a:pt x="33" y="3"/>
                    </a:moveTo>
                    <a:lnTo>
                      <a:pt x="33" y="3"/>
                    </a:lnTo>
                    <a:lnTo>
                      <a:pt x="23" y="30"/>
                    </a:lnTo>
                    <a:lnTo>
                      <a:pt x="11" y="57"/>
                    </a:lnTo>
                    <a:lnTo>
                      <a:pt x="7" y="70"/>
                    </a:lnTo>
                    <a:lnTo>
                      <a:pt x="4" y="84"/>
                    </a:lnTo>
                    <a:lnTo>
                      <a:pt x="1" y="98"/>
                    </a:lnTo>
                    <a:lnTo>
                      <a:pt x="0" y="114"/>
                    </a:lnTo>
                    <a:lnTo>
                      <a:pt x="0" y="114"/>
                    </a:lnTo>
                    <a:lnTo>
                      <a:pt x="0" y="115"/>
                    </a:lnTo>
                    <a:lnTo>
                      <a:pt x="1" y="117"/>
                    </a:lnTo>
                    <a:lnTo>
                      <a:pt x="3" y="118"/>
                    </a:lnTo>
                    <a:lnTo>
                      <a:pt x="4" y="118"/>
                    </a:lnTo>
                    <a:lnTo>
                      <a:pt x="6" y="118"/>
                    </a:lnTo>
                    <a:lnTo>
                      <a:pt x="7" y="117"/>
                    </a:lnTo>
                    <a:lnTo>
                      <a:pt x="9" y="115"/>
                    </a:lnTo>
                    <a:lnTo>
                      <a:pt x="9" y="114"/>
                    </a:lnTo>
                    <a:lnTo>
                      <a:pt x="9" y="114"/>
                    </a:lnTo>
                    <a:lnTo>
                      <a:pt x="10" y="99"/>
                    </a:lnTo>
                    <a:lnTo>
                      <a:pt x="13" y="85"/>
                    </a:lnTo>
                    <a:lnTo>
                      <a:pt x="16" y="71"/>
                    </a:lnTo>
                    <a:lnTo>
                      <a:pt x="22" y="58"/>
                    </a:lnTo>
                    <a:lnTo>
                      <a:pt x="32" y="32"/>
                    </a:lnTo>
                    <a:lnTo>
                      <a:pt x="42" y="5"/>
                    </a:lnTo>
                    <a:lnTo>
                      <a:pt x="42" y="5"/>
                    </a:lnTo>
                    <a:lnTo>
                      <a:pt x="42" y="3"/>
                    </a:lnTo>
                    <a:lnTo>
                      <a:pt x="42" y="2"/>
                    </a:lnTo>
                    <a:lnTo>
                      <a:pt x="41" y="1"/>
                    </a:lnTo>
                    <a:lnTo>
                      <a:pt x="39" y="0"/>
                    </a:lnTo>
                    <a:lnTo>
                      <a:pt x="36" y="0"/>
                    </a:lnTo>
                    <a:lnTo>
                      <a:pt x="34" y="1"/>
                    </a:lnTo>
                    <a:lnTo>
                      <a:pt x="33" y="3"/>
                    </a:lnTo>
                    <a:lnTo>
                      <a:pt x="33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13" name="Freeform 839"/>
              <p:cNvSpPr/>
              <p:nvPr/>
            </p:nvSpPr>
            <p:spPr bwMode="auto">
              <a:xfrm>
                <a:off x="2420938" y="1644650"/>
                <a:ext cx="20638" cy="58738"/>
              </a:xfrm>
              <a:custGeom>
                <a:avLst/>
                <a:gdLst/>
                <a:ahLst/>
                <a:cxnLst>
                  <a:cxn ang="0">
                    <a:pos x="29" y="2"/>
                  </a:cxn>
                  <a:cxn ang="0">
                    <a:pos x="29" y="2"/>
                  </a:cxn>
                  <a:cxn ang="0">
                    <a:pos x="23" y="14"/>
                  </a:cxn>
                  <a:cxn ang="0">
                    <a:pos x="18" y="25"/>
                  </a:cxn>
                  <a:cxn ang="0">
                    <a:pos x="15" y="37"/>
                  </a:cxn>
                  <a:cxn ang="0">
                    <a:pos x="12" y="50"/>
                  </a:cxn>
                  <a:cxn ang="0">
                    <a:pos x="12" y="50"/>
                  </a:cxn>
                  <a:cxn ang="0">
                    <a:pos x="6" y="77"/>
                  </a:cxn>
                  <a:cxn ang="0">
                    <a:pos x="3" y="91"/>
                  </a:cxn>
                  <a:cxn ang="0">
                    <a:pos x="0" y="104"/>
                  </a:cxn>
                  <a:cxn ang="0">
                    <a:pos x="0" y="104"/>
                  </a:cxn>
                  <a:cxn ang="0">
                    <a:pos x="2" y="107"/>
                  </a:cxn>
                  <a:cxn ang="0">
                    <a:pos x="3" y="108"/>
                  </a:cxn>
                  <a:cxn ang="0">
                    <a:pos x="4" y="109"/>
                  </a:cxn>
                  <a:cxn ang="0">
                    <a:pos x="6" y="110"/>
                  </a:cxn>
                  <a:cxn ang="0">
                    <a:pos x="7" y="109"/>
                  </a:cxn>
                  <a:cxn ang="0">
                    <a:pos x="9" y="108"/>
                  </a:cxn>
                  <a:cxn ang="0">
                    <a:pos x="10" y="107"/>
                  </a:cxn>
                  <a:cxn ang="0">
                    <a:pos x="10" y="104"/>
                  </a:cxn>
                  <a:cxn ang="0">
                    <a:pos x="10" y="104"/>
                  </a:cxn>
                  <a:cxn ang="0">
                    <a:pos x="12" y="94"/>
                  </a:cxn>
                  <a:cxn ang="0">
                    <a:pos x="15" y="84"/>
                  </a:cxn>
                  <a:cxn ang="0">
                    <a:pos x="18" y="73"/>
                  </a:cxn>
                  <a:cxn ang="0">
                    <a:pos x="19" y="62"/>
                  </a:cxn>
                  <a:cxn ang="0">
                    <a:pos x="19" y="62"/>
                  </a:cxn>
                  <a:cxn ang="0">
                    <a:pos x="21" y="48"/>
                  </a:cxn>
                  <a:cxn ang="0">
                    <a:pos x="25" y="34"/>
                  </a:cxn>
                  <a:cxn ang="0">
                    <a:pos x="30" y="20"/>
                  </a:cxn>
                  <a:cxn ang="0">
                    <a:pos x="38" y="7"/>
                  </a:cxn>
                  <a:cxn ang="0">
                    <a:pos x="38" y="7"/>
                  </a:cxn>
                  <a:cxn ang="0">
                    <a:pos x="39" y="5"/>
                  </a:cxn>
                  <a:cxn ang="0">
                    <a:pos x="39" y="4"/>
                  </a:cxn>
                  <a:cxn ang="0">
                    <a:pos x="38" y="2"/>
                  </a:cxn>
                  <a:cxn ang="0">
                    <a:pos x="37" y="1"/>
                  </a:cxn>
                  <a:cxn ang="0">
                    <a:pos x="34" y="0"/>
                  </a:cxn>
                  <a:cxn ang="0">
                    <a:pos x="31" y="1"/>
                  </a:cxn>
                  <a:cxn ang="0">
                    <a:pos x="29" y="2"/>
                  </a:cxn>
                  <a:cxn ang="0">
                    <a:pos x="29" y="2"/>
                  </a:cxn>
                </a:cxnLst>
                <a:rect l="0" t="0" r="r" b="b"/>
                <a:pathLst>
                  <a:path w="39" h="110">
                    <a:moveTo>
                      <a:pt x="29" y="2"/>
                    </a:moveTo>
                    <a:lnTo>
                      <a:pt x="29" y="2"/>
                    </a:lnTo>
                    <a:lnTo>
                      <a:pt x="23" y="14"/>
                    </a:lnTo>
                    <a:lnTo>
                      <a:pt x="18" y="25"/>
                    </a:lnTo>
                    <a:lnTo>
                      <a:pt x="15" y="37"/>
                    </a:lnTo>
                    <a:lnTo>
                      <a:pt x="12" y="50"/>
                    </a:lnTo>
                    <a:lnTo>
                      <a:pt x="12" y="50"/>
                    </a:lnTo>
                    <a:lnTo>
                      <a:pt x="6" y="77"/>
                    </a:lnTo>
                    <a:lnTo>
                      <a:pt x="3" y="91"/>
                    </a:lnTo>
                    <a:lnTo>
                      <a:pt x="0" y="104"/>
                    </a:lnTo>
                    <a:lnTo>
                      <a:pt x="0" y="104"/>
                    </a:lnTo>
                    <a:lnTo>
                      <a:pt x="2" y="107"/>
                    </a:lnTo>
                    <a:lnTo>
                      <a:pt x="3" y="108"/>
                    </a:lnTo>
                    <a:lnTo>
                      <a:pt x="4" y="109"/>
                    </a:lnTo>
                    <a:lnTo>
                      <a:pt x="6" y="110"/>
                    </a:lnTo>
                    <a:lnTo>
                      <a:pt x="7" y="109"/>
                    </a:lnTo>
                    <a:lnTo>
                      <a:pt x="9" y="108"/>
                    </a:lnTo>
                    <a:lnTo>
                      <a:pt x="10" y="107"/>
                    </a:lnTo>
                    <a:lnTo>
                      <a:pt x="10" y="104"/>
                    </a:lnTo>
                    <a:lnTo>
                      <a:pt x="10" y="104"/>
                    </a:lnTo>
                    <a:lnTo>
                      <a:pt x="12" y="94"/>
                    </a:lnTo>
                    <a:lnTo>
                      <a:pt x="15" y="84"/>
                    </a:lnTo>
                    <a:lnTo>
                      <a:pt x="18" y="73"/>
                    </a:lnTo>
                    <a:lnTo>
                      <a:pt x="19" y="62"/>
                    </a:lnTo>
                    <a:lnTo>
                      <a:pt x="19" y="62"/>
                    </a:lnTo>
                    <a:lnTo>
                      <a:pt x="21" y="48"/>
                    </a:lnTo>
                    <a:lnTo>
                      <a:pt x="25" y="34"/>
                    </a:lnTo>
                    <a:lnTo>
                      <a:pt x="30" y="20"/>
                    </a:lnTo>
                    <a:lnTo>
                      <a:pt x="38" y="7"/>
                    </a:lnTo>
                    <a:lnTo>
                      <a:pt x="38" y="7"/>
                    </a:lnTo>
                    <a:lnTo>
                      <a:pt x="39" y="5"/>
                    </a:lnTo>
                    <a:lnTo>
                      <a:pt x="39" y="4"/>
                    </a:lnTo>
                    <a:lnTo>
                      <a:pt x="38" y="2"/>
                    </a:lnTo>
                    <a:lnTo>
                      <a:pt x="37" y="1"/>
                    </a:lnTo>
                    <a:lnTo>
                      <a:pt x="34" y="0"/>
                    </a:lnTo>
                    <a:lnTo>
                      <a:pt x="31" y="1"/>
                    </a:lnTo>
                    <a:lnTo>
                      <a:pt x="29" y="2"/>
                    </a:lnTo>
                    <a:lnTo>
                      <a:pt x="29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14" name="Freeform 840"/>
              <p:cNvSpPr/>
              <p:nvPr/>
            </p:nvSpPr>
            <p:spPr bwMode="auto">
              <a:xfrm>
                <a:off x="2451100" y="1674813"/>
                <a:ext cx="12700" cy="55563"/>
              </a:xfrm>
              <a:custGeom>
                <a:avLst/>
                <a:gdLst/>
                <a:ahLst/>
                <a:cxnLst>
                  <a:cxn ang="0">
                    <a:pos x="15" y="5"/>
                  </a:cxn>
                  <a:cxn ang="0">
                    <a:pos x="15" y="5"/>
                  </a:cxn>
                  <a:cxn ang="0">
                    <a:pos x="13" y="29"/>
                  </a:cxn>
                  <a:cxn ang="0">
                    <a:pos x="11" y="53"/>
                  </a:cxn>
                  <a:cxn ang="0">
                    <a:pos x="7" y="75"/>
                  </a:cxn>
                  <a:cxn ang="0">
                    <a:pos x="1" y="98"/>
                  </a:cxn>
                  <a:cxn ang="0">
                    <a:pos x="1" y="98"/>
                  </a:cxn>
                  <a:cxn ang="0">
                    <a:pos x="0" y="100"/>
                  </a:cxn>
                  <a:cxn ang="0">
                    <a:pos x="1" y="102"/>
                  </a:cxn>
                  <a:cxn ang="0">
                    <a:pos x="2" y="103"/>
                  </a:cxn>
                  <a:cxn ang="0">
                    <a:pos x="4" y="104"/>
                  </a:cxn>
                  <a:cxn ang="0">
                    <a:pos x="7" y="104"/>
                  </a:cxn>
                  <a:cxn ang="0">
                    <a:pos x="8" y="104"/>
                  </a:cxn>
                  <a:cxn ang="0">
                    <a:pos x="10" y="103"/>
                  </a:cxn>
                  <a:cxn ang="0">
                    <a:pos x="10" y="101"/>
                  </a:cxn>
                  <a:cxn ang="0">
                    <a:pos x="10" y="101"/>
                  </a:cxn>
                  <a:cxn ang="0">
                    <a:pos x="16" y="77"/>
                  </a:cxn>
                  <a:cxn ang="0">
                    <a:pos x="20" y="54"/>
                  </a:cxn>
                  <a:cxn ang="0">
                    <a:pos x="23" y="29"/>
                  </a:cxn>
                  <a:cxn ang="0">
                    <a:pos x="24" y="5"/>
                  </a:cxn>
                  <a:cxn ang="0">
                    <a:pos x="24" y="5"/>
                  </a:cxn>
                  <a:cxn ang="0">
                    <a:pos x="24" y="3"/>
                  </a:cxn>
                  <a:cxn ang="0">
                    <a:pos x="23" y="2"/>
                  </a:cxn>
                  <a:cxn ang="0">
                    <a:pos x="22" y="1"/>
                  </a:cxn>
                  <a:cxn ang="0">
                    <a:pos x="20" y="0"/>
                  </a:cxn>
                  <a:cxn ang="0">
                    <a:pos x="18" y="1"/>
                  </a:cxn>
                  <a:cxn ang="0">
                    <a:pos x="17" y="2"/>
                  </a:cxn>
                  <a:cxn ang="0">
                    <a:pos x="16" y="3"/>
                  </a:cxn>
                  <a:cxn ang="0">
                    <a:pos x="15" y="5"/>
                  </a:cxn>
                  <a:cxn ang="0">
                    <a:pos x="15" y="5"/>
                  </a:cxn>
                </a:cxnLst>
                <a:rect l="0" t="0" r="r" b="b"/>
                <a:pathLst>
                  <a:path w="24" h="104">
                    <a:moveTo>
                      <a:pt x="15" y="5"/>
                    </a:moveTo>
                    <a:lnTo>
                      <a:pt x="15" y="5"/>
                    </a:lnTo>
                    <a:lnTo>
                      <a:pt x="13" y="29"/>
                    </a:lnTo>
                    <a:lnTo>
                      <a:pt x="11" y="53"/>
                    </a:lnTo>
                    <a:lnTo>
                      <a:pt x="7" y="75"/>
                    </a:lnTo>
                    <a:lnTo>
                      <a:pt x="1" y="98"/>
                    </a:lnTo>
                    <a:lnTo>
                      <a:pt x="1" y="98"/>
                    </a:lnTo>
                    <a:lnTo>
                      <a:pt x="0" y="100"/>
                    </a:lnTo>
                    <a:lnTo>
                      <a:pt x="1" y="102"/>
                    </a:lnTo>
                    <a:lnTo>
                      <a:pt x="2" y="103"/>
                    </a:lnTo>
                    <a:lnTo>
                      <a:pt x="4" y="104"/>
                    </a:lnTo>
                    <a:lnTo>
                      <a:pt x="7" y="104"/>
                    </a:lnTo>
                    <a:lnTo>
                      <a:pt x="8" y="104"/>
                    </a:lnTo>
                    <a:lnTo>
                      <a:pt x="10" y="103"/>
                    </a:lnTo>
                    <a:lnTo>
                      <a:pt x="10" y="101"/>
                    </a:lnTo>
                    <a:lnTo>
                      <a:pt x="10" y="101"/>
                    </a:lnTo>
                    <a:lnTo>
                      <a:pt x="16" y="77"/>
                    </a:lnTo>
                    <a:lnTo>
                      <a:pt x="20" y="54"/>
                    </a:lnTo>
                    <a:lnTo>
                      <a:pt x="23" y="29"/>
                    </a:lnTo>
                    <a:lnTo>
                      <a:pt x="24" y="5"/>
                    </a:lnTo>
                    <a:lnTo>
                      <a:pt x="24" y="5"/>
                    </a:lnTo>
                    <a:lnTo>
                      <a:pt x="24" y="3"/>
                    </a:lnTo>
                    <a:lnTo>
                      <a:pt x="23" y="2"/>
                    </a:lnTo>
                    <a:lnTo>
                      <a:pt x="22" y="1"/>
                    </a:lnTo>
                    <a:lnTo>
                      <a:pt x="20" y="0"/>
                    </a:lnTo>
                    <a:lnTo>
                      <a:pt x="18" y="1"/>
                    </a:lnTo>
                    <a:lnTo>
                      <a:pt x="17" y="2"/>
                    </a:lnTo>
                    <a:lnTo>
                      <a:pt x="16" y="3"/>
                    </a:lnTo>
                    <a:lnTo>
                      <a:pt x="15" y="5"/>
                    </a:lnTo>
                    <a:lnTo>
                      <a:pt x="15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15" name="Freeform 841"/>
              <p:cNvSpPr/>
              <p:nvPr/>
            </p:nvSpPr>
            <p:spPr bwMode="auto">
              <a:xfrm>
                <a:off x="2479675" y="1695450"/>
                <a:ext cx="22225" cy="60325"/>
              </a:xfrm>
              <a:custGeom>
                <a:avLst/>
                <a:gdLst/>
                <a:ahLst/>
                <a:cxnLst>
                  <a:cxn ang="0">
                    <a:pos x="33" y="3"/>
                  </a:cxn>
                  <a:cxn ang="0">
                    <a:pos x="33" y="3"/>
                  </a:cxn>
                  <a:cxn ang="0">
                    <a:pos x="19" y="56"/>
                  </a:cxn>
                  <a:cxn ang="0">
                    <a:pos x="9" y="83"/>
                  </a:cxn>
                  <a:cxn ang="0">
                    <a:pos x="0" y="108"/>
                  </a:cxn>
                  <a:cxn ang="0">
                    <a:pos x="0" y="108"/>
                  </a:cxn>
                  <a:cxn ang="0">
                    <a:pos x="0" y="110"/>
                  </a:cxn>
                  <a:cxn ang="0">
                    <a:pos x="0" y="112"/>
                  </a:cxn>
                  <a:cxn ang="0">
                    <a:pos x="1" y="113"/>
                  </a:cxn>
                  <a:cxn ang="0">
                    <a:pos x="3" y="114"/>
                  </a:cxn>
                  <a:cxn ang="0">
                    <a:pos x="6" y="113"/>
                  </a:cxn>
                  <a:cxn ang="0">
                    <a:pos x="8" y="112"/>
                  </a:cxn>
                  <a:cxn ang="0">
                    <a:pos x="9" y="111"/>
                  </a:cxn>
                  <a:cxn ang="0">
                    <a:pos x="9" y="111"/>
                  </a:cxn>
                  <a:cxn ang="0">
                    <a:pos x="19" y="85"/>
                  </a:cxn>
                  <a:cxn ang="0">
                    <a:pos x="27" y="59"/>
                  </a:cxn>
                  <a:cxn ang="0">
                    <a:pos x="42" y="6"/>
                  </a:cxn>
                  <a:cxn ang="0">
                    <a:pos x="42" y="6"/>
                  </a:cxn>
                  <a:cxn ang="0">
                    <a:pos x="42" y="4"/>
                  </a:cxn>
                  <a:cxn ang="0">
                    <a:pos x="42" y="2"/>
                  </a:cxn>
                  <a:cxn ang="0">
                    <a:pos x="40" y="1"/>
                  </a:cxn>
                  <a:cxn ang="0">
                    <a:pos x="39" y="0"/>
                  </a:cxn>
                  <a:cxn ang="0">
                    <a:pos x="37" y="0"/>
                  </a:cxn>
                  <a:cxn ang="0">
                    <a:pos x="35" y="1"/>
                  </a:cxn>
                  <a:cxn ang="0">
                    <a:pos x="34" y="2"/>
                  </a:cxn>
                  <a:cxn ang="0">
                    <a:pos x="33" y="3"/>
                  </a:cxn>
                  <a:cxn ang="0">
                    <a:pos x="33" y="3"/>
                  </a:cxn>
                </a:cxnLst>
                <a:rect l="0" t="0" r="r" b="b"/>
                <a:pathLst>
                  <a:path w="42" h="114">
                    <a:moveTo>
                      <a:pt x="33" y="3"/>
                    </a:moveTo>
                    <a:lnTo>
                      <a:pt x="33" y="3"/>
                    </a:lnTo>
                    <a:lnTo>
                      <a:pt x="19" y="56"/>
                    </a:lnTo>
                    <a:lnTo>
                      <a:pt x="9" y="83"/>
                    </a:lnTo>
                    <a:lnTo>
                      <a:pt x="0" y="108"/>
                    </a:lnTo>
                    <a:lnTo>
                      <a:pt x="0" y="108"/>
                    </a:lnTo>
                    <a:lnTo>
                      <a:pt x="0" y="110"/>
                    </a:lnTo>
                    <a:lnTo>
                      <a:pt x="0" y="112"/>
                    </a:lnTo>
                    <a:lnTo>
                      <a:pt x="1" y="113"/>
                    </a:lnTo>
                    <a:lnTo>
                      <a:pt x="3" y="114"/>
                    </a:lnTo>
                    <a:lnTo>
                      <a:pt x="6" y="113"/>
                    </a:lnTo>
                    <a:lnTo>
                      <a:pt x="8" y="112"/>
                    </a:lnTo>
                    <a:lnTo>
                      <a:pt x="9" y="111"/>
                    </a:lnTo>
                    <a:lnTo>
                      <a:pt x="9" y="111"/>
                    </a:lnTo>
                    <a:lnTo>
                      <a:pt x="19" y="85"/>
                    </a:lnTo>
                    <a:lnTo>
                      <a:pt x="27" y="59"/>
                    </a:lnTo>
                    <a:lnTo>
                      <a:pt x="42" y="6"/>
                    </a:lnTo>
                    <a:lnTo>
                      <a:pt x="42" y="6"/>
                    </a:lnTo>
                    <a:lnTo>
                      <a:pt x="42" y="4"/>
                    </a:lnTo>
                    <a:lnTo>
                      <a:pt x="42" y="2"/>
                    </a:lnTo>
                    <a:lnTo>
                      <a:pt x="40" y="1"/>
                    </a:lnTo>
                    <a:lnTo>
                      <a:pt x="39" y="0"/>
                    </a:lnTo>
                    <a:lnTo>
                      <a:pt x="37" y="0"/>
                    </a:lnTo>
                    <a:lnTo>
                      <a:pt x="35" y="1"/>
                    </a:lnTo>
                    <a:lnTo>
                      <a:pt x="34" y="2"/>
                    </a:lnTo>
                    <a:lnTo>
                      <a:pt x="33" y="3"/>
                    </a:lnTo>
                    <a:lnTo>
                      <a:pt x="33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16" name="Freeform 842"/>
              <p:cNvSpPr/>
              <p:nvPr/>
            </p:nvSpPr>
            <p:spPr bwMode="auto">
              <a:xfrm>
                <a:off x="2509838" y="1725613"/>
                <a:ext cx="14288" cy="53975"/>
              </a:xfrm>
              <a:custGeom>
                <a:avLst/>
                <a:gdLst/>
                <a:ahLst/>
                <a:cxnLst>
                  <a:cxn ang="0">
                    <a:pos x="18" y="5"/>
                  </a:cxn>
                  <a:cxn ang="0">
                    <a:pos x="18" y="5"/>
                  </a:cxn>
                  <a:cxn ang="0">
                    <a:pos x="17" y="16"/>
                  </a:cxn>
                  <a:cxn ang="0">
                    <a:pos x="14" y="27"/>
                  </a:cxn>
                  <a:cxn ang="0">
                    <a:pos x="11" y="37"/>
                  </a:cxn>
                  <a:cxn ang="0">
                    <a:pos x="8" y="49"/>
                  </a:cxn>
                  <a:cxn ang="0">
                    <a:pos x="8" y="49"/>
                  </a:cxn>
                  <a:cxn ang="0">
                    <a:pos x="6" y="61"/>
                  </a:cxn>
                  <a:cxn ang="0">
                    <a:pos x="4" y="73"/>
                  </a:cxn>
                  <a:cxn ang="0">
                    <a:pos x="2" y="86"/>
                  </a:cxn>
                  <a:cxn ang="0">
                    <a:pos x="0" y="98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1" y="102"/>
                  </a:cxn>
                  <a:cxn ang="0">
                    <a:pos x="2" y="103"/>
                  </a:cxn>
                  <a:cxn ang="0">
                    <a:pos x="4" y="104"/>
                  </a:cxn>
                  <a:cxn ang="0">
                    <a:pos x="5" y="104"/>
                  </a:cxn>
                  <a:cxn ang="0">
                    <a:pos x="7" y="104"/>
                  </a:cxn>
                  <a:cxn ang="0">
                    <a:pos x="8" y="102"/>
                  </a:cxn>
                  <a:cxn ang="0">
                    <a:pos x="9" y="101"/>
                  </a:cxn>
                  <a:cxn ang="0">
                    <a:pos x="9" y="101"/>
                  </a:cxn>
                  <a:cxn ang="0">
                    <a:pos x="13" y="76"/>
                  </a:cxn>
                  <a:cxn ang="0">
                    <a:pos x="17" y="51"/>
                  </a:cxn>
                  <a:cxn ang="0">
                    <a:pos x="17" y="51"/>
                  </a:cxn>
                  <a:cxn ang="0">
                    <a:pos x="19" y="39"/>
                  </a:cxn>
                  <a:cxn ang="0">
                    <a:pos x="24" y="28"/>
                  </a:cxn>
                  <a:cxn ang="0">
                    <a:pos x="27" y="16"/>
                  </a:cxn>
                  <a:cxn ang="0">
                    <a:pos x="29" y="5"/>
                  </a:cxn>
                  <a:cxn ang="0">
                    <a:pos x="29" y="5"/>
                  </a:cxn>
                  <a:cxn ang="0">
                    <a:pos x="28" y="3"/>
                  </a:cxn>
                  <a:cxn ang="0">
                    <a:pos x="27" y="1"/>
                  </a:cxn>
                  <a:cxn ang="0">
                    <a:pos x="26" y="1"/>
                  </a:cxn>
                  <a:cxn ang="0">
                    <a:pos x="24" y="0"/>
                  </a:cxn>
                  <a:cxn ang="0">
                    <a:pos x="21" y="1"/>
                  </a:cxn>
                  <a:cxn ang="0">
                    <a:pos x="20" y="1"/>
                  </a:cxn>
                  <a:cxn ang="0">
                    <a:pos x="19" y="3"/>
                  </a:cxn>
                  <a:cxn ang="0">
                    <a:pos x="18" y="5"/>
                  </a:cxn>
                  <a:cxn ang="0">
                    <a:pos x="18" y="5"/>
                  </a:cxn>
                </a:cxnLst>
                <a:rect l="0" t="0" r="r" b="b"/>
                <a:pathLst>
                  <a:path w="29" h="104">
                    <a:moveTo>
                      <a:pt x="18" y="5"/>
                    </a:moveTo>
                    <a:lnTo>
                      <a:pt x="18" y="5"/>
                    </a:lnTo>
                    <a:lnTo>
                      <a:pt x="17" y="16"/>
                    </a:lnTo>
                    <a:lnTo>
                      <a:pt x="14" y="27"/>
                    </a:lnTo>
                    <a:lnTo>
                      <a:pt x="11" y="37"/>
                    </a:lnTo>
                    <a:lnTo>
                      <a:pt x="8" y="49"/>
                    </a:lnTo>
                    <a:lnTo>
                      <a:pt x="8" y="49"/>
                    </a:lnTo>
                    <a:lnTo>
                      <a:pt x="6" y="61"/>
                    </a:lnTo>
                    <a:lnTo>
                      <a:pt x="4" y="73"/>
                    </a:lnTo>
                    <a:lnTo>
                      <a:pt x="2" y="86"/>
                    </a:lnTo>
                    <a:lnTo>
                      <a:pt x="0" y="98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1" y="102"/>
                    </a:lnTo>
                    <a:lnTo>
                      <a:pt x="2" y="103"/>
                    </a:lnTo>
                    <a:lnTo>
                      <a:pt x="4" y="104"/>
                    </a:lnTo>
                    <a:lnTo>
                      <a:pt x="5" y="104"/>
                    </a:lnTo>
                    <a:lnTo>
                      <a:pt x="7" y="104"/>
                    </a:lnTo>
                    <a:lnTo>
                      <a:pt x="8" y="102"/>
                    </a:lnTo>
                    <a:lnTo>
                      <a:pt x="9" y="101"/>
                    </a:lnTo>
                    <a:lnTo>
                      <a:pt x="9" y="101"/>
                    </a:lnTo>
                    <a:lnTo>
                      <a:pt x="13" y="76"/>
                    </a:lnTo>
                    <a:lnTo>
                      <a:pt x="17" y="51"/>
                    </a:lnTo>
                    <a:lnTo>
                      <a:pt x="17" y="51"/>
                    </a:lnTo>
                    <a:lnTo>
                      <a:pt x="19" y="39"/>
                    </a:lnTo>
                    <a:lnTo>
                      <a:pt x="24" y="28"/>
                    </a:lnTo>
                    <a:lnTo>
                      <a:pt x="27" y="16"/>
                    </a:lnTo>
                    <a:lnTo>
                      <a:pt x="29" y="5"/>
                    </a:lnTo>
                    <a:lnTo>
                      <a:pt x="29" y="5"/>
                    </a:lnTo>
                    <a:lnTo>
                      <a:pt x="28" y="3"/>
                    </a:lnTo>
                    <a:lnTo>
                      <a:pt x="27" y="1"/>
                    </a:lnTo>
                    <a:lnTo>
                      <a:pt x="26" y="1"/>
                    </a:lnTo>
                    <a:lnTo>
                      <a:pt x="24" y="0"/>
                    </a:lnTo>
                    <a:lnTo>
                      <a:pt x="21" y="1"/>
                    </a:lnTo>
                    <a:lnTo>
                      <a:pt x="20" y="1"/>
                    </a:lnTo>
                    <a:lnTo>
                      <a:pt x="19" y="3"/>
                    </a:lnTo>
                    <a:lnTo>
                      <a:pt x="18" y="5"/>
                    </a:lnTo>
                    <a:lnTo>
                      <a:pt x="18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17" name="Freeform 843"/>
              <p:cNvSpPr/>
              <p:nvPr/>
            </p:nvSpPr>
            <p:spPr bwMode="auto">
              <a:xfrm>
                <a:off x="2528888" y="1752600"/>
                <a:ext cx="17463" cy="57150"/>
              </a:xfrm>
              <a:custGeom>
                <a:avLst/>
                <a:gdLst/>
                <a:ahLst/>
                <a:cxnLst>
                  <a:cxn ang="0">
                    <a:pos x="24" y="2"/>
                  </a:cxn>
                  <a:cxn ang="0">
                    <a:pos x="24" y="2"/>
                  </a:cxn>
                  <a:cxn ang="0">
                    <a:pos x="20" y="14"/>
                  </a:cxn>
                  <a:cxn ang="0">
                    <a:pos x="16" y="28"/>
                  </a:cxn>
                  <a:cxn ang="0">
                    <a:pos x="9" y="54"/>
                  </a:cxn>
                  <a:cxn ang="0">
                    <a:pos x="9" y="54"/>
                  </a:cxn>
                  <a:cxn ang="0">
                    <a:pos x="3" y="79"/>
                  </a:cxn>
                  <a:cxn ang="0">
                    <a:pos x="1" y="91"/>
                  </a:cxn>
                  <a:cxn ang="0">
                    <a:pos x="0" y="104"/>
                  </a:cxn>
                  <a:cxn ang="0">
                    <a:pos x="0" y="104"/>
                  </a:cxn>
                  <a:cxn ang="0">
                    <a:pos x="0" y="105"/>
                  </a:cxn>
                  <a:cxn ang="0">
                    <a:pos x="1" y="107"/>
                  </a:cxn>
                  <a:cxn ang="0">
                    <a:pos x="2" y="108"/>
                  </a:cxn>
                  <a:cxn ang="0">
                    <a:pos x="4" y="108"/>
                  </a:cxn>
                  <a:cxn ang="0">
                    <a:pos x="6" y="108"/>
                  </a:cxn>
                  <a:cxn ang="0">
                    <a:pos x="7" y="107"/>
                  </a:cxn>
                  <a:cxn ang="0">
                    <a:pos x="8" y="105"/>
                  </a:cxn>
                  <a:cxn ang="0">
                    <a:pos x="9" y="104"/>
                  </a:cxn>
                  <a:cxn ang="0">
                    <a:pos x="9" y="104"/>
                  </a:cxn>
                  <a:cxn ang="0">
                    <a:pos x="10" y="92"/>
                  </a:cxn>
                  <a:cxn ang="0">
                    <a:pos x="12" y="80"/>
                  </a:cxn>
                  <a:cxn ang="0">
                    <a:pos x="19" y="57"/>
                  </a:cxn>
                  <a:cxn ang="0">
                    <a:pos x="19" y="57"/>
                  </a:cxn>
                  <a:cxn ang="0">
                    <a:pos x="22" y="44"/>
                  </a:cxn>
                  <a:cxn ang="0">
                    <a:pos x="25" y="32"/>
                  </a:cxn>
                  <a:cxn ang="0">
                    <a:pos x="28" y="19"/>
                  </a:cxn>
                  <a:cxn ang="0">
                    <a:pos x="32" y="6"/>
                  </a:cxn>
                  <a:cxn ang="0">
                    <a:pos x="32" y="6"/>
                  </a:cxn>
                  <a:cxn ang="0">
                    <a:pos x="33" y="5"/>
                  </a:cxn>
                  <a:cxn ang="0">
                    <a:pos x="32" y="3"/>
                  </a:cxn>
                  <a:cxn ang="0">
                    <a:pos x="30" y="0"/>
                  </a:cxn>
                  <a:cxn ang="0">
                    <a:pos x="28" y="0"/>
                  </a:cxn>
                  <a:cxn ang="0">
                    <a:pos x="27" y="0"/>
                  </a:cxn>
                  <a:cxn ang="0">
                    <a:pos x="25" y="0"/>
                  </a:cxn>
                  <a:cxn ang="0">
                    <a:pos x="24" y="2"/>
                  </a:cxn>
                  <a:cxn ang="0">
                    <a:pos x="24" y="2"/>
                  </a:cxn>
                </a:cxnLst>
                <a:rect l="0" t="0" r="r" b="b"/>
                <a:pathLst>
                  <a:path w="33" h="108">
                    <a:moveTo>
                      <a:pt x="24" y="2"/>
                    </a:moveTo>
                    <a:lnTo>
                      <a:pt x="24" y="2"/>
                    </a:lnTo>
                    <a:lnTo>
                      <a:pt x="20" y="14"/>
                    </a:lnTo>
                    <a:lnTo>
                      <a:pt x="16" y="28"/>
                    </a:lnTo>
                    <a:lnTo>
                      <a:pt x="9" y="54"/>
                    </a:lnTo>
                    <a:lnTo>
                      <a:pt x="9" y="54"/>
                    </a:lnTo>
                    <a:lnTo>
                      <a:pt x="3" y="79"/>
                    </a:lnTo>
                    <a:lnTo>
                      <a:pt x="1" y="91"/>
                    </a:lnTo>
                    <a:lnTo>
                      <a:pt x="0" y="104"/>
                    </a:lnTo>
                    <a:lnTo>
                      <a:pt x="0" y="104"/>
                    </a:lnTo>
                    <a:lnTo>
                      <a:pt x="0" y="105"/>
                    </a:lnTo>
                    <a:lnTo>
                      <a:pt x="1" y="107"/>
                    </a:lnTo>
                    <a:lnTo>
                      <a:pt x="2" y="108"/>
                    </a:lnTo>
                    <a:lnTo>
                      <a:pt x="4" y="108"/>
                    </a:lnTo>
                    <a:lnTo>
                      <a:pt x="6" y="108"/>
                    </a:lnTo>
                    <a:lnTo>
                      <a:pt x="7" y="107"/>
                    </a:lnTo>
                    <a:lnTo>
                      <a:pt x="8" y="105"/>
                    </a:lnTo>
                    <a:lnTo>
                      <a:pt x="9" y="104"/>
                    </a:lnTo>
                    <a:lnTo>
                      <a:pt x="9" y="104"/>
                    </a:lnTo>
                    <a:lnTo>
                      <a:pt x="10" y="92"/>
                    </a:lnTo>
                    <a:lnTo>
                      <a:pt x="12" y="80"/>
                    </a:lnTo>
                    <a:lnTo>
                      <a:pt x="19" y="57"/>
                    </a:lnTo>
                    <a:lnTo>
                      <a:pt x="19" y="57"/>
                    </a:lnTo>
                    <a:lnTo>
                      <a:pt x="22" y="44"/>
                    </a:lnTo>
                    <a:lnTo>
                      <a:pt x="25" y="32"/>
                    </a:lnTo>
                    <a:lnTo>
                      <a:pt x="28" y="19"/>
                    </a:lnTo>
                    <a:lnTo>
                      <a:pt x="32" y="6"/>
                    </a:lnTo>
                    <a:lnTo>
                      <a:pt x="32" y="6"/>
                    </a:lnTo>
                    <a:lnTo>
                      <a:pt x="33" y="5"/>
                    </a:lnTo>
                    <a:lnTo>
                      <a:pt x="32" y="3"/>
                    </a:lnTo>
                    <a:lnTo>
                      <a:pt x="30" y="0"/>
                    </a:lnTo>
                    <a:lnTo>
                      <a:pt x="28" y="0"/>
                    </a:lnTo>
                    <a:lnTo>
                      <a:pt x="27" y="0"/>
                    </a:lnTo>
                    <a:lnTo>
                      <a:pt x="25" y="0"/>
                    </a:lnTo>
                    <a:lnTo>
                      <a:pt x="24" y="2"/>
                    </a:lnTo>
                    <a:lnTo>
                      <a:pt x="24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18" name="Freeform 844"/>
              <p:cNvSpPr/>
              <p:nvPr/>
            </p:nvSpPr>
            <p:spPr bwMode="auto">
              <a:xfrm>
                <a:off x="2557463" y="1774825"/>
                <a:ext cx="11113" cy="52388"/>
              </a:xfrm>
              <a:custGeom>
                <a:avLst/>
                <a:gdLst/>
                <a:ahLst/>
                <a:cxnLst>
                  <a:cxn ang="0">
                    <a:pos x="14" y="4"/>
                  </a:cxn>
                  <a:cxn ang="0">
                    <a:pos x="14" y="4"/>
                  </a:cxn>
                  <a:cxn ang="0">
                    <a:pos x="13" y="15"/>
                  </a:cxn>
                  <a:cxn ang="0">
                    <a:pos x="12" y="27"/>
                  </a:cxn>
                  <a:cxn ang="0">
                    <a:pos x="9" y="50"/>
                  </a:cxn>
                  <a:cxn ang="0">
                    <a:pos x="0" y="93"/>
                  </a:cxn>
                  <a:cxn ang="0">
                    <a:pos x="0" y="93"/>
                  </a:cxn>
                  <a:cxn ang="0">
                    <a:pos x="0" y="95"/>
                  </a:cxn>
                  <a:cxn ang="0">
                    <a:pos x="1" y="97"/>
                  </a:cxn>
                  <a:cxn ang="0">
                    <a:pos x="4" y="99"/>
                  </a:cxn>
                  <a:cxn ang="0">
                    <a:pos x="6" y="99"/>
                  </a:cxn>
                  <a:cxn ang="0">
                    <a:pos x="7" y="99"/>
                  </a:cxn>
                  <a:cxn ang="0">
                    <a:pos x="8" y="98"/>
                  </a:cxn>
                  <a:cxn ang="0">
                    <a:pos x="9" y="96"/>
                  </a:cxn>
                  <a:cxn ang="0">
                    <a:pos x="9" y="96"/>
                  </a:cxn>
                  <a:cxn ang="0">
                    <a:pos x="18" y="51"/>
                  </a:cxn>
                  <a:cxn ang="0">
                    <a:pos x="21" y="28"/>
                  </a:cxn>
                  <a:cxn ang="0">
                    <a:pos x="23" y="17"/>
                  </a:cxn>
                  <a:cxn ang="0">
                    <a:pos x="23" y="4"/>
                  </a:cxn>
                  <a:cxn ang="0">
                    <a:pos x="23" y="4"/>
                  </a:cxn>
                  <a:cxn ang="0">
                    <a:pos x="23" y="3"/>
                  </a:cxn>
                  <a:cxn ang="0">
                    <a:pos x="22" y="1"/>
                  </a:cxn>
                  <a:cxn ang="0">
                    <a:pos x="20" y="0"/>
                  </a:cxn>
                  <a:cxn ang="0">
                    <a:pos x="19" y="0"/>
                  </a:cxn>
                  <a:cxn ang="0">
                    <a:pos x="17" y="0"/>
                  </a:cxn>
                  <a:cxn ang="0">
                    <a:pos x="15" y="1"/>
                  </a:cxn>
                  <a:cxn ang="0">
                    <a:pos x="14" y="3"/>
                  </a:cxn>
                  <a:cxn ang="0">
                    <a:pos x="14" y="4"/>
                  </a:cxn>
                  <a:cxn ang="0">
                    <a:pos x="14" y="4"/>
                  </a:cxn>
                </a:cxnLst>
                <a:rect l="0" t="0" r="r" b="b"/>
                <a:pathLst>
                  <a:path w="23" h="99">
                    <a:moveTo>
                      <a:pt x="14" y="4"/>
                    </a:moveTo>
                    <a:lnTo>
                      <a:pt x="14" y="4"/>
                    </a:lnTo>
                    <a:lnTo>
                      <a:pt x="13" y="15"/>
                    </a:lnTo>
                    <a:lnTo>
                      <a:pt x="12" y="27"/>
                    </a:lnTo>
                    <a:lnTo>
                      <a:pt x="9" y="50"/>
                    </a:lnTo>
                    <a:lnTo>
                      <a:pt x="0" y="93"/>
                    </a:lnTo>
                    <a:lnTo>
                      <a:pt x="0" y="93"/>
                    </a:lnTo>
                    <a:lnTo>
                      <a:pt x="0" y="95"/>
                    </a:lnTo>
                    <a:lnTo>
                      <a:pt x="1" y="97"/>
                    </a:lnTo>
                    <a:lnTo>
                      <a:pt x="4" y="99"/>
                    </a:lnTo>
                    <a:lnTo>
                      <a:pt x="6" y="99"/>
                    </a:lnTo>
                    <a:lnTo>
                      <a:pt x="7" y="99"/>
                    </a:lnTo>
                    <a:lnTo>
                      <a:pt x="8" y="98"/>
                    </a:lnTo>
                    <a:lnTo>
                      <a:pt x="9" y="96"/>
                    </a:lnTo>
                    <a:lnTo>
                      <a:pt x="9" y="96"/>
                    </a:lnTo>
                    <a:lnTo>
                      <a:pt x="18" y="51"/>
                    </a:lnTo>
                    <a:lnTo>
                      <a:pt x="21" y="28"/>
                    </a:lnTo>
                    <a:lnTo>
                      <a:pt x="23" y="17"/>
                    </a:lnTo>
                    <a:lnTo>
                      <a:pt x="23" y="4"/>
                    </a:lnTo>
                    <a:lnTo>
                      <a:pt x="23" y="4"/>
                    </a:lnTo>
                    <a:lnTo>
                      <a:pt x="23" y="3"/>
                    </a:lnTo>
                    <a:lnTo>
                      <a:pt x="22" y="1"/>
                    </a:lnTo>
                    <a:lnTo>
                      <a:pt x="20" y="0"/>
                    </a:lnTo>
                    <a:lnTo>
                      <a:pt x="19" y="0"/>
                    </a:lnTo>
                    <a:lnTo>
                      <a:pt x="17" y="0"/>
                    </a:lnTo>
                    <a:lnTo>
                      <a:pt x="15" y="1"/>
                    </a:lnTo>
                    <a:lnTo>
                      <a:pt x="14" y="3"/>
                    </a:lnTo>
                    <a:lnTo>
                      <a:pt x="14" y="4"/>
                    </a:lnTo>
                    <a:lnTo>
                      <a:pt x="14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19" name="Freeform 847"/>
              <p:cNvSpPr/>
              <p:nvPr/>
            </p:nvSpPr>
            <p:spPr bwMode="auto">
              <a:xfrm>
                <a:off x="2640013" y="1768475"/>
                <a:ext cx="7938" cy="57150"/>
              </a:xfrm>
              <a:custGeom>
                <a:avLst/>
                <a:gdLst/>
                <a:ahLst/>
                <a:cxnLst>
                  <a:cxn ang="0">
                    <a:pos x="13" y="73"/>
                  </a:cxn>
                  <a:cxn ang="0">
                    <a:pos x="13" y="73"/>
                  </a:cxn>
                  <a:cxn ang="0">
                    <a:pos x="14" y="39"/>
                  </a:cxn>
                  <a:cxn ang="0">
                    <a:pos x="13" y="5"/>
                  </a:cxn>
                  <a:cxn ang="0">
                    <a:pos x="13" y="5"/>
                  </a:cxn>
                  <a:cxn ang="0">
                    <a:pos x="13" y="3"/>
                  </a:cxn>
                  <a:cxn ang="0">
                    <a:pos x="12" y="1"/>
                  </a:cxn>
                  <a:cxn ang="0">
                    <a:pos x="11" y="1"/>
                  </a:cxn>
                  <a:cxn ang="0">
                    <a:pos x="9" y="0"/>
                  </a:cxn>
                  <a:cxn ang="0">
                    <a:pos x="7" y="1"/>
                  </a:cxn>
                  <a:cxn ang="0">
                    <a:pos x="6" y="1"/>
                  </a:cxn>
                  <a:cxn ang="0">
                    <a:pos x="5" y="3"/>
                  </a:cxn>
                  <a:cxn ang="0">
                    <a:pos x="4" y="5"/>
                  </a:cxn>
                  <a:cxn ang="0">
                    <a:pos x="4" y="5"/>
                  </a:cxn>
                  <a:cxn ang="0">
                    <a:pos x="4" y="58"/>
                  </a:cxn>
                  <a:cxn ang="0">
                    <a:pos x="4" y="58"/>
                  </a:cxn>
                  <a:cxn ang="0">
                    <a:pos x="5" y="80"/>
                  </a:cxn>
                  <a:cxn ang="0">
                    <a:pos x="4" y="94"/>
                  </a:cxn>
                  <a:cxn ang="0">
                    <a:pos x="3" y="98"/>
                  </a:cxn>
                  <a:cxn ang="0">
                    <a:pos x="2" y="100"/>
                  </a:cxn>
                  <a:cxn ang="0">
                    <a:pos x="2" y="100"/>
                  </a:cxn>
                  <a:cxn ang="0">
                    <a:pos x="0" y="101"/>
                  </a:cxn>
                  <a:cxn ang="0">
                    <a:pos x="0" y="103"/>
                  </a:cxn>
                  <a:cxn ang="0">
                    <a:pos x="0" y="105"/>
                  </a:cxn>
                  <a:cxn ang="0">
                    <a:pos x="0" y="106"/>
                  </a:cxn>
                  <a:cxn ang="0">
                    <a:pos x="1" y="108"/>
                  </a:cxn>
                  <a:cxn ang="0">
                    <a:pos x="3" y="108"/>
                  </a:cxn>
                  <a:cxn ang="0">
                    <a:pos x="5" y="109"/>
                  </a:cxn>
                  <a:cxn ang="0">
                    <a:pos x="7" y="108"/>
                  </a:cxn>
                  <a:cxn ang="0">
                    <a:pos x="7" y="108"/>
                  </a:cxn>
                  <a:cxn ang="0">
                    <a:pos x="9" y="106"/>
                  </a:cxn>
                  <a:cxn ang="0">
                    <a:pos x="11" y="102"/>
                  </a:cxn>
                  <a:cxn ang="0">
                    <a:pos x="12" y="97"/>
                  </a:cxn>
                  <a:cxn ang="0">
                    <a:pos x="13" y="91"/>
                  </a:cxn>
                  <a:cxn ang="0">
                    <a:pos x="13" y="81"/>
                  </a:cxn>
                  <a:cxn ang="0">
                    <a:pos x="13" y="73"/>
                  </a:cxn>
                  <a:cxn ang="0">
                    <a:pos x="13" y="73"/>
                  </a:cxn>
                </a:cxnLst>
                <a:rect l="0" t="0" r="r" b="b"/>
                <a:pathLst>
                  <a:path w="14" h="109">
                    <a:moveTo>
                      <a:pt x="13" y="73"/>
                    </a:moveTo>
                    <a:lnTo>
                      <a:pt x="13" y="73"/>
                    </a:lnTo>
                    <a:lnTo>
                      <a:pt x="14" y="39"/>
                    </a:lnTo>
                    <a:lnTo>
                      <a:pt x="13" y="5"/>
                    </a:lnTo>
                    <a:lnTo>
                      <a:pt x="13" y="5"/>
                    </a:lnTo>
                    <a:lnTo>
                      <a:pt x="13" y="3"/>
                    </a:lnTo>
                    <a:lnTo>
                      <a:pt x="12" y="1"/>
                    </a:lnTo>
                    <a:lnTo>
                      <a:pt x="11" y="1"/>
                    </a:lnTo>
                    <a:lnTo>
                      <a:pt x="9" y="0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3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4" y="58"/>
                    </a:lnTo>
                    <a:lnTo>
                      <a:pt x="4" y="58"/>
                    </a:lnTo>
                    <a:lnTo>
                      <a:pt x="5" y="80"/>
                    </a:lnTo>
                    <a:lnTo>
                      <a:pt x="4" y="94"/>
                    </a:lnTo>
                    <a:lnTo>
                      <a:pt x="3" y="98"/>
                    </a:lnTo>
                    <a:lnTo>
                      <a:pt x="2" y="100"/>
                    </a:lnTo>
                    <a:lnTo>
                      <a:pt x="2" y="100"/>
                    </a:lnTo>
                    <a:lnTo>
                      <a:pt x="0" y="101"/>
                    </a:lnTo>
                    <a:lnTo>
                      <a:pt x="0" y="103"/>
                    </a:lnTo>
                    <a:lnTo>
                      <a:pt x="0" y="105"/>
                    </a:lnTo>
                    <a:lnTo>
                      <a:pt x="0" y="106"/>
                    </a:lnTo>
                    <a:lnTo>
                      <a:pt x="1" y="108"/>
                    </a:lnTo>
                    <a:lnTo>
                      <a:pt x="3" y="108"/>
                    </a:lnTo>
                    <a:lnTo>
                      <a:pt x="5" y="109"/>
                    </a:lnTo>
                    <a:lnTo>
                      <a:pt x="7" y="108"/>
                    </a:lnTo>
                    <a:lnTo>
                      <a:pt x="7" y="108"/>
                    </a:lnTo>
                    <a:lnTo>
                      <a:pt x="9" y="106"/>
                    </a:lnTo>
                    <a:lnTo>
                      <a:pt x="11" y="102"/>
                    </a:lnTo>
                    <a:lnTo>
                      <a:pt x="12" y="97"/>
                    </a:lnTo>
                    <a:lnTo>
                      <a:pt x="13" y="91"/>
                    </a:lnTo>
                    <a:lnTo>
                      <a:pt x="13" y="81"/>
                    </a:lnTo>
                    <a:lnTo>
                      <a:pt x="13" y="73"/>
                    </a:lnTo>
                    <a:lnTo>
                      <a:pt x="13" y="7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20" name="Freeform 848"/>
              <p:cNvSpPr/>
              <p:nvPr/>
            </p:nvSpPr>
            <p:spPr bwMode="auto">
              <a:xfrm>
                <a:off x="2665413" y="1757363"/>
                <a:ext cx="19050" cy="52388"/>
              </a:xfrm>
              <a:custGeom>
                <a:avLst/>
                <a:gdLst/>
                <a:ahLst/>
                <a:cxnLst>
                  <a:cxn ang="0">
                    <a:pos x="28" y="4"/>
                  </a:cxn>
                  <a:cxn ang="0">
                    <a:pos x="28" y="4"/>
                  </a:cxn>
                  <a:cxn ang="0">
                    <a:pos x="27" y="14"/>
                  </a:cxn>
                  <a:cxn ang="0">
                    <a:pos x="24" y="24"/>
                  </a:cxn>
                  <a:cxn ang="0">
                    <a:pos x="20" y="33"/>
                  </a:cxn>
                  <a:cxn ang="0">
                    <a:pos x="17" y="42"/>
                  </a:cxn>
                  <a:cxn ang="0">
                    <a:pos x="17" y="42"/>
                  </a:cxn>
                  <a:cxn ang="0">
                    <a:pos x="13" y="56"/>
                  </a:cxn>
                  <a:cxn ang="0">
                    <a:pos x="8" y="68"/>
                  </a:cxn>
                  <a:cxn ang="0">
                    <a:pos x="4" y="81"/>
                  </a:cxn>
                  <a:cxn ang="0">
                    <a:pos x="0" y="93"/>
                  </a:cxn>
                  <a:cxn ang="0">
                    <a:pos x="0" y="93"/>
                  </a:cxn>
                  <a:cxn ang="0">
                    <a:pos x="0" y="95"/>
                  </a:cxn>
                  <a:cxn ang="0">
                    <a:pos x="0" y="97"/>
                  </a:cxn>
                  <a:cxn ang="0">
                    <a:pos x="1" y="98"/>
                  </a:cxn>
                  <a:cxn ang="0">
                    <a:pos x="3" y="99"/>
                  </a:cxn>
                  <a:cxn ang="0">
                    <a:pos x="5" y="99"/>
                  </a:cxn>
                  <a:cxn ang="0">
                    <a:pos x="6" y="99"/>
                  </a:cxn>
                  <a:cxn ang="0">
                    <a:pos x="8" y="98"/>
                  </a:cxn>
                  <a:cxn ang="0">
                    <a:pos x="9" y="96"/>
                  </a:cxn>
                  <a:cxn ang="0">
                    <a:pos x="9" y="96"/>
                  </a:cxn>
                  <a:cxn ang="0">
                    <a:pos x="13" y="85"/>
                  </a:cxn>
                  <a:cxn ang="0">
                    <a:pos x="17" y="73"/>
                  </a:cxn>
                  <a:cxn ang="0">
                    <a:pos x="26" y="51"/>
                  </a:cxn>
                  <a:cxn ang="0">
                    <a:pos x="30" y="39"/>
                  </a:cxn>
                  <a:cxn ang="0">
                    <a:pos x="33" y="28"/>
                  </a:cxn>
                  <a:cxn ang="0">
                    <a:pos x="36" y="16"/>
                  </a:cxn>
                  <a:cxn ang="0">
                    <a:pos x="37" y="4"/>
                  </a:cxn>
                  <a:cxn ang="0">
                    <a:pos x="37" y="4"/>
                  </a:cxn>
                  <a:cxn ang="0">
                    <a:pos x="37" y="2"/>
                  </a:cxn>
                  <a:cxn ang="0">
                    <a:pos x="36" y="1"/>
                  </a:cxn>
                  <a:cxn ang="0">
                    <a:pos x="35" y="0"/>
                  </a:cxn>
                  <a:cxn ang="0">
                    <a:pos x="33" y="0"/>
                  </a:cxn>
                  <a:cxn ang="0">
                    <a:pos x="31" y="0"/>
                  </a:cxn>
                  <a:cxn ang="0">
                    <a:pos x="30" y="1"/>
                  </a:cxn>
                  <a:cxn ang="0">
                    <a:pos x="29" y="2"/>
                  </a:cxn>
                  <a:cxn ang="0">
                    <a:pos x="28" y="4"/>
                  </a:cxn>
                  <a:cxn ang="0">
                    <a:pos x="28" y="4"/>
                  </a:cxn>
                </a:cxnLst>
                <a:rect l="0" t="0" r="r" b="b"/>
                <a:pathLst>
                  <a:path w="37" h="99">
                    <a:moveTo>
                      <a:pt x="28" y="4"/>
                    </a:moveTo>
                    <a:lnTo>
                      <a:pt x="28" y="4"/>
                    </a:lnTo>
                    <a:lnTo>
                      <a:pt x="27" y="14"/>
                    </a:lnTo>
                    <a:lnTo>
                      <a:pt x="24" y="24"/>
                    </a:lnTo>
                    <a:lnTo>
                      <a:pt x="20" y="33"/>
                    </a:lnTo>
                    <a:lnTo>
                      <a:pt x="17" y="42"/>
                    </a:lnTo>
                    <a:lnTo>
                      <a:pt x="17" y="42"/>
                    </a:lnTo>
                    <a:lnTo>
                      <a:pt x="13" y="56"/>
                    </a:lnTo>
                    <a:lnTo>
                      <a:pt x="8" y="68"/>
                    </a:lnTo>
                    <a:lnTo>
                      <a:pt x="4" y="81"/>
                    </a:lnTo>
                    <a:lnTo>
                      <a:pt x="0" y="93"/>
                    </a:lnTo>
                    <a:lnTo>
                      <a:pt x="0" y="93"/>
                    </a:lnTo>
                    <a:lnTo>
                      <a:pt x="0" y="95"/>
                    </a:lnTo>
                    <a:lnTo>
                      <a:pt x="0" y="97"/>
                    </a:lnTo>
                    <a:lnTo>
                      <a:pt x="1" y="98"/>
                    </a:lnTo>
                    <a:lnTo>
                      <a:pt x="3" y="99"/>
                    </a:lnTo>
                    <a:lnTo>
                      <a:pt x="5" y="99"/>
                    </a:lnTo>
                    <a:lnTo>
                      <a:pt x="6" y="99"/>
                    </a:lnTo>
                    <a:lnTo>
                      <a:pt x="8" y="98"/>
                    </a:lnTo>
                    <a:lnTo>
                      <a:pt x="9" y="96"/>
                    </a:lnTo>
                    <a:lnTo>
                      <a:pt x="9" y="96"/>
                    </a:lnTo>
                    <a:lnTo>
                      <a:pt x="13" y="85"/>
                    </a:lnTo>
                    <a:lnTo>
                      <a:pt x="17" y="73"/>
                    </a:lnTo>
                    <a:lnTo>
                      <a:pt x="26" y="51"/>
                    </a:lnTo>
                    <a:lnTo>
                      <a:pt x="30" y="39"/>
                    </a:lnTo>
                    <a:lnTo>
                      <a:pt x="33" y="28"/>
                    </a:lnTo>
                    <a:lnTo>
                      <a:pt x="36" y="16"/>
                    </a:lnTo>
                    <a:lnTo>
                      <a:pt x="37" y="4"/>
                    </a:lnTo>
                    <a:lnTo>
                      <a:pt x="37" y="4"/>
                    </a:lnTo>
                    <a:lnTo>
                      <a:pt x="37" y="2"/>
                    </a:lnTo>
                    <a:lnTo>
                      <a:pt x="36" y="1"/>
                    </a:lnTo>
                    <a:lnTo>
                      <a:pt x="35" y="0"/>
                    </a:lnTo>
                    <a:lnTo>
                      <a:pt x="33" y="0"/>
                    </a:lnTo>
                    <a:lnTo>
                      <a:pt x="31" y="0"/>
                    </a:lnTo>
                    <a:lnTo>
                      <a:pt x="30" y="1"/>
                    </a:lnTo>
                    <a:lnTo>
                      <a:pt x="29" y="2"/>
                    </a:lnTo>
                    <a:lnTo>
                      <a:pt x="28" y="4"/>
                    </a:lnTo>
                    <a:lnTo>
                      <a:pt x="28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21" name="Freeform 849"/>
              <p:cNvSpPr/>
              <p:nvPr/>
            </p:nvSpPr>
            <p:spPr bwMode="auto">
              <a:xfrm>
                <a:off x="2697163" y="1725613"/>
                <a:ext cx="15875" cy="52388"/>
              </a:xfrm>
              <a:custGeom>
                <a:avLst/>
                <a:gdLst/>
                <a:ahLst/>
                <a:cxnLst>
                  <a:cxn ang="0">
                    <a:pos x="15" y="91"/>
                  </a:cxn>
                  <a:cxn ang="0">
                    <a:pos x="15" y="91"/>
                  </a:cxn>
                  <a:cxn ang="0">
                    <a:pos x="20" y="82"/>
                  </a:cxn>
                  <a:cxn ang="0">
                    <a:pos x="24" y="71"/>
                  </a:cxn>
                  <a:cxn ang="0">
                    <a:pos x="27" y="61"/>
                  </a:cxn>
                  <a:cxn ang="0">
                    <a:pos x="28" y="50"/>
                  </a:cxn>
                  <a:cxn ang="0">
                    <a:pos x="29" y="38"/>
                  </a:cxn>
                  <a:cxn ang="0">
                    <a:pos x="29" y="27"/>
                  </a:cxn>
                  <a:cxn ang="0">
                    <a:pos x="29" y="5"/>
                  </a:cxn>
                  <a:cxn ang="0">
                    <a:pos x="29" y="5"/>
                  </a:cxn>
                  <a:cxn ang="0">
                    <a:pos x="28" y="3"/>
                  </a:cxn>
                  <a:cxn ang="0">
                    <a:pos x="27" y="1"/>
                  </a:cxn>
                  <a:cxn ang="0">
                    <a:pos x="26" y="1"/>
                  </a:cxn>
                  <a:cxn ang="0">
                    <a:pos x="24" y="0"/>
                  </a:cxn>
                  <a:cxn ang="0">
                    <a:pos x="22" y="1"/>
                  </a:cxn>
                  <a:cxn ang="0">
                    <a:pos x="21" y="1"/>
                  </a:cxn>
                  <a:cxn ang="0">
                    <a:pos x="20" y="3"/>
                  </a:cxn>
                  <a:cxn ang="0">
                    <a:pos x="20" y="5"/>
                  </a:cxn>
                  <a:cxn ang="0">
                    <a:pos x="20" y="5"/>
                  </a:cxn>
                  <a:cxn ang="0">
                    <a:pos x="20" y="26"/>
                  </a:cxn>
                  <a:cxn ang="0">
                    <a:pos x="19" y="47"/>
                  </a:cxn>
                  <a:cxn ang="0">
                    <a:pos x="18" y="58"/>
                  </a:cxn>
                  <a:cxn ang="0">
                    <a:pos x="16" y="67"/>
                  </a:cxn>
                  <a:cxn ang="0">
                    <a:pos x="11" y="76"/>
                  </a:cxn>
                  <a:cxn ang="0">
                    <a:pos x="6" y="86"/>
                  </a:cxn>
                  <a:cxn ang="0">
                    <a:pos x="6" y="86"/>
                  </a:cxn>
                  <a:cxn ang="0">
                    <a:pos x="3" y="87"/>
                  </a:cxn>
                  <a:cxn ang="0">
                    <a:pos x="2" y="89"/>
                  </a:cxn>
                  <a:cxn ang="0">
                    <a:pos x="1" y="91"/>
                  </a:cxn>
                  <a:cxn ang="0">
                    <a:pos x="0" y="95"/>
                  </a:cxn>
                  <a:cxn ang="0">
                    <a:pos x="0" y="95"/>
                  </a:cxn>
                  <a:cxn ang="0">
                    <a:pos x="1" y="97"/>
                  </a:cxn>
                  <a:cxn ang="0">
                    <a:pos x="3" y="99"/>
                  </a:cxn>
                  <a:cxn ang="0">
                    <a:pos x="6" y="99"/>
                  </a:cxn>
                  <a:cxn ang="0">
                    <a:pos x="8" y="98"/>
                  </a:cxn>
                  <a:cxn ang="0">
                    <a:pos x="8" y="98"/>
                  </a:cxn>
                  <a:cxn ang="0">
                    <a:pos x="11" y="94"/>
                  </a:cxn>
                  <a:cxn ang="0">
                    <a:pos x="11" y="94"/>
                  </a:cxn>
                  <a:cxn ang="0">
                    <a:pos x="14" y="93"/>
                  </a:cxn>
                  <a:cxn ang="0">
                    <a:pos x="15" y="91"/>
                  </a:cxn>
                  <a:cxn ang="0">
                    <a:pos x="15" y="91"/>
                  </a:cxn>
                </a:cxnLst>
                <a:rect l="0" t="0" r="r" b="b"/>
                <a:pathLst>
                  <a:path w="29" h="99">
                    <a:moveTo>
                      <a:pt x="15" y="91"/>
                    </a:moveTo>
                    <a:lnTo>
                      <a:pt x="15" y="91"/>
                    </a:lnTo>
                    <a:lnTo>
                      <a:pt x="20" y="82"/>
                    </a:lnTo>
                    <a:lnTo>
                      <a:pt x="24" y="71"/>
                    </a:lnTo>
                    <a:lnTo>
                      <a:pt x="27" y="61"/>
                    </a:lnTo>
                    <a:lnTo>
                      <a:pt x="28" y="50"/>
                    </a:lnTo>
                    <a:lnTo>
                      <a:pt x="29" y="38"/>
                    </a:lnTo>
                    <a:lnTo>
                      <a:pt x="29" y="27"/>
                    </a:lnTo>
                    <a:lnTo>
                      <a:pt x="29" y="5"/>
                    </a:lnTo>
                    <a:lnTo>
                      <a:pt x="29" y="5"/>
                    </a:lnTo>
                    <a:lnTo>
                      <a:pt x="28" y="3"/>
                    </a:lnTo>
                    <a:lnTo>
                      <a:pt x="27" y="1"/>
                    </a:lnTo>
                    <a:lnTo>
                      <a:pt x="26" y="1"/>
                    </a:lnTo>
                    <a:lnTo>
                      <a:pt x="24" y="0"/>
                    </a:lnTo>
                    <a:lnTo>
                      <a:pt x="22" y="1"/>
                    </a:lnTo>
                    <a:lnTo>
                      <a:pt x="21" y="1"/>
                    </a:lnTo>
                    <a:lnTo>
                      <a:pt x="20" y="3"/>
                    </a:lnTo>
                    <a:lnTo>
                      <a:pt x="20" y="5"/>
                    </a:lnTo>
                    <a:lnTo>
                      <a:pt x="20" y="5"/>
                    </a:lnTo>
                    <a:lnTo>
                      <a:pt x="20" y="26"/>
                    </a:lnTo>
                    <a:lnTo>
                      <a:pt x="19" y="47"/>
                    </a:lnTo>
                    <a:lnTo>
                      <a:pt x="18" y="58"/>
                    </a:lnTo>
                    <a:lnTo>
                      <a:pt x="16" y="67"/>
                    </a:lnTo>
                    <a:lnTo>
                      <a:pt x="11" y="76"/>
                    </a:lnTo>
                    <a:lnTo>
                      <a:pt x="6" y="86"/>
                    </a:lnTo>
                    <a:lnTo>
                      <a:pt x="6" y="86"/>
                    </a:lnTo>
                    <a:lnTo>
                      <a:pt x="3" y="87"/>
                    </a:lnTo>
                    <a:lnTo>
                      <a:pt x="2" y="89"/>
                    </a:lnTo>
                    <a:lnTo>
                      <a:pt x="1" y="91"/>
                    </a:lnTo>
                    <a:lnTo>
                      <a:pt x="0" y="95"/>
                    </a:lnTo>
                    <a:lnTo>
                      <a:pt x="0" y="95"/>
                    </a:lnTo>
                    <a:lnTo>
                      <a:pt x="1" y="97"/>
                    </a:lnTo>
                    <a:lnTo>
                      <a:pt x="3" y="99"/>
                    </a:lnTo>
                    <a:lnTo>
                      <a:pt x="6" y="99"/>
                    </a:lnTo>
                    <a:lnTo>
                      <a:pt x="8" y="98"/>
                    </a:lnTo>
                    <a:lnTo>
                      <a:pt x="8" y="98"/>
                    </a:lnTo>
                    <a:lnTo>
                      <a:pt x="11" y="94"/>
                    </a:lnTo>
                    <a:lnTo>
                      <a:pt x="11" y="94"/>
                    </a:lnTo>
                    <a:lnTo>
                      <a:pt x="14" y="93"/>
                    </a:lnTo>
                    <a:lnTo>
                      <a:pt x="15" y="91"/>
                    </a:lnTo>
                    <a:lnTo>
                      <a:pt x="15" y="9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22" name="Freeform 850"/>
              <p:cNvSpPr/>
              <p:nvPr/>
            </p:nvSpPr>
            <p:spPr bwMode="auto">
              <a:xfrm>
                <a:off x="2732088" y="1708150"/>
                <a:ext cx="11113" cy="53975"/>
              </a:xfrm>
              <a:custGeom>
                <a:avLst/>
                <a:gdLst/>
                <a:ahLst/>
                <a:cxnLst>
                  <a:cxn ang="0">
                    <a:pos x="20" y="5"/>
                  </a:cxn>
                  <a:cxn ang="0">
                    <a:pos x="20" y="5"/>
                  </a:cxn>
                  <a:cxn ang="0">
                    <a:pos x="19" y="3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14" y="0"/>
                  </a:cxn>
                  <a:cxn ang="0">
                    <a:pos x="12" y="1"/>
                  </a:cxn>
                  <a:cxn ang="0">
                    <a:pos x="11" y="3"/>
                  </a:cxn>
                  <a:cxn ang="0">
                    <a:pos x="11" y="5"/>
                  </a:cxn>
                  <a:cxn ang="0">
                    <a:pos x="11" y="5"/>
                  </a:cxn>
                  <a:cxn ang="0">
                    <a:pos x="12" y="28"/>
                  </a:cxn>
                  <a:cxn ang="0">
                    <a:pos x="13" y="53"/>
                  </a:cxn>
                  <a:cxn ang="0">
                    <a:pos x="13" y="64"/>
                  </a:cxn>
                  <a:cxn ang="0">
                    <a:pos x="11" y="75"/>
                  </a:cxn>
                  <a:cxn ang="0">
                    <a:pos x="7" y="87"/>
                  </a:cxn>
                  <a:cxn ang="0">
                    <a:pos x="4" y="92"/>
                  </a:cxn>
                  <a:cxn ang="0">
                    <a:pos x="1" y="97"/>
                  </a:cxn>
                  <a:cxn ang="0">
                    <a:pos x="1" y="97"/>
                  </a:cxn>
                  <a:cxn ang="0">
                    <a:pos x="0" y="99"/>
                  </a:cxn>
                  <a:cxn ang="0">
                    <a:pos x="0" y="100"/>
                  </a:cxn>
                  <a:cxn ang="0">
                    <a:pos x="1" y="102"/>
                  </a:cxn>
                  <a:cxn ang="0">
                    <a:pos x="3" y="103"/>
                  </a:cxn>
                  <a:cxn ang="0">
                    <a:pos x="6" y="104"/>
                  </a:cxn>
                  <a:cxn ang="0">
                    <a:pos x="8" y="103"/>
                  </a:cxn>
                  <a:cxn ang="0">
                    <a:pos x="10" y="102"/>
                  </a:cxn>
                  <a:cxn ang="0">
                    <a:pos x="10" y="102"/>
                  </a:cxn>
                  <a:cxn ang="0">
                    <a:pos x="13" y="96"/>
                  </a:cxn>
                  <a:cxn ang="0">
                    <a:pos x="16" y="91"/>
                  </a:cxn>
                  <a:cxn ang="0">
                    <a:pos x="20" y="79"/>
                  </a:cxn>
                  <a:cxn ang="0">
                    <a:pos x="22" y="67"/>
                  </a:cxn>
                  <a:cxn ang="0">
                    <a:pos x="22" y="55"/>
                  </a:cxn>
                  <a:cxn ang="0">
                    <a:pos x="22" y="42"/>
                  </a:cxn>
                  <a:cxn ang="0">
                    <a:pos x="21" y="29"/>
                  </a:cxn>
                  <a:cxn ang="0">
                    <a:pos x="20" y="5"/>
                  </a:cxn>
                  <a:cxn ang="0">
                    <a:pos x="20" y="5"/>
                  </a:cxn>
                </a:cxnLst>
                <a:rect l="0" t="0" r="r" b="b"/>
                <a:pathLst>
                  <a:path w="22" h="104">
                    <a:moveTo>
                      <a:pt x="20" y="5"/>
                    </a:moveTo>
                    <a:lnTo>
                      <a:pt x="20" y="5"/>
                    </a:lnTo>
                    <a:lnTo>
                      <a:pt x="19" y="3"/>
                    </a:lnTo>
                    <a:lnTo>
                      <a:pt x="18" y="1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4" y="0"/>
                    </a:lnTo>
                    <a:lnTo>
                      <a:pt x="12" y="1"/>
                    </a:lnTo>
                    <a:lnTo>
                      <a:pt x="11" y="3"/>
                    </a:lnTo>
                    <a:lnTo>
                      <a:pt x="11" y="5"/>
                    </a:lnTo>
                    <a:lnTo>
                      <a:pt x="11" y="5"/>
                    </a:lnTo>
                    <a:lnTo>
                      <a:pt x="12" y="28"/>
                    </a:lnTo>
                    <a:lnTo>
                      <a:pt x="13" y="53"/>
                    </a:lnTo>
                    <a:lnTo>
                      <a:pt x="13" y="64"/>
                    </a:lnTo>
                    <a:lnTo>
                      <a:pt x="11" y="75"/>
                    </a:lnTo>
                    <a:lnTo>
                      <a:pt x="7" y="87"/>
                    </a:lnTo>
                    <a:lnTo>
                      <a:pt x="4" y="92"/>
                    </a:lnTo>
                    <a:lnTo>
                      <a:pt x="1" y="97"/>
                    </a:lnTo>
                    <a:lnTo>
                      <a:pt x="1" y="97"/>
                    </a:lnTo>
                    <a:lnTo>
                      <a:pt x="0" y="99"/>
                    </a:lnTo>
                    <a:lnTo>
                      <a:pt x="0" y="100"/>
                    </a:lnTo>
                    <a:lnTo>
                      <a:pt x="1" y="102"/>
                    </a:lnTo>
                    <a:lnTo>
                      <a:pt x="3" y="103"/>
                    </a:lnTo>
                    <a:lnTo>
                      <a:pt x="6" y="104"/>
                    </a:lnTo>
                    <a:lnTo>
                      <a:pt x="8" y="103"/>
                    </a:lnTo>
                    <a:lnTo>
                      <a:pt x="10" y="102"/>
                    </a:lnTo>
                    <a:lnTo>
                      <a:pt x="10" y="102"/>
                    </a:lnTo>
                    <a:lnTo>
                      <a:pt x="13" y="96"/>
                    </a:lnTo>
                    <a:lnTo>
                      <a:pt x="16" y="91"/>
                    </a:lnTo>
                    <a:lnTo>
                      <a:pt x="20" y="79"/>
                    </a:lnTo>
                    <a:lnTo>
                      <a:pt x="22" y="67"/>
                    </a:lnTo>
                    <a:lnTo>
                      <a:pt x="22" y="55"/>
                    </a:lnTo>
                    <a:lnTo>
                      <a:pt x="22" y="42"/>
                    </a:lnTo>
                    <a:lnTo>
                      <a:pt x="21" y="29"/>
                    </a:lnTo>
                    <a:lnTo>
                      <a:pt x="20" y="5"/>
                    </a:lnTo>
                    <a:lnTo>
                      <a:pt x="20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23" name="Freeform 851"/>
              <p:cNvSpPr/>
              <p:nvPr/>
            </p:nvSpPr>
            <p:spPr bwMode="auto">
              <a:xfrm>
                <a:off x="2765425" y="1674813"/>
                <a:ext cx="7938" cy="55563"/>
              </a:xfrm>
              <a:custGeom>
                <a:avLst/>
                <a:gdLst/>
                <a:ahLst/>
                <a:cxnLst>
                  <a:cxn ang="0">
                    <a:pos x="15" y="94"/>
                  </a:cxn>
                  <a:cxn ang="0">
                    <a:pos x="15" y="94"/>
                  </a:cxn>
                  <a:cxn ang="0">
                    <a:pos x="14" y="72"/>
                  </a:cxn>
                  <a:cxn ang="0">
                    <a:pos x="12" y="50"/>
                  </a:cxn>
                  <a:cxn ang="0">
                    <a:pos x="11" y="27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9" y="3"/>
                  </a:cxn>
                  <a:cxn ang="0">
                    <a:pos x="8" y="2"/>
                  </a:cxn>
                  <a:cxn ang="0">
                    <a:pos x="6" y="1"/>
                  </a:cxn>
                  <a:cxn ang="0">
                    <a:pos x="5" y="0"/>
                  </a:cxn>
                  <a:cxn ang="0">
                    <a:pos x="3" y="1"/>
                  </a:cxn>
                  <a:cxn ang="0">
                    <a:pos x="2" y="2"/>
                  </a:cxn>
                  <a:cxn ang="0">
                    <a:pos x="1" y="3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1" y="29"/>
                  </a:cxn>
                  <a:cxn ang="0">
                    <a:pos x="2" y="53"/>
                  </a:cxn>
                  <a:cxn ang="0">
                    <a:pos x="4" y="76"/>
                  </a:cxn>
                  <a:cxn ang="0">
                    <a:pos x="5" y="100"/>
                  </a:cxn>
                  <a:cxn ang="0">
                    <a:pos x="5" y="100"/>
                  </a:cxn>
                  <a:cxn ang="0">
                    <a:pos x="5" y="102"/>
                  </a:cxn>
                  <a:cxn ang="0">
                    <a:pos x="6" y="103"/>
                  </a:cxn>
                  <a:cxn ang="0">
                    <a:pos x="8" y="104"/>
                  </a:cxn>
                  <a:cxn ang="0">
                    <a:pos x="9" y="104"/>
                  </a:cxn>
                  <a:cxn ang="0">
                    <a:pos x="12" y="104"/>
                  </a:cxn>
                  <a:cxn ang="0">
                    <a:pos x="13" y="103"/>
                  </a:cxn>
                  <a:cxn ang="0">
                    <a:pos x="15" y="102"/>
                  </a:cxn>
                  <a:cxn ang="0">
                    <a:pos x="15" y="100"/>
                  </a:cxn>
                  <a:cxn ang="0">
                    <a:pos x="15" y="95"/>
                  </a:cxn>
                  <a:cxn ang="0">
                    <a:pos x="15" y="95"/>
                  </a:cxn>
                  <a:cxn ang="0">
                    <a:pos x="15" y="94"/>
                  </a:cxn>
                  <a:cxn ang="0">
                    <a:pos x="15" y="94"/>
                  </a:cxn>
                </a:cxnLst>
                <a:rect l="0" t="0" r="r" b="b"/>
                <a:pathLst>
                  <a:path w="15" h="104">
                    <a:moveTo>
                      <a:pt x="15" y="94"/>
                    </a:moveTo>
                    <a:lnTo>
                      <a:pt x="15" y="94"/>
                    </a:lnTo>
                    <a:lnTo>
                      <a:pt x="14" y="72"/>
                    </a:lnTo>
                    <a:lnTo>
                      <a:pt x="12" y="50"/>
                    </a:lnTo>
                    <a:lnTo>
                      <a:pt x="11" y="27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3"/>
                    </a:lnTo>
                    <a:lnTo>
                      <a:pt x="8" y="2"/>
                    </a:lnTo>
                    <a:lnTo>
                      <a:pt x="6" y="1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2" y="2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1" y="29"/>
                    </a:lnTo>
                    <a:lnTo>
                      <a:pt x="2" y="53"/>
                    </a:lnTo>
                    <a:lnTo>
                      <a:pt x="4" y="76"/>
                    </a:lnTo>
                    <a:lnTo>
                      <a:pt x="5" y="100"/>
                    </a:lnTo>
                    <a:lnTo>
                      <a:pt x="5" y="100"/>
                    </a:lnTo>
                    <a:lnTo>
                      <a:pt x="5" y="102"/>
                    </a:lnTo>
                    <a:lnTo>
                      <a:pt x="6" y="103"/>
                    </a:lnTo>
                    <a:lnTo>
                      <a:pt x="8" y="104"/>
                    </a:lnTo>
                    <a:lnTo>
                      <a:pt x="9" y="104"/>
                    </a:lnTo>
                    <a:lnTo>
                      <a:pt x="12" y="104"/>
                    </a:lnTo>
                    <a:lnTo>
                      <a:pt x="13" y="103"/>
                    </a:lnTo>
                    <a:lnTo>
                      <a:pt x="15" y="102"/>
                    </a:lnTo>
                    <a:lnTo>
                      <a:pt x="15" y="100"/>
                    </a:lnTo>
                    <a:lnTo>
                      <a:pt x="15" y="95"/>
                    </a:lnTo>
                    <a:lnTo>
                      <a:pt x="15" y="95"/>
                    </a:lnTo>
                    <a:lnTo>
                      <a:pt x="15" y="94"/>
                    </a:lnTo>
                    <a:lnTo>
                      <a:pt x="15" y="9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24" name="Freeform 852"/>
              <p:cNvSpPr/>
              <p:nvPr/>
            </p:nvSpPr>
            <p:spPr bwMode="auto">
              <a:xfrm>
                <a:off x="2792413" y="1638300"/>
                <a:ext cx="7938" cy="53975"/>
              </a:xfrm>
              <a:custGeom>
                <a:avLst/>
                <a:gdLst/>
                <a:ahLst/>
                <a:cxnLst>
                  <a:cxn ang="0">
                    <a:pos x="13" y="4"/>
                  </a:cxn>
                  <a:cxn ang="0">
                    <a:pos x="13" y="4"/>
                  </a:cxn>
                  <a:cxn ang="0">
                    <a:pos x="13" y="2"/>
                  </a:cxn>
                  <a:cxn ang="0">
                    <a:pos x="12" y="1"/>
                  </a:cxn>
                  <a:cxn ang="0">
                    <a:pos x="10" y="0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6" y="1"/>
                  </a:cxn>
                  <a:cxn ang="0">
                    <a:pos x="5" y="2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5" y="28"/>
                  </a:cxn>
                  <a:cxn ang="0">
                    <a:pos x="5" y="51"/>
                  </a:cxn>
                  <a:cxn ang="0">
                    <a:pos x="5" y="63"/>
                  </a:cxn>
                  <a:cxn ang="0">
                    <a:pos x="4" y="74"/>
                  </a:cxn>
                  <a:cxn ang="0">
                    <a:pos x="3" y="85"/>
                  </a:cxn>
                  <a:cxn ang="0">
                    <a:pos x="0" y="98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0" y="101"/>
                  </a:cxn>
                  <a:cxn ang="0">
                    <a:pos x="1" y="102"/>
                  </a:cxn>
                  <a:cxn ang="0">
                    <a:pos x="3" y="103"/>
                  </a:cxn>
                  <a:cxn ang="0">
                    <a:pos x="5" y="103"/>
                  </a:cxn>
                  <a:cxn ang="0">
                    <a:pos x="6" y="103"/>
                  </a:cxn>
                  <a:cxn ang="0">
                    <a:pos x="8" y="102"/>
                  </a:cxn>
                  <a:cxn ang="0">
                    <a:pos x="9" y="100"/>
                  </a:cxn>
                  <a:cxn ang="0">
                    <a:pos x="9" y="100"/>
                  </a:cxn>
                  <a:cxn ang="0">
                    <a:pos x="11" y="89"/>
                  </a:cxn>
                  <a:cxn ang="0">
                    <a:pos x="13" y="76"/>
                  </a:cxn>
                  <a:cxn ang="0">
                    <a:pos x="14" y="64"/>
                  </a:cxn>
                  <a:cxn ang="0">
                    <a:pos x="15" y="52"/>
                  </a:cxn>
                  <a:cxn ang="0">
                    <a:pos x="14" y="28"/>
                  </a:cxn>
                  <a:cxn ang="0">
                    <a:pos x="13" y="4"/>
                  </a:cxn>
                  <a:cxn ang="0">
                    <a:pos x="13" y="4"/>
                  </a:cxn>
                </a:cxnLst>
                <a:rect l="0" t="0" r="r" b="b"/>
                <a:pathLst>
                  <a:path w="15" h="103">
                    <a:moveTo>
                      <a:pt x="13" y="4"/>
                    </a:moveTo>
                    <a:lnTo>
                      <a:pt x="13" y="4"/>
                    </a:lnTo>
                    <a:lnTo>
                      <a:pt x="13" y="2"/>
                    </a:lnTo>
                    <a:lnTo>
                      <a:pt x="12" y="1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1"/>
                    </a:lnTo>
                    <a:lnTo>
                      <a:pt x="5" y="2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5" y="28"/>
                    </a:lnTo>
                    <a:lnTo>
                      <a:pt x="5" y="51"/>
                    </a:lnTo>
                    <a:lnTo>
                      <a:pt x="5" y="63"/>
                    </a:lnTo>
                    <a:lnTo>
                      <a:pt x="4" y="74"/>
                    </a:lnTo>
                    <a:lnTo>
                      <a:pt x="3" y="85"/>
                    </a:lnTo>
                    <a:lnTo>
                      <a:pt x="0" y="98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0" y="101"/>
                    </a:lnTo>
                    <a:lnTo>
                      <a:pt x="1" y="102"/>
                    </a:lnTo>
                    <a:lnTo>
                      <a:pt x="3" y="103"/>
                    </a:lnTo>
                    <a:lnTo>
                      <a:pt x="5" y="103"/>
                    </a:lnTo>
                    <a:lnTo>
                      <a:pt x="6" y="103"/>
                    </a:lnTo>
                    <a:lnTo>
                      <a:pt x="8" y="102"/>
                    </a:lnTo>
                    <a:lnTo>
                      <a:pt x="9" y="100"/>
                    </a:lnTo>
                    <a:lnTo>
                      <a:pt x="9" y="100"/>
                    </a:lnTo>
                    <a:lnTo>
                      <a:pt x="11" y="89"/>
                    </a:lnTo>
                    <a:lnTo>
                      <a:pt x="13" y="76"/>
                    </a:lnTo>
                    <a:lnTo>
                      <a:pt x="14" y="64"/>
                    </a:lnTo>
                    <a:lnTo>
                      <a:pt x="15" y="52"/>
                    </a:lnTo>
                    <a:lnTo>
                      <a:pt x="14" y="28"/>
                    </a:lnTo>
                    <a:lnTo>
                      <a:pt x="13" y="4"/>
                    </a:lnTo>
                    <a:lnTo>
                      <a:pt x="13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25" name="Freeform 853"/>
              <p:cNvSpPr/>
              <p:nvPr/>
            </p:nvSpPr>
            <p:spPr bwMode="auto">
              <a:xfrm>
                <a:off x="2817813" y="1609725"/>
                <a:ext cx="7938" cy="42863"/>
              </a:xfrm>
              <a:custGeom>
                <a:avLst/>
                <a:gdLst/>
                <a:ahLst/>
                <a:cxnLst>
                  <a:cxn ang="0">
                    <a:pos x="10" y="5"/>
                  </a:cxn>
                  <a:cxn ang="0">
                    <a:pos x="10" y="5"/>
                  </a:cxn>
                  <a:cxn ang="0">
                    <a:pos x="9" y="3"/>
                  </a:cxn>
                  <a:cxn ang="0">
                    <a:pos x="8" y="1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2" y="0"/>
                  </a:cxn>
                  <a:cxn ang="0">
                    <a:pos x="1" y="1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0" y="14"/>
                  </a:cxn>
                  <a:cxn ang="0">
                    <a:pos x="2" y="24"/>
                  </a:cxn>
                  <a:cxn ang="0">
                    <a:pos x="3" y="33"/>
                  </a:cxn>
                  <a:cxn ang="0">
                    <a:pos x="5" y="42"/>
                  </a:cxn>
                  <a:cxn ang="0">
                    <a:pos x="5" y="42"/>
                  </a:cxn>
                  <a:cxn ang="0">
                    <a:pos x="5" y="59"/>
                  </a:cxn>
                  <a:cxn ang="0">
                    <a:pos x="5" y="75"/>
                  </a:cxn>
                  <a:cxn ang="0">
                    <a:pos x="5" y="75"/>
                  </a:cxn>
                  <a:cxn ang="0">
                    <a:pos x="6" y="77"/>
                  </a:cxn>
                  <a:cxn ang="0">
                    <a:pos x="7" y="80"/>
                  </a:cxn>
                  <a:cxn ang="0">
                    <a:pos x="8" y="81"/>
                  </a:cxn>
                  <a:cxn ang="0">
                    <a:pos x="10" y="81"/>
                  </a:cxn>
                  <a:cxn ang="0">
                    <a:pos x="11" y="81"/>
                  </a:cxn>
                  <a:cxn ang="0">
                    <a:pos x="13" y="80"/>
                  </a:cxn>
                  <a:cxn ang="0">
                    <a:pos x="14" y="77"/>
                  </a:cxn>
                  <a:cxn ang="0">
                    <a:pos x="14" y="75"/>
                  </a:cxn>
                  <a:cxn ang="0">
                    <a:pos x="14" y="42"/>
                  </a:cxn>
                  <a:cxn ang="0">
                    <a:pos x="14" y="42"/>
                  </a:cxn>
                  <a:cxn ang="0">
                    <a:pos x="14" y="33"/>
                  </a:cxn>
                  <a:cxn ang="0">
                    <a:pos x="12" y="24"/>
                  </a:cxn>
                  <a:cxn ang="0">
                    <a:pos x="11" y="14"/>
                  </a:cxn>
                  <a:cxn ang="0">
                    <a:pos x="10" y="5"/>
                  </a:cxn>
                  <a:cxn ang="0">
                    <a:pos x="10" y="5"/>
                  </a:cxn>
                </a:cxnLst>
                <a:rect l="0" t="0" r="r" b="b"/>
                <a:pathLst>
                  <a:path w="14" h="81">
                    <a:moveTo>
                      <a:pt x="10" y="5"/>
                    </a:moveTo>
                    <a:lnTo>
                      <a:pt x="10" y="5"/>
                    </a:lnTo>
                    <a:lnTo>
                      <a:pt x="9" y="3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14"/>
                    </a:lnTo>
                    <a:lnTo>
                      <a:pt x="2" y="24"/>
                    </a:lnTo>
                    <a:lnTo>
                      <a:pt x="3" y="33"/>
                    </a:lnTo>
                    <a:lnTo>
                      <a:pt x="5" y="42"/>
                    </a:lnTo>
                    <a:lnTo>
                      <a:pt x="5" y="42"/>
                    </a:lnTo>
                    <a:lnTo>
                      <a:pt x="5" y="59"/>
                    </a:lnTo>
                    <a:lnTo>
                      <a:pt x="5" y="75"/>
                    </a:lnTo>
                    <a:lnTo>
                      <a:pt x="5" y="75"/>
                    </a:lnTo>
                    <a:lnTo>
                      <a:pt x="6" y="77"/>
                    </a:lnTo>
                    <a:lnTo>
                      <a:pt x="7" y="80"/>
                    </a:lnTo>
                    <a:lnTo>
                      <a:pt x="8" y="81"/>
                    </a:lnTo>
                    <a:lnTo>
                      <a:pt x="10" y="81"/>
                    </a:lnTo>
                    <a:lnTo>
                      <a:pt x="11" y="81"/>
                    </a:lnTo>
                    <a:lnTo>
                      <a:pt x="13" y="80"/>
                    </a:lnTo>
                    <a:lnTo>
                      <a:pt x="14" y="77"/>
                    </a:lnTo>
                    <a:lnTo>
                      <a:pt x="14" y="75"/>
                    </a:lnTo>
                    <a:lnTo>
                      <a:pt x="14" y="42"/>
                    </a:lnTo>
                    <a:lnTo>
                      <a:pt x="14" y="42"/>
                    </a:lnTo>
                    <a:lnTo>
                      <a:pt x="14" y="33"/>
                    </a:lnTo>
                    <a:lnTo>
                      <a:pt x="12" y="24"/>
                    </a:lnTo>
                    <a:lnTo>
                      <a:pt x="11" y="14"/>
                    </a:lnTo>
                    <a:lnTo>
                      <a:pt x="10" y="5"/>
                    </a:lnTo>
                    <a:lnTo>
                      <a:pt x="10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26" name="Freeform 854"/>
              <p:cNvSpPr/>
              <p:nvPr/>
            </p:nvSpPr>
            <p:spPr bwMode="auto">
              <a:xfrm>
                <a:off x="2847975" y="1576388"/>
                <a:ext cx="7938" cy="33338"/>
              </a:xfrm>
              <a:custGeom>
                <a:avLst/>
                <a:gdLst/>
                <a:ahLst/>
                <a:cxnLst>
                  <a:cxn ang="0">
                    <a:pos x="9" y="5"/>
                  </a:cxn>
                  <a:cxn ang="0">
                    <a:pos x="9" y="5"/>
                  </a:cxn>
                  <a:cxn ang="0">
                    <a:pos x="8" y="3"/>
                  </a:cxn>
                  <a:cxn ang="0">
                    <a:pos x="7" y="2"/>
                  </a:cxn>
                  <a:cxn ang="0">
                    <a:pos x="6" y="1"/>
                  </a:cxn>
                  <a:cxn ang="0">
                    <a:pos x="4" y="0"/>
                  </a:cxn>
                  <a:cxn ang="0">
                    <a:pos x="2" y="1"/>
                  </a:cxn>
                  <a:cxn ang="0">
                    <a:pos x="1" y="2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0" y="19"/>
                  </a:cxn>
                  <a:cxn ang="0">
                    <a:pos x="2" y="31"/>
                  </a:cxn>
                  <a:cxn ang="0">
                    <a:pos x="3" y="44"/>
                  </a:cxn>
                  <a:cxn ang="0">
                    <a:pos x="4" y="57"/>
                  </a:cxn>
                  <a:cxn ang="0">
                    <a:pos x="4" y="57"/>
                  </a:cxn>
                  <a:cxn ang="0">
                    <a:pos x="5" y="59"/>
                  </a:cxn>
                  <a:cxn ang="0">
                    <a:pos x="6" y="61"/>
                  </a:cxn>
                  <a:cxn ang="0">
                    <a:pos x="7" y="62"/>
                  </a:cxn>
                  <a:cxn ang="0">
                    <a:pos x="9" y="62"/>
                  </a:cxn>
                  <a:cxn ang="0">
                    <a:pos x="12" y="62"/>
                  </a:cxn>
                  <a:cxn ang="0">
                    <a:pos x="13" y="61"/>
                  </a:cxn>
                  <a:cxn ang="0">
                    <a:pos x="14" y="59"/>
                  </a:cxn>
                  <a:cxn ang="0">
                    <a:pos x="14" y="57"/>
                  </a:cxn>
                  <a:cxn ang="0">
                    <a:pos x="14" y="57"/>
                  </a:cxn>
                  <a:cxn ang="0">
                    <a:pos x="14" y="44"/>
                  </a:cxn>
                  <a:cxn ang="0">
                    <a:pos x="12" y="31"/>
                  </a:cxn>
                  <a:cxn ang="0">
                    <a:pos x="11" y="19"/>
                  </a:cxn>
                  <a:cxn ang="0">
                    <a:pos x="9" y="5"/>
                  </a:cxn>
                  <a:cxn ang="0">
                    <a:pos x="9" y="5"/>
                  </a:cxn>
                </a:cxnLst>
                <a:rect l="0" t="0" r="r" b="b"/>
                <a:pathLst>
                  <a:path w="14" h="62">
                    <a:moveTo>
                      <a:pt x="9" y="5"/>
                    </a:moveTo>
                    <a:lnTo>
                      <a:pt x="9" y="5"/>
                    </a:lnTo>
                    <a:lnTo>
                      <a:pt x="8" y="3"/>
                    </a:lnTo>
                    <a:lnTo>
                      <a:pt x="7" y="2"/>
                    </a:lnTo>
                    <a:lnTo>
                      <a:pt x="6" y="1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19"/>
                    </a:lnTo>
                    <a:lnTo>
                      <a:pt x="2" y="31"/>
                    </a:lnTo>
                    <a:lnTo>
                      <a:pt x="3" y="44"/>
                    </a:lnTo>
                    <a:lnTo>
                      <a:pt x="4" y="57"/>
                    </a:lnTo>
                    <a:lnTo>
                      <a:pt x="4" y="57"/>
                    </a:lnTo>
                    <a:lnTo>
                      <a:pt x="5" y="59"/>
                    </a:lnTo>
                    <a:lnTo>
                      <a:pt x="6" y="61"/>
                    </a:lnTo>
                    <a:lnTo>
                      <a:pt x="7" y="62"/>
                    </a:lnTo>
                    <a:lnTo>
                      <a:pt x="9" y="62"/>
                    </a:lnTo>
                    <a:lnTo>
                      <a:pt x="12" y="62"/>
                    </a:lnTo>
                    <a:lnTo>
                      <a:pt x="13" y="61"/>
                    </a:lnTo>
                    <a:lnTo>
                      <a:pt x="14" y="59"/>
                    </a:lnTo>
                    <a:lnTo>
                      <a:pt x="14" y="57"/>
                    </a:lnTo>
                    <a:lnTo>
                      <a:pt x="14" y="57"/>
                    </a:lnTo>
                    <a:lnTo>
                      <a:pt x="14" y="44"/>
                    </a:lnTo>
                    <a:lnTo>
                      <a:pt x="12" y="31"/>
                    </a:lnTo>
                    <a:lnTo>
                      <a:pt x="11" y="19"/>
                    </a:lnTo>
                    <a:lnTo>
                      <a:pt x="9" y="5"/>
                    </a:lnTo>
                    <a:lnTo>
                      <a:pt x="9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27" name="Freeform 855"/>
              <p:cNvSpPr/>
              <p:nvPr/>
            </p:nvSpPr>
            <p:spPr bwMode="auto">
              <a:xfrm>
                <a:off x="2573338" y="1277938"/>
                <a:ext cx="25400" cy="68263"/>
              </a:xfrm>
              <a:custGeom>
                <a:avLst/>
                <a:gdLst/>
                <a:ahLst/>
                <a:cxnLst>
                  <a:cxn ang="0">
                    <a:pos x="38" y="2"/>
                  </a:cxn>
                  <a:cxn ang="0">
                    <a:pos x="38" y="2"/>
                  </a:cxn>
                  <a:cxn ang="0">
                    <a:pos x="31" y="17"/>
                  </a:cxn>
                  <a:cxn ang="0">
                    <a:pos x="24" y="31"/>
                  </a:cxn>
                  <a:cxn ang="0">
                    <a:pos x="19" y="46"/>
                  </a:cxn>
                  <a:cxn ang="0">
                    <a:pos x="14" y="60"/>
                  </a:cxn>
                  <a:cxn ang="0">
                    <a:pos x="14" y="60"/>
                  </a:cxn>
                  <a:cxn ang="0">
                    <a:pos x="10" y="75"/>
                  </a:cxn>
                  <a:cxn ang="0">
                    <a:pos x="5" y="92"/>
                  </a:cxn>
                  <a:cxn ang="0">
                    <a:pos x="2" y="109"/>
                  </a:cxn>
                  <a:cxn ang="0">
                    <a:pos x="0" y="125"/>
                  </a:cxn>
                  <a:cxn ang="0">
                    <a:pos x="0" y="125"/>
                  </a:cxn>
                  <a:cxn ang="0">
                    <a:pos x="0" y="127"/>
                  </a:cxn>
                  <a:cxn ang="0">
                    <a:pos x="1" y="128"/>
                  </a:cxn>
                  <a:cxn ang="0">
                    <a:pos x="2" y="129"/>
                  </a:cxn>
                  <a:cxn ang="0">
                    <a:pos x="4" y="129"/>
                  </a:cxn>
                  <a:cxn ang="0">
                    <a:pos x="7" y="128"/>
                  </a:cxn>
                  <a:cxn ang="0">
                    <a:pos x="8" y="127"/>
                  </a:cxn>
                  <a:cxn ang="0">
                    <a:pos x="9" y="125"/>
                  </a:cxn>
                  <a:cxn ang="0">
                    <a:pos x="9" y="125"/>
                  </a:cxn>
                  <a:cxn ang="0">
                    <a:pos x="10" y="119"/>
                  </a:cxn>
                  <a:cxn ang="0">
                    <a:pos x="11" y="113"/>
                  </a:cxn>
                  <a:cxn ang="0">
                    <a:pos x="15" y="100"/>
                  </a:cxn>
                  <a:cxn ang="0">
                    <a:pos x="18" y="88"/>
                  </a:cxn>
                  <a:cxn ang="0">
                    <a:pos x="20" y="82"/>
                  </a:cxn>
                  <a:cxn ang="0">
                    <a:pos x="21" y="75"/>
                  </a:cxn>
                  <a:cxn ang="0">
                    <a:pos x="21" y="75"/>
                  </a:cxn>
                  <a:cxn ang="0">
                    <a:pos x="22" y="66"/>
                  </a:cxn>
                  <a:cxn ang="0">
                    <a:pos x="24" y="58"/>
                  </a:cxn>
                  <a:cxn ang="0">
                    <a:pos x="30" y="40"/>
                  </a:cxn>
                  <a:cxn ang="0">
                    <a:pos x="38" y="23"/>
                  </a:cxn>
                  <a:cxn ang="0">
                    <a:pos x="46" y="7"/>
                  </a:cxn>
                  <a:cxn ang="0">
                    <a:pos x="46" y="7"/>
                  </a:cxn>
                  <a:cxn ang="0">
                    <a:pos x="47" y="5"/>
                  </a:cxn>
                  <a:cxn ang="0">
                    <a:pos x="46" y="3"/>
                  </a:cxn>
                  <a:cxn ang="0">
                    <a:pos x="46" y="2"/>
                  </a:cxn>
                  <a:cxn ang="0">
                    <a:pos x="44" y="1"/>
                  </a:cxn>
                  <a:cxn ang="0">
                    <a:pos x="43" y="0"/>
                  </a:cxn>
                  <a:cxn ang="0">
                    <a:pos x="41" y="0"/>
                  </a:cxn>
                  <a:cxn ang="0">
                    <a:pos x="39" y="1"/>
                  </a:cxn>
                  <a:cxn ang="0">
                    <a:pos x="38" y="2"/>
                  </a:cxn>
                  <a:cxn ang="0">
                    <a:pos x="38" y="2"/>
                  </a:cxn>
                </a:cxnLst>
                <a:rect l="0" t="0" r="r" b="b"/>
                <a:pathLst>
                  <a:path w="47" h="129">
                    <a:moveTo>
                      <a:pt x="38" y="2"/>
                    </a:moveTo>
                    <a:lnTo>
                      <a:pt x="38" y="2"/>
                    </a:lnTo>
                    <a:lnTo>
                      <a:pt x="31" y="17"/>
                    </a:lnTo>
                    <a:lnTo>
                      <a:pt x="24" y="31"/>
                    </a:lnTo>
                    <a:lnTo>
                      <a:pt x="19" y="46"/>
                    </a:lnTo>
                    <a:lnTo>
                      <a:pt x="14" y="60"/>
                    </a:lnTo>
                    <a:lnTo>
                      <a:pt x="14" y="60"/>
                    </a:lnTo>
                    <a:lnTo>
                      <a:pt x="10" y="75"/>
                    </a:lnTo>
                    <a:lnTo>
                      <a:pt x="5" y="92"/>
                    </a:lnTo>
                    <a:lnTo>
                      <a:pt x="2" y="109"/>
                    </a:lnTo>
                    <a:lnTo>
                      <a:pt x="0" y="125"/>
                    </a:lnTo>
                    <a:lnTo>
                      <a:pt x="0" y="125"/>
                    </a:lnTo>
                    <a:lnTo>
                      <a:pt x="0" y="127"/>
                    </a:lnTo>
                    <a:lnTo>
                      <a:pt x="1" y="128"/>
                    </a:lnTo>
                    <a:lnTo>
                      <a:pt x="2" y="129"/>
                    </a:lnTo>
                    <a:lnTo>
                      <a:pt x="4" y="129"/>
                    </a:lnTo>
                    <a:lnTo>
                      <a:pt x="7" y="128"/>
                    </a:lnTo>
                    <a:lnTo>
                      <a:pt x="8" y="127"/>
                    </a:lnTo>
                    <a:lnTo>
                      <a:pt x="9" y="125"/>
                    </a:lnTo>
                    <a:lnTo>
                      <a:pt x="9" y="125"/>
                    </a:lnTo>
                    <a:lnTo>
                      <a:pt x="10" y="119"/>
                    </a:lnTo>
                    <a:lnTo>
                      <a:pt x="11" y="113"/>
                    </a:lnTo>
                    <a:lnTo>
                      <a:pt x="15" y="100"/>
                    </a:lnTo>
                    <a:lnTo>
                      <a:pt x="18" y="88"/>
                    </a:lnTo>
                    <a:lnTo>
                      <a:pt x="20" y="82"/>
                    </a:lnTo>
                    <a:lnTo>
                      <a:pt x="21" y="75"/>
                    </a:lnTo>
                    <a:lnTo>
                      <a:pt x="21" y="75"/>
                    </a:lnTo>
                    <a:lnTo>
                      <a:pt x="22" y="66"/>
                    </a:lnTo>
                    <a:lnTo>
                      <a:pt x="24" y="58"/>
                    </a:lnTo>
                    <a:lnTo>
                      <a:pt x="30" y="40"/>
                    </a:lnTo>
                    <a:lnTo>
                      <a:pt x="38" y="23"/>
                    </a:lnTo>
                    <a:lnTo>
                      <a:pt x="46" y="7"/>
                    </a:lnTo>
                    <a:lnTo>
                      <a:pt x="46" y="7"/>
                    </a:lnTo>
                    <a:lnTo>
                      <a:pt x="47" y="5"/>
                    </a:lnTo>
                    <a:lnTo>
                      <a:pt x="46" y="3"/>
                    </a:lnTo>
                    <a:lnTo>
                      <a:pt x="46" y="2"/>
                    </a:lnTo>
                    <a:lnTo>
                      <a:pt x="44" y="1"/>
                    </a:lnTo>
                    <a:lnTo>
                      <a:pt x="43" y="0"/>
                    </a:lnTo>
                    <a:lnTo>
                      <a:pt x="41" y="0"/>
                    </a:lnTo>
                    <a:lnTo>
                      <a:pt x="39" y="1"/>
                    </a:lnTo>
                    <a:lnTo>
                      <a:pt x="38" y="2"/>
                    </a:lnTo>
                    <a:lnTo>
                      <a:pt x="38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28" name="Freeform 856"/>
              <p:cNvSpPr/>
              <p:nvPr/>
            </p:nvSpPr>
            <p:spPr bwMode="auto">
              <a:xfrm>
                <a:off x="2606675" y="1308100"/>
                <a:ext cx="22225" cy="34925"/>
              </a:xfrm>
              <a:custGeom>
                <a:avLst/>
                <a:gdLst/>
                <a:ahLst/>
                <a:cxnLst>
                  <a:cxn ang="0">
                    <a:pos x="33" y="1"/>
                  </a:cxn>
                  <a:cxn ang="0">
                    <a:pos x="33" y="1"/>
                  </a:cxn>
                  <a:cxn ang="0">
                    <a:pos x="27" y="8"/>
                  </a:cxn>
                  <a:cxn ang="0">
                    <a:pos x="22" y="14"/>
                  </a:cxn>
                  <a:cxn ang="0">
                    <a:pos x="13" y="29"/>
                  </a:cxn>
                  <a:cxn ang="0">
                    <a:pos x="6" y="44"/>
                  </a:cxn>
                  <a:cxn ang="0">
                    <a:pos x="0" y="61"/>
                  </a:cxn>
                  <a:cxn ang="0">
                    <a:pos x="0" y="61"/>
                  </a:cxn>
                  <a:cxn ang="0">
                    <a:pos x="0" y="63"/>
                  </a:cxn>
                  <a:cxn ang="0">
                    <a:pos x="0" y="64"/>
                  </a:cxn>
                  <a:cxn ang="0">
                    <a:pos x="2" y="65"/>
                  </a:cxn>
                  <a:cxn ang="0">
                    <a:pos x="3" y="66"/>
                  </a:cxn>
                  <a:cxn ang="0">
                    <a:pos x="5" y="66"/>
                  </a:cxn>
                  <a:cxn ang="0">
                    <a:pos x="6" y="66"/>
                  </a:cxn>
                  <a:cxn ang="0">
                    <a:pos x="8" y="65"/>
                  </a:cxn>
                  <a:cxn ang="0">
                    <a:pos x="9" y="63"/>
                  </a:cxn>
                  <a:cxn ang="0">
                    <a:pos x="9" y="63"/>
                  </a:cxn>
                  <a:cxn ang="0">
                    <a:pos x="14" y="48"/>
                  </a:cxn>
                  <a:cxn ang="0">
                    <a:pos x="21" y="34"/>
                  </a:cxn>
                  <a:cxn ang="0">
                    <a:pos x="30" y="21"/>
                  </a:cxn>
                  <a:cxn ang="0">
                    <a:pos x="34" y="14"/>
                  </a:cxn>
                  <a:cxn ang="0">
                    <a:pos x="39" y="8"/>
                  </a:cxn>
                  <a:cxn ang="0">
                    <a:pos x="39" y="8"/>
                  </a:cxn>
                  <a:cxn ang="0">
                    <a:pos x="40" y="6"/>
                  </a:cxn>
                  <a:cxn ang="0">
                    <a:pos x="41" y="5"/>
                  </a:cxn>
                  <a:cxn ang="0">
                    <a:pos x="40" y="3"/>
                  </a:cxn>
                  <a:cxn ang="0">
                    <a:pos x="39" y="2"/>
                  </a:cxn>
                  <a:cxn ang="0">
                    <a:pos x="38" y="1"/>
                  </a:cxn>
                  <a:cxn ang="0">
                    <a:pos x="36" y="0"/>
                  </a:cxn>
                  <a:cxn ang="0">
                    <a:pos x="34" y="0"/>
                  </a:cxn>
                  <a:cxn ang="0">
                    <a:pos x="33" y="1"/>
                  </a:cxn>
                  <a:cxn ang="0">
                    <a:pos x="33" y="1"/>
                  </a:cxn>
                </a:cxnLst>
                <a:rect l="0" t="0" r="r" b="b"/>
                <a:pathLst>
                  <a:path w="41" h="66">
                    <a:moveTo>
                      <a:pt x="33" y="1"/>
                    </a:moveTo>
                    <a:lnTo>
                      <a:pt x="33" y="1"/>
                    </a:lnTo>
                    <a:lnTo>
                      <a:pt x="27" y="8"/>
                    </a:lnTo>
                    <a:lnTo>
                      <a:pt x="22" y="14"/>
                    </a:lnTo>
                    <a:lnTo>
                      <a:pt x="13" y="29"/>
                    </a:lnTo>
                    <a:lnTo>
                      <a:pt x="6" y="44"/>
                    </a:lnTo>
                    <a:lnTo>
                      <a:pt x="0" y="61"/>
                    </a:lnTo>
                    <a:lnTo>
                      <a:pt x="0" y="61"/>
                    </a:lnTo>
                    <a:lnTo>
                      <a:pt x="0" y="63"/>
                    </a:lnTo>
                    <a:lnTo>
                      <a:pt x="0" y="64"/>
                    </a:lnTo>
                    <a:lnTo>
                      <a:pt x="2" y="65"/>
                    </a:lnTo>
                    <a:lnTo>
                      <a:pt x="3" y="66"/>
                    </a:lnTo>
                    <a:lnTo>
                      <a:pt x="5" y="66"/>
                    </a:lnTo>
                    <a:lnTo>
                      <a:pt x="6" y="66"/>
                    </a:lnTo>
                    <a:lnTo>
                      <a:pt x="8" y="65"/>
                    </a:lnTo>
                    <a:lnTo>
                      <a:pt x="9" y="63"/>
                    </a:lnTo>
                    <a:lnTo>
                      <a:pt x="9" y="63"/>
                    </a:lnTo>
                    <a:lnTo>
                      <a:pt x="14" y="48"/>
                    </a:lnTo>
                    <a:lnTo>
                      <a:pt x="21" y="34"/>
                    </a:lnTo>
                    <a:lnTo>
                      <a:pt x="30" y="21"/>
                    </a:lnTo>
                    <a:lnTo>
                      <a:pt x="34" y="14"/>
                    </a:lnTo>
                    <a:lnTo>
                      <a:pt x="39" y="8"/>
                    </a:lnTo>
                    <a:lnTo>
                      <a:pt x="39" y="8"/>
                    </a:lnTo>
                    <a:lnTo>
                      <a:pt x="40" y="6"/>
                    </a:lnTo>
                    <a:lnTo>
                      <a:pt x="41" y="5"/>
                    </a:lnTo>
                    <a:lnTo>
                      <a:pt x="40" y="3"/>
                    </a:lnTo>
                    <a:lnTo>
                      <a:pt x="39" y="2"/>
                    </a:lnTo>
                    <a:lnTo>
                      <a:pt x="38" y="1"/>
                    </a:lnTo>
                    <a:lnTo>
                      <a:pt x="36" y="0"/>
                    </a:lnTo>
                    <a:lnTo>
                      <a:pt x="34" y="0"/>
                    </a:lnTo>
                    <a:lnTo>
                      <a:pt x="33" y="1"/>
                    </a:lnTo>
                    <a:lnTo>
                      <a:pt x="33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29" name="Freeform 857"/>
              <p:cNvSpPr/>
              <p:nvPr/>
            </p:nvSpPr>
            <p:spPr bwMode="auto">
              <a:xfrm>
                <a:off x="2646363" y="1443038"/>
                <a:ext cx="19050" cy="41275"/>
              </a:xfrm>
              <a:custGeom>
                <a:avLst/>
                <a:gdLst/>
                <a:ahLst/>
                <a:cxnLst>
                  <a:cxn ang="0">
                    <a:pos x="26" y="2"/>
                  </a:cxn>
                  <a:cxn ang="0">
                    <a:pos x="26" y="2"/>
                  </a:cxn>
                  <a:cxn ang="0">
                    <a:pos x="18" y="20"/>
                  </a:cxn>
                  <a:cxn ang="0">
                    <a:pos x="9" y="37"/>
                  </a:cxn>
                  <a:cxn ang="0">
                    <a:pos x="6" y="45"/>
                  </a:cxn>
                  <a:cxn ang="0">
                    <a:pos x="3" y="55"/>
                  </a:cxn>
                  <a:cxn ang="0">
                    <a:pos x="1" y="64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1" y="76"/>
                  </a:cxn>
                  <a:cxn ang="0">
                    <a:pos x="2" y="77"/>
                  </a:cxn>
                  <a:cxn ang="0">
                    <a:pos x="3" y="78"/>
                  </a:cxn>
                  <a:cxn ang="0">
                    <a:pos x="5" y="78"/>
                  </a:cxn>
                  <a:cxn ang="0">
                    <a:pos x="7" y="78"/>
                  </a:cxn>
                  <a:cxn ang="0">
                    <a:pos x="8" y="77"/>
                  </a:cxn>
                  <a:cxn ang="0">
                    <a:pos x="9" y="76"/>
                  </a:cxn>
                  <a:cxn ang="0">
                    <a:pos x="10" y="74"/>
                  </a:cxn>
                  <a:cxn ang="0">
                    <a:pos x="10" y="74"/>
                  </a:cxn>
                  <a:cxn ang="0">
                    <a:pos x="10" y="65"/>
                  </a:cxn>
                  <a:cxn ang="0">
                    <a:pos x="12" y="56"/>
                  </a:cxn>
                  <a:cxn ang="0">
                    <a:pos x="16" y="47"/>
                  </a:cxn>
                  <a:cxn ang="0">
                    <a:pos x="19" y="39"/>
                  </a:cxn>
                  <a:cxn ang="0">
                    <a:pos x="26" y="23"/>
                  </a:cxn>
                  <a:cxn ang="0">
                    <a:pos x="34" y="7"/>
                  </a:cxn>
                  <a:cxn ang="0">
                    <a:pos x="34" y="7"/>
                  </a:cxn>
                  <a:cxn ang="0">
                    <a:pos x="35" y="5"/>
                  </a:cxn>
                  <a:cxn ang="0">
                    <a:pos x="35" y="3"/>
                  </a:cxn>
                  <a:cxn ang="0">
                    <a:pos x="34" y="2"/>
                  </a:cxn>
                  <a:cxn ang="0">
                    <a:pos x="32" y="1"/>
                  </a:cxn>
                  <a:cxn ang="0">
                    <a:pos x="31" y="0"/>
                  </a:cxn>
                  <a:cxn ang="0">
                    <a:pos x="29" y="0"/>
                  </a:cxn>
                  <a:cxn ang="0">
                    <a:pos x="28" y="1"/>
                  </a:cxn>
                  <a:cxn ang="0">
                    <a:pos x="26" y="2"/>
                  </a:cxn>
                  <a:cxn ang="0">
                    <a:pos x="26" y="2"/>
                  </a:cxn>
                </a:cxnLst>
                <a:rect l="0" t="0" r="r" b="b"/>
                <a:pathLst>
                  <a:path w="35" h="78">
                    <a:moveTo>
                      <a:pt x="26" y="2"/>
                    </a:moveTo>
                    <a:lnTo>
                      <a:pt x="26" y="2"/>
                    </a:lnTo>
                    <a:lnTo>
                      <a:pt x="18" y="20"/>
                    </a:lnTo>
                    <a:lnTo>
                      <a:pt x="9" y="37"/>
                    </a:lnTo>
                    <a:lnTo>
                      <a:pt x="6" y="45"/>
                    </a:lnTo>
                    <a:lnTo>
                      <a:pt x="3" y="55"/>
                    </a:lnTo>
                    <a:lnTo>
                      <a:pt x="1" y="64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1" y="76"/>
                    </a:lnTo>
                    <a:lnTo>
                      <a:pt x="2" y="77"/>
                    </a:lnTo>
                    <a:lnTo>
                      <a:pt x="3" y="78"/>
                    </a:lnTo>
                    <a:lnTo>
                      <a:pt x="5" y="78"/>
                    </a:lnTo>
                    <a:lnTo>
                      <a:pt x="7" y="78"/>
                    </a:lnTo>
                    <a:lnTo>
                      <a:pt x="8" y="77"/>
                    </a:lnTo>
                    <a:lnTo>
                      <a:pt x="9" y="76"/>
                    </a:lnTo>
                    <a:lnTo>
                      <a:pt x="10" y="74"/>
                    </a:lnTo>
                    <a:lnTo>
                      <a:pt x="10" y="74"/>
                    </a:lnTo>
                    <a:lnTo>
                      <a:pt x="10" y="65"/>
                    </a:lnTo>
                    <a:lnTo>
                      <a:pt x="12" y="56"/>
                    </a:lnTo>
                    <a:lnTo>
                      <a:pt x="16" y="47"/>
                    </a:lnTo>
                    <a:lnTo>
                      <a:pt x="19" y="39"/>
                    </a:lnTo>
                    <a:lnTo>
                      <a:pt x="26" y="23"/>
                    </a:lnTo>
                    <a:lnTo>
                      <a:pt x="34" y="7"/>
                    </a:lnTo>
                    <a:lnTo>
                      <a:pt x="34" y="7"/>
                    </a:lnTo>
                    <a:lnTo>
                      <a:pt x="35" y="5"/>
                    </a:lnTo>
                    <a:lnTo>
                      <a:pt x="35" y="3"/>
                    </a:lnTo>
                    <a:lnTo>
                      <a:pt x="34" y="2"/>
                    </a:lnTo>
                    <a:lnTo>
                      <a:pt x="32" y="1"/>
                    </a:lnTo>
                    <a:lnTo>
                      <a:pt x="31" y="0"/>
                    </a:lnTo>
                    <a:lnTo>
                      <a:pt x="29" y="0"/>
                    </a:lnTo>
                    <a:lnTo>
                      <a:pt x="28" y="1"/>
                    </a:lnTo>
                    <a:lnTo>
                      <a:pt x="26" y="2"/>
                    </a:lnTo>
                    <a:lnTo>
                      <a:pt x="26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30" name="Freeform 858"/>
              <p:cNvSpPr/>
              <p:nvPr/>
            </p:nvSpPr>
            <p:spPr bwMode="auto">
              <a:xfrm>
                <a:off x="2684463" y="1452563"/>
                <a:ext cx="17463" cy="34925"/>
              </a:xfrm>
              <a:custGeom>
                <a:avLst/>
                <a:gdLst/>
                <a:ahLst/>
                <a:cxnLst>
                  <a:cxn ang="0">
                    <a:pos x="26" y="2"/>
                  </a:cxn>
                  <a:cxn ang="0">
                    <a:pos x="26" y="2"/>
                  </a:cxn>
                  <a:cxn ang="0">
                    <a:pos x="17" y="15"/>
                  </a:cxn>
                  <a:cxn ang="0">
                    <a:pos x="9" y="30"/>
                  </a:cxn>
                  <a:cxn ang="0">
                    <a:pos x="5" y="37"/>
                  </a:cxn>
                  <a:cxn ang="0">
                    <a:pos x="2" y="44"/>
                  </a:cxn>
                  <a:cxn ang="0">
                    <a:pos x="1" y="52"/>
                  </a:cxn>
                  <a:cxn ang="0">
                    <a:pos x="0" y="61"/>
                  </a:cxn>
                  <a:cxn ang="0">
                    <a:pos x="0" y="61"/>
                  </a:cxn>
                  <a:cxn ang="0">
                    <a:pos x="0" y="63"/>
                  </a:cxn>
                  <a:cxn ang="0">
                    <a:pos x="1" y="64"/>
                  </a:cxn>
                  <a:cxn ang="0">
                    <a:pos x="2" y="65"/>
                  </a:cxn>
                  <a:cxn ang="0">
                    <a:pos x="4" y="65"/>
                  </a:cxn>
                  <a:cxn ang="0">
                    <a:pos x="7" y="65"/>
                  </a:cxn>
                  <a:cxn ang="0">
                    <a:pos x="8" y="64"/>
                  </a:cxn>
                  <a:cxn ang="0">
                    <a:pos x="9" y="63"/>
                  </a:cxn>
                  <a:cxn ang="0">
                    <a:pos x="10" y="61"/>
                  </a:cxn>
                  <a:cxn ang="0">
                    <a:pos x="10" y="61"/>
                  </a:cxn>
                  <a:cxn ang="0">
                    <a:pos x="11" y="53"/>
                  </a:cxn>
                  <a:cxn ang="0">
                    <a:pos x="12" y="46"/>
                  </a:cxn>
                  <a:cxn ang="0">
                    <a:pos x="15" y="39"/>
                  </a:cxn>
                  <a:cxn ang="0">
                    <a:pos x="18" y="32"/>
                  </a:cxn>
                  <a:cxn ang="0">
                    <a:pos x="26" y="18"/>
                  </a:cxn>
                  <a:cxn ang="0">
                    <a:pos x="34" y="6"/>
                  </a:cxn>
                  <a:cxn ang="0">
                    <a:pos x="34" y="6"/>
                  </a:cxn>
                  <a:cxn ang="0">
                    <a:pos x="34" y="4"/>
                  </a:cxn>
                  <a:cxn ang="0">
                    <a:pos x="34" y="3"/>
                  </a:cxn>
                  <a:cxn ang="0">
                    <a:pos x="34" y="1"/>
                  </a:cxn>
                  <a:cxn ang="0">
                    <a:pos x="32" y="0"/>
                  </a:cxn>
                  <a:cxn ang="0">
                    <a:pos x="31" y="0"/>
                  </a:cxn>
                  <a:cxn ang="0">
                    <a:pos x="29" y="0"/>
                  </a:cxn>
                  <a:cxn ang="0">
                    <a:pos x="27" y="0"/>
                  </a:cxn>
                  <a:cxn ang="0">
                    <a:pos x="26" y="2"/>
                  </a:cxn>
                  <a:cxn ang="0">
                    <a:pos x="26" y="2"/>
                  </a:cxn>
                </a:cxnLst>
                <a:rect l="0" t="0" r="r" b="b"/>
                <a:pathLst>
                  <a:path w="34" h="65">
                    <a:moveTo>
                      <a:pt x="26" y="2"/>
                    </a:moveTo>
                    <a:lnTo>
                      <a:pt x="26" y="2"/>
                    </a:lnTo>
                    <a:lnTo>
                      <a:pt x="17" y="15"/>
                    </a:lnTo>
                    <a:lnTo>
                      <a:pt x="9" y="30"/>
                    </a:lnTo>
                    <a:lnTo>
                      <a:pt x="5" y="37"/>
                    </a:lnTo>
                    <a:lnTo>
                      <a:pt x="2" y="44"/>
                    </a:lnTo>
                    <a:lnTo>
                      <a:pt x="1" y="52"/>
                    </a:lnTo>
                    <a:lnTo>
                      <a:pt x="0" y="61"/>
                    </a:lnTo>
                    <a:lnTo>
                      <a:pt x="0" y="61"/>
                    </a:lnTo>
                    <a:lnTo>
                      <a:pt x="0" y="63"/>
                    </a:lnTo>
                    <a:lnTo>
                      <a:pt x="1" y="64"/>
                    </a:lnTo>
                    <a:lnTo>
                      <a:pt x="2" y="65"/>
                    </a:lnTo>
                    <a:lnTo>
                      <a:pt x="4" y="65"/>
                    </a:lnTo>
                    <a:lnTo>
                      <a:pt x="7" y="65"/>
                    </a:lnTo>
                    <a:lnTo>
                      <a:pt x="8" y="64"/>
                    </a:lnTo>
                    <a:lnTo>
                      <a:pt x="9" y="63"/>
                    </a:lnTo>
                    <a:lnTo>
                      <a:pt x="10" y="61"/>
                    </a:lnTo>
                    <a:lnTo>
                      <a:pt x="10" y="61"/>
                    </a:lnTo>
                    <a:lnTo>
                      <a:pt x="11" y="53"/>
                    </a:lnTo>
                    <a:lnTo>
                      <a:pt x="12" y="46"/>
                    </a:lnTo>
                    <a:lnTo>
                      <a:pt x="15" y="39"/>
                    </a:lnTo>
                    <a:lnTo>
                      <a:pt x="18" y="32"/>
                    </a:lnTo>
                    <a:lnTo>
                      <a:pt x="26" y="18"/>
                    </a:lnTo>
                    <a:lnTo>
                      <a:pt x="34" y="6"/>
                    </a:lnTo>
                    <a:lnTo>
                      <a:pt x="34" y="6"/>
                    </a:lnTo>
                    <a:lnTo>
                      <a:pt x="34" y="4"/>
                    </a:lnTo>
                    <a:lnTo>
                      <a:pt x="34" y="3"/>
                    </a:lnTo>
                    <a:lnTo>
                      <a:pt x="34" y="1"/>
                    </a:lnTo>
                    <a:lnTo>
                      <a:pt x="32" y="0"/>
                    </a:lnTo>
                    <a:lnTo>
                      <a:pt x="31" y="0"/>
                    </a:lnTo>
                    <a:lnTo>
                      <a:pt x="29" y="0"/>
                    </a:lnTo>
                    <a:lnTo>
                      <a:pt x="27" y="0"/>
                    </a:lnTo>
                    <a:lnTo>
                      <a:pt x="26" y="2"/>
                    </a:lnTo>
                    <a:lnTo>
                      <a:pt x="26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31" name="Freeform 859"/>
              <p:cNvSpPr/>
              <p:nvPr/>
            </p:nvSpPr>
            <p:spPr bwMode="auto">
              <a:xfrm>
                <a:off x="2724150" y="1473200"/>
                <a:ext cx="4763" cy="11113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17"/>
                  </a:cxn>
                  <a:cxn ang="0">
                    <a:pos x="0" y="17"/>
                  </a:cxn>
                  <a:cxn ang="0">
                    <a:pos x="1" y="19"/>
                  </a:cxn>
                  <a:cxn ang="0">
                    <a:pos x="2" y="20"/>
                  </a:cxn>
                  <a:cxn ang="0">
                    <a:pos x="3" y="21"/>
                  </a:cxn>
                  <a:cxn ang="0">
                    <a:pos x="5" y="21"/>
                  </a:cxn>
                  <a:cxn ang="0">
                    <a:pos x="6" y="21"/>
                  </a:cxn>
                  <a:cxn ang="0">
                    <a:pos x="8" y="20"/>
                  </a:cxn>
                  <a:cxn ang="0">
                    <a:pos x="9" y="19"/>
                  </a:cxn>
                  <a:cxn ang="0">
                    <a:pos x="9" y="17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9" y="3"/>
                  </a:cxn>
                  <a:cxn ang="0">
                    <a:pos x="8" y="1"/>
                  </a:cxn>
                  <a:cxn ang="0">
                    <a:pos x="6" y="0"/>
                  </a:cxn>
                  <a:cxn ang="0">
                    <a:pos x="5" y="0"/>
                  </a:cxn>
                  <a:cxn ang="0">
                    <a:pos x="3" y="0"/>
                  </a:cxn>
                  <a:cxn ang="0">
                    <a:pos x="2" y="1"/>
                  </a:cxn>
                  <a:cxn ang="0">
                    <a:pos x="1" y="3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9" h="21">
                    <a:moveTo>
                      <a:pt x="0" y="5"/>
                    </a:moveTo>
                    <a:lnTo>
                      <a:pt x="0" y="17"/>
                    </a:lnTo>
                    <a:lnTo>
                      <a:pt x="0" y="17"/>
                    </a:lnTo>
                    <a:lnTo>
                      <a:pt x="1" y="19"/>
                    </a:lnTo>
                    <a:lnTo>
                      <a:pt x="2" y="20"/>
                    </a:lnTo>
                    <a:lnTo>
                      <a:pt x="3" y="21"/>
                    </a:lnTo>
                    <a:lnTo>
                      <a:pt x="5" y="21"/>
                    </a:lnTo>
                    <a:lnTo>
                      <a:pt x="6" y="21"/>
                    </a:lnTo>
                    <a:lnTo>
                      <a:pt x="8" y="20"/>
                    </a:lnTo>
                    <a:lnTo>
                      <a:pt x="9" y="19"/>
                    </a:lnTo>
                    <a:lnTo>
                      <a:pt x="9" y="17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3"/>
                    </a:lnTo>
                    <a:lnTo>
                      <a:pt x="8" y="1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32" name="Freeform 860"/>
              <p:cNvSpPr/>
              <p:nvPr/>
            </p:nvSpPr>
            <p:spPr bwMode="auto">
              <a:xfrm>
                <a:off x="2386013" y="1473200"/>
                <a:ext cx="15875" cy="47625"/>
              </a:xfrm>
              <a:custGeom>
                <a:avLst/>
                <a:gdLst/>
                <a:ahLst/>
                <a:cxnLst>
                  <a:cxn ang="0">
                    <a:pos x="19" y="5"/>
                  </a:cxn>
                  <a:cxn ang="0">
                    <a:pos x="19" y="5"/>
                  </a:cxn>
                  <a:cxn ang="0">
                    <a:pos x="18" y="15"/>
                  </a:cxn>
                  <a:cxn ang="0">
                    <a:pos x="16" y="26"/>
                  </a:cxn>
                  <a:cxn ang="0">
                    <a:pos x="10" y="45"/>
                  </a:cxn>
                  <a:cxn ang="0">
                    <a:pos x="3" y="66"/>
                  </a:cxn>
                  <a:cxn ang="0">
                    <a:pos x="1" y="76"/>
                  </a:cxn>
                  <a:cxn ang="0">
                    <a:pos x="0" y="87"/>
                  </a:cxn>
                  <a:cxn ang="0">
                    <a:pos x="0" y="87"/>
                  </a:cxn>
                  <a:cxn ang="0">
                    <a:pos x="0" y="89"/>
                  </a:cxn>
                  <a:cxn ang="0">
                    <a:pos x="1" y="91"/>
                  </a:cxn>
                  <a:cxn ang="0">
                    <a:pos x="3" y="91"/>
                  </a:cxn>
                  <a:cxn ang="0">
                    <a:pos x="5" y="92"/>
                  </a:cxn>
                  <a:cxn ang="0">
                    <a:pos x="7" y="91"/>
                  </a:cxn>
                  <a:cxn ang="0">
                    <a:pos x="9" y="91"/>
                  </a:cxn>
                  <a:cxn ang="0">
                    <a:pos x="10" y="89"/>
                  </a:cxn>
                  <a:cxn ang="0">
                    <a:pos x="10" y="87"/>
                  </a:cxn>
                  <a:cxn ang="0">
                    <a:pos x="10" y="87"/>
                  </a:cxn>
                  <a:cxn ang="0">
                    <a:pos x="11" y="76"/>
                  </a:cxn>
                  <a:cxn ang="0">
                    <a:pos x="13" y="66"/>
                  </a:cxn>
                  <a:cxn ang="0">
                    <a:pos x="19" y="45"/>
                  </a:cxn>
                  <a:cxn ang="0">
                    <a:pos x="25" y="26"/>
                  </a:cxn>
                  <a:cxn ang="0">
                    <a:pos x="27" y="15"/>
                  </a:cxn>
                  <a:cxn ang="0">
                    <a:pos x="29" y="5"/>
                  </a:cxn>
                  <a:cxn ang="0">
                    <a:pos x="29" y="5"/>
                  </a:cxn>
                  <a:cxn ang="0">
                    <a:pos x="28" y="3"/>
                  </a:cxn>
                  <a:cxn ang="0">
                    <a:pos x="27" y="1"/>
                  </a:cxn>
                  <a:cxn ang="0">
                    <a:pos x="26" y="0"/>
                  </a:cxn>
                  <a:cxn ang="0">
                    <a:pos x="24" y="0"/>
                  </a:cxn>
                  <a:cxn ang="0">
                    <a:pos x="22" y="0"/>
                  </a:cxn>
                  <a:cxn ang="0">
                    <a:pos x="21" y="1"/>
                  </a:cxn>
                  <a:cxn ang="0">
                    <a:pos x="20" y="3"/>
                  </a:cxn>
                  <a:cxn ang="0">
                    <a:pos x="19" y="5"/>
                  </a:cxn>
                  <a:cxn ang="0">
                    <a:pos x="19" y="5"/>
                  </a:cxn>
                </a:cxnLst>
                <a:rect l="0" t="0" r="r" b="b"/>
                <a:pathLst>
                  <a:path w="29" h="92">
                    <a:moveTo>
                      <a:pt x="19" y="5"/>
                    </a:moveTo>
                    <a:lnTo>
                      <a:pt x="19" y="5"/>
                    </a:lnTo>
                    <a:lnTo>
                      <a:pt x="18" y="15"/>
                    </a:lnTo>
                    <a:lnTo>
                      <a:pt x="16" y="26"/>
                    </a:lnTo>
                    <a:lnTo>
                      <a:pt x="10" y="45"/>
                    </a:lnTo>
                    <a:lnTo>
                      <a:pt x="3" y="66"/>
                    </a:lnTo>
                    <a:lnTo>
                      <a:pt x="1" y="76"/>
                    </a:lnTo>
                    <a:lnTo>
                      <a:pt x="0" y="87"/>
                    </a:lnTo>
                    <a:lnTo>
                      <a:pt x="0" y="87"/>
                    </a:lnTo>
                    <a:lnTo>
                      <a:pt x="0" y="89"/>
                    </a:lnTo>
                    <a:lnTo>
                      <a:pt x="1" y="91"/>
                    </a:lnTo>
                    <a:lnTo>
                      <a:pt x="3" y="91"/>
                    </a:lnTo>
                    <a:lnTo>
                      <a:pt x="5" y="92"/>
                    </a:lnTo>
                    <a:lnTo>
                      <a:pt x="7" y="91"/>
                    </a:lnTo>
                    <a:lnTo>
                      <a:pt x="9" y="91"/>
                    </a:lnTo>
                    <a:lnTo>
                      <a:pt x="10" y="89"/>
                    </a:lnTo>
                    <a:lnTo>
                      <a:pt x="10" y="87"/>
                    </a:lnTo>
                    <a:lnTo>
                      <a:pt x="10" y="87"/>
                    </a:lnTo>
                    <a:lnTo>
                      <a:pt x="11" y="76"/>
                    </a:lnTo>
                    <a:lnTo>
                      <a:pt x="13" y="66"/>
                    </a:lnTo>
                    <a:lnTo>
                      <a:pt x="19" y="45"/>
                    </a:lnTo>
                    <a:lnTo>
                      <a:pt x="25" y="26"/>
                    </a:lnTo>
                    <a:lnTo>
                      <a:pt x="27" y="15"/>
                    </a:lnTo>
                    <a:lnTo>
                      <a:pt x="29" y="5"/>
                    </a:lnTo>
                    <a:lnTo>
                      <a:pt x="29" y="5"/>
                    </a:lnTo>
                    <a:lnTo>
                      <a:pt x="28" y="3"/>
                    </a:lnTo>
                    <a:lnTo>
                      <a:pt x="27" y="1"/>
                    </a:lnTo>
                    <a:lnTo>
                      <a:pt x="26" y="0"/>
                    </a:lnTo>
                    <a:lnTo>
                      <a:pt x="24" y="0"/>
                    </a:lnTo>
                    <a:lnTo>
                      <a:pt x="22" y="0"/>
                    </a:lnTo>
                    <a:lnTo>
                      <a:pt x="21" y="1"/>
                    </a:lnTo>
                    <a:lnTo>
                      <a:pt x="20" y="3"/>
                    </a:lnTo>
                    <a:lnTo>
                      <a:pt x="19" y="5"/>
                    </a:lnTo>
                    <a:lnTo>
                      <a:pt x="19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33" name="Freeform 861"/>
              <p:cNvSpPr/>
              <p:nvPr/>
            </p:nvSpPr>
            <p:spPr bwMode="auto">
              <a:xfrm>
                <a:off x="2422525" y="1492250"/>
                <a:ext cx="12700" cy="31750"/>
              </a:xfrm>
              <a:custGeom>
                <a:avLst/>
                <a:gdLst/>
                <a:ahLst/>
                <a:cxnLst>
                  <a:cxn ang="0">
                    <a:pos x="13" y="3"/>
                  </a:cxn>
                  <a:cxn ang="0">
                    <a:pos x="13" y="3"/>
                  </a:cxn>
                  <a:cxn ang="0">
                    <a:pos x="5" y="29"/>
                  </a:cxn>
                  <a:cxn ang="0">
                    <a:pos x="2" y="41"/>
                  </a:cxn>
                  <a:cxn ang="0">
                    <a:pos x="0" y="55"/>
                  </a:cxn>
                  <a:cxn ang="0">
                    <a:pos x="0" y="55"/>
                  </a:cxn>
                  <a:cxn ang="0">
                    <a:pos x="1" y="57"/>
                  </a:cxn>
                  <a:cxn ang="0">
                    <a:pos x="2" y="59"/>
                  </a:cxn>
                  <a:cxn ang="0">
                    <a:pos x="3" y="59"/>
                  </a:cxn>
                  <a:cxn ang="0">
                    <a:pos x="5" y="60"/>
                  </a:cxn>
                  <a:cxn ang="0">
                    <a:pos x="6" y="59"/>
                  </a:cxn>
                  <a:cxn ang="0">
                    <a:pos x="8" y="59"/>
                  </a:cxn>
                  <a:cxn ang="0">
                    <a:pos x="9" y="57"/>
                  </a:cxn>
                  <a:cxn ang="0">
                    <a:pos x="9" y="55"/>
                  </a:cxn>
                  <a:cxn ang="0">
                    <a:pos x="9" y="55"/>
                  </a:cxn>
                  <a:cxn ang="0">
                    <a:pos x="11" y="42"/>
                  </a:cxn>
                  <a:cxn ang="0">
                    <a:pos x="14" y="30"/>
                  </a:cxn>
                  <a:cxn ang="0">
                    <a:pos x="22" y="6"/>
                  </a:cxn>
                  <a:cxn ang="0">
                    <a:pos x="22" y="6"/>
                  </a:cxn>
                  <a:cxn ang="0">
                    <a:pos x="22" y="4"/>
                  </a:cxn>
                  <a:cxn ang="0">
                    <a:pos x="21" y="2"/>
                  </a:cxn>
                  <a:cxn ang="0">
                    <a:pos x="20" y="1"/>
                  </a:cxn>
                  <a:cxn ang="0">
                    <a:pos x="19" y="0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14" y="1"/>
                  </a:cxn>
                  <a:cxn ang="0">
                    <a:pos x="13" y="3"/>
                  </a:cxn>
                  <a:cxn ang="0">
                    <a:pos x="13" y="3"/>
                  </a:cxn>
                </a:cxnLst>
                <a:rect l="0" t="0" r="r" b="b"/>
                <a:pathLst>
                  <a:path w="22" h="60">
                    <a:moveTo>
                      <a:pt x="13" y="3"/>
                    </a:moveTo>
                    <a:lnTo>
                      <a:pt x="13" y="3"/>
                    </a:lnTo>
                    <a:lnTo>
                      <a:pt x="5" y="29"/>
                    </a:lnTo>
                    <a:lnTo>
                      <a:pt x="2" y="41"/>
                    </a:lnTo>
                    <a:lnTo>
                      <a:pt x="0" y="55"/>
                    </a:lnTo>
                    <a:lnTo>
                      <a:pt x="0" y="55"/>
                    </a:lnTo>
                    <a:lnTo>
                      <a:pt x="1" y="57"/>
                    </a:lnTo>
                    <a:lnTo>
                      <a:pt x="2" y="59"/>
                    </a:lnTo>
                    <a:lnTo>
                      <a:pt x="3" y="59"/>
                    </a:lnTo>
                    <a:lnTo>
                      <a:pt x="5" y="60"/>
                    </a:lnTo>
                    <a:lnTo>
                      <a:pt x="6" y="59"/>
                    </a:lnTo>
                    <a:lnTo>
                      <a:pt x="8" y="59"/>
                    </a:lnTo>
                    <a:lnTo>
                      <a:pt x="9" y="57"/>
                    </a:lnTo>
                    <a:lnTo>
                      <a:pt x="9" y="55"/>
                    </a:lnTo>
                    <a:lnTo>
                      <a:pt x="9" y="55"/>
                    </a:lnTo>
                    <a:lnTo>
                      <a:pt x="11" y="42"/>
                    </a:lnTo>
                    <a:lnTo>
                      <a:pt x="14" y="30"/>
                    </a:lnTo>
                    <a:lnTo>
                      <a:pt x="22" y="6"/>
                    </a:lnTo>
                    <a:lnTo>
                      <a:pt x="22" y="6"/>
                    </a:lnTo>
                    <a:lnTo>
                      <a:pt x="22" y="4"/>
                    </a:lnTo>
                    <a:lnTo>
                      <a:pt x="21" y="2"/>
                    </a:lnTo>
                    <a:lnTo>
                      <a:pt x="20" y="1"/>
                    </a:lnTo>
                    <a:lnTo>
                      <a:pt x="19" y="0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4" y="1"/>
                    </a:lnTo>
                    <a:lnTo>
                      <a:pt x="13" y="3"/>
                    </a:lnTo>
                    <a:lnTo>
                      <a:pt x="13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34" name="Freeform 862"/>
              <p:cNvSpPr/>
              <p:nvPr/>
            </p:nvSpPr>
            <p:spPr bwMode="auto">
              <a:xfrm>
                <a:off x="2322513" y="1298575"/>
                <a:ext cx="19050" cy="47625"/>
              </a:xfrm>
              <a:custGeom>
                <a:avLst/>
                <a:gdLst/>
                <a:ahLst/>
                <a:cxnLst>
                  <a:cxn ang="0">
                    <a:pos x="24" y="4"/>
                  </a:cxn>
                  <a:cxn ang="0">
                    <a:pos x="24" y="4"/>
                  </a:cxn>
                  <a:cxn ang="0">
                    <a:pos x="23" y="16"/>
                  </a:cxn>
                  <a:cxn ang="0">
                    <a:pos x="20" y="26"/>
                  </a:cxn>
                  <a:cxn ang="0">
                    <a:pos x="16" y="35"/>
                  </a:cxn>
                  <a:cxn ang="0">
                    <a:pos x="12" y="46"/>
                  </a:cxn>
                  <a:cxn ang="0">
                    <a:pos x="7" y="55"/>
                  </a:cxn>
                  <a:cxn ang="0">
                    <a:pos x="4" y="65"/>
                  </a:cxn>
                  <a:cxn ang="0">
                    <a:pos x="1" y="76"/>
                  </a:cxn>
                  <a:cxn ang="0">
                    <a:pos x="0" y="87"/>
                  </a:cxn>
                  <a:cxn ang="0">
                    <a:pos x="0" y="87"/>
                  </a:cxn>
                  <a:cxn ang="0">
                    <a:pos x="0" y="89"/>
                  </a:cxn>
                  <a:cxn ang="0">
                    <a:pos x="1" y="90"/>
                  </a:cxn>
                  <a:cxn ang="0">
                    <a:pos x="2" y="91"/>
                  </a:cxn>
                  <a:cxn ang="0">
                    <a:pos x="4" y="91"/>
                  </a:cxn>
                  <a:cxn ang="0">
                    <a:pos x="6" y="91"/>
                  </a:cxn>
                  <a:cxn ang="0">
                    <a:pos x="7" y="90"/>
                  </a:cxn>
                  <a:cxn ang="0">
                    <a:pos x="8" y="89"/>
                  </a:cxn>
                  <a:cxn ang="0">
                    <a:pos x="9" y="87"/>
                  </a:cxn>
                  <a:cxn ang="0">
                    <a:pos x="9" y="87"/>
                  </a:cxn>
                  <a:cxn ang="0">
                    <a:pos x="10" y="76"/>
                  </a:cxn>
                  <a:cxn ang="0">
                    <a:pos x="13" y="65"/>
                  </a:cxn>
                  <a:cxn ang="0">
                    <a:pos x="17" y="55"/>
                  </a:cxn>
                  <a:cxn ang="0">
                    <a:pos x="21" y="46"/>
                  </a:cxn>
                  <a:cxn ang="0">
                    <a:pos x="25" y="35"/>
                  </a:cxn>
                  <a:cxn ang="0">
                    <a:pos x="30" y="26"/>
                  </a:cxn>
                  <a:cxn ang="0">
                    <a:pos x="33" y="16"/>
                  </a:cxn>
                  <a:cxn ang="0">
                    <a:pos x="34" y="4"/>
                  </a:cxn>
                  <a:cxn ang="0">
                    <a:pos x="34" y="4"/>
                  </a:cxn>
                  <a:cxn ang="0">
                    <a:pos x="34" y="2"/>
                  </a:cxn>
                  <a:cxn ang="0">
                    <a:pos x="33" y="1"/>
                  </a:cxn>
                  <a:cxn ang="0">
                    <a:pos x="32" y="0"/>
                  </a:cxn>
                  <a:cxn ang="0">
                    <a:pos x="30" y="0"/>
                  </a:cxn>
                  <a:cxn ang="0">
                    <a:pos x="27" y="0"/>
                  </a:cxn>
                  <a:cxn ang="0">
                    <a:pos x="26" y="1"/>
                  </a:cxn>
                  <a:cxn ang="0">
                    <a:pos x="25" y="2"/>
                  </a:cxn>
                  <a:cxn ang="0">
                    <a:pos x="24" y="4"/>
                  </a:cxn>
                  <a:cxn ang="0">
                    <a:pos x="24" y="4"/>
                  </a:cxn>
                </a:cxnLst>
                <a:rect l="0" t="0" r="r" b="b"/>
                <a:pathLst>
                  <a:path w="34" h="91">
                    <a:moveTo>
                      <a:pt x="24" y="4"/>
                    </a:moveTo>
                    <a:lnTo>
                      <a:pt x="24" y="4"/>
                    </a:lnTo>
                    <a:lnTo>
                      <a:pt x="23" y="16"/>
                    </a:lnTo>
                    <a:lnTo>
                      <a:pt x="20" y="26"/>
                    </a:lnTo>
                    <a:lnTo>
                      <a:pt x="16" y="35"/>
                    </a:lnTo>
                    <a:lnTo>
                      <a:pt x="12" y="46"/>
                    </a:lnTo>
                    <a:lnTo>
                      <a:pt x="7" y="55"/>
                    </a:lnTo>
                    <a:lnTo>
                      <a:pt x="4" y="65"/>
                    </a:lnTo>
                    <a:lnTo>
                      <a:pt x="1" y="76"/>
                    </a:lnTo>
                    <a:lnTo>
                      <a:pt x="0" y="87"/>
                    </a:lnTo>
                    <a:lnTo>
                      <a:pt x="0" y="87"/>
                    </a:lnTo>
                    <a:lnTo>
                      <a:pt x="0" y="89"/>
                    </a:lnTo>
                    <a:lnTo>
                      <a:pt x="1" y="90"/>
                    </a:lnTo>
                    <a:lnTo>
                      <a:pt x="2" y="91"/>
                    </a:lnTo>
                    <a:lnTo>
                      <a:pt x="4" y="91"/>
                    </a:lnTo>
                    <a:lnTo>
                      <a:pt x="6" y="91"/>
                    </a:lnTo>
                    <a:lnTo>
                      <a:pt x="7" y="90"/>
                    </a:lnTo>
                    <a:lnTo>
                      <a:pt x="8" y="89"/>
                    </a:lnTo>
                    <a:lnTo>
                      <a:pt x="9" y="87"/>
                    </a:lnTo>
                    <a:lnTo>
                      <a:pt x="9" y="87"/>
                    </a:lnTo>
                    <a:lnTo>
                      <a:pt x="10" y="76"/>
                    </a:lnTo>
                    <a:lnTo>
                      <a:pt x="13" y="65"/>
                    </a:lnTo>
                    <a:lnTo>
                      <a:pt x="17" y="55"/>
                    </a:lnTo>
                    <a:lnTo>
                      <a:pt x="21" y="46"/>
                    </a:lnTo>
                    <a:lnTo>
                      <a:pt x="25" y="35"/>
                    </a:lnTo>
                    <a:lnTo>
                      <a:pt x="30" y="26"/>
                    </a:lnTo>
                    <a:lnTo>
                      <a:pt x="33" y="16"/>
                    </a:lnTo>
                    <a:lnTo>
                      <a:pt x="34" y="4"/>
                    </a:lnTo>
                    <a:lnTo>
                      <a:pt x="34" y="4"/>
                    </a:lnTo>
                    <a:lnTo>
                      <a:pt x="34" y="2"/>
                    </a:lnTo>
                    <a:lnTo>
                      <a:pt x="33" y="1"/>
                    </a:lnTo>
                    <a:lnTo>
                      <a:pt x="32" y="0"/>
                    </a:lnTo>
                    <a:lnTo>
                      <a:pt x="30" y="0"/>
                    </a:lnTo>
                    <a:lnTo>
                      <a:pt x="27" y="0"/>
                    </a:lnTo>
                    <a:lnTo>
                      <a:pt x="26" y="1"/>
                    </a:lnTo>
                    <a:lnTo>
                      <a:pt x="25" y="2"/>
                    </a:lnTo>
                    <a:lnTo>
                      <a:pt x="24" y="4"/>
                    </a:lnTo>
                    <a:lnTo>
                      <a:pt x="24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35" name="Freeform 863"/>
              <p:cNvSpPr/>
              <p:nvPr/>
            </p:nvSpPr>
            <p:spPr bwMode="auto">
              <a:xfrm>
                <a:off x="2355850" y="1304925"/>
                <a:ext cx="22225" cy="34925"/>
              </a:xfrm>
              <a:custGeom>
                <a:avLst/>
                <a:gdLst/>
                <a:ahLst/>
                <a:cxnLst>
                  <a:cxn ang="0">
                    <a:pos x="32" y="2"/>
                  </a:cxn>
                  <a:cxn ang="0">
                    <a:pos x="32" y="2"/>
                  </a:cxn>
                  <a:cxn ang="0">
                    <a:pos x="21" y="16"/>
                  </a:cxn>
                  <a:cxn ang="0">
                    <a:pos x="11" y="30"/>
                  </a:cxn>
                  <a:cxn ang="0">
                    <a:pos x="7" y="37"/>
                  </a:cxn>
                  <a:cxn ang="0">
                    <a:pos x="4" y="45"/>
                  </a:cxn>
                  <a:cxn ang="0">
                    <a:pos x="1" y="52"/>
                  </a:cxn>
                  <a:cxn ang="0">
                    <a:pos x="0" y="62"/>
                  </a:cxn>
                  <a:cxn ang="0">
                    <a:pos x="0" y="62"/>
                  </a:cxn>
                  <a:cxn ang="0">
                    <a:pos x="0" y="64"/>
                  </a:cxn>
                  <a:cxn ang="0">
                    <a:pos x="1" y="65"/>
                  </a:cxn>
                  <a:cxn ang="0">
                    <a:pos x="3" y="66"/>
                  </a:cxn>
                  <a:cxn ang="0">
                    <a:pos x="4" y="66"/>
                  </a:cxn>
                  <a:cxn ang="0">
                    <a:pos x="6" y="66"/>
                  </a:cxn>
                  <a:cxn ang="0">
                    <a:pos x="7" y="65"/>
                  </a:cxn>
                  <a:cxn ang="0">
                    <a:pos x="9" y="64"/>
                  </a:cxn>
                  <a:cxn ang="0">
                    <a:pos x="9" y="62"/>
                  </a:cxn>
                  <a:cxn ang="0">
                    <a:pos x="9" y="62"/>
                  </a:cxn>
                  <a:cxn ang="0">
                    <a:pos x="10" y="53"/>
                  </a:cxn>
                  <a:cxn ang="0">
                    <a:pos x="13" y="46"/>
                  </a:cxn>
                  <a:cxn ang="0">
                    <a:pos x="16" y="39"/>
                  </a:cxn>
                  <a:cxn ang="0">
                    <a:pos x="20" y="33"/>
                  </a:cxn>
                  <a:cxn ang="0">
                    <a:pos x="31" y="19"/>
                  </a:cxn>
                  <a:cxn ang="0">
                    <a:pos x="40" y="7"/>
                  </a:cxn>
                  <a:cxn ang="0">
                    <a:pos x="40" y="7"/>
                  </a:cxn>
                  <a:cxn ang="0">
                    <a:pos x="41" y="5"/>
                  </a:cxn>
                  <a:cxn ang="0">
                    <a:pos x="41" y="3"/>
                  </a:cxn>
                  <a:cxn ang="0">
                    <a:pos x="40" y="2"/>
                  </a:cxn>
                  <a:cxn ang="0">
                    <a:pos x="39" y="1"/>
                  </a:cxn>
                  <a:cxn ang="0">
                    <a:pos x="37" y="0"/>
                  </a:cxn>
                  <a:cxn ang="0">
                    <a:pos x="35" y="0"/>
                  </a:cxn>
                  <a:cxn ang="0">
                    <a:pos x="34" y="1"/>
                  </a:cxn>
                  <a:cxn ang="0">
                    <a:pos x="32" y="2"/>
                  </a:cxn>
                  <a:cxn ang="0">
                    <a:pos x="32" y="2"/>
                  </a:cxn>
                </a:cxnLst>
                <a:rect l="0" t="0" r="r" b="b"/>
                <a:pathLst>
                  <a:path w="41" h="66">
                    <a:moveTo>
                      <a:pt x="32" y="2"/>
                    </a:moveTo>
                    <a:lnTo>
                      <a:pt x="32" y="2"/>
                    </a:lnTo>
                    <a:lnTo>
                      <a:pt x="21" y="16"/>
                    </a:lnTo>
                    <a:lnTo>
                      <a:pt x="11" y="30"/>
                    </a:lnTo>
                    <a:lnTo>
                      <a:pt x="7" y="37"/>
                    </a:lnTo>
                    <a:lnTo>
                      <a:pt x="4" y="45"/>
                    </a:lnTo>
                    <a:lnTo>
                      <a:pt x="1" y="52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0" y="64"/>
                    </a:lnTo>
                    <a:lnTo>
                      <a:pt x="1" y="65"/>
                    </a:lnTo>
                    <a:lnTo>
                      <a:pt x="3" y="66"/>
                    </a:lnTo>
                    <a:lnTo>
                      <a:pt x="4" y="66"/>
                    </a:lnTo>
                    <a:lnTo>
                      <a:pt x="6" y="66"/>
                    </a:lnTo>
                    <a:lnTo>
                      <a:pt x="7" y="65"/>
                    </a:lnTo>
                    <a:lnTo>
                      <a:pt x="9" y="64"/>
                    </a:lnTo>
                    <a:lnTo>
                      <a:pt x="9" y="62"/>
                    </a:lnTo>
                    <a:lnTo>
                      <a:pt x="9" y="62"/>
                    </a:lnTo>
                    <a:lnTo>
                      <a:pt x="10" y="53"/>
                    </a:lnTo>
                    <a:lnTo>
                      <a:pt x="13" y="46"/>
                    </a:lnTo>
                    <a:lnTo>
                      <a:pt x="16" y="39"/>
                    </a:lnTo>
                    <a:lnTo>
                      <a:pt x="20" y="33"/>
                    </a:lnTo>
                    <a:lnTo>
                      <a:pt x="31" y="19"/>
                    </a:lnTo>
                    <a:lnTo>
                      <a:pt x="40" y="7"/>
                    </a:lnTo>
                    <a:lnTo>
                      <a:pt x="40" y="7"/>
                    </a:lnTo>
                    <a:lnTo>
                      <a:pt x="41" y="5"/>
                    </a:lnTo>
                    <a:lnTo>
                      <a:pt x="41" y="3"/>
                    </a:lnTo>
                    <a:lnTo>
                      <a:pt x="40" y="2"/>
                    </a:lnTo>
                    <a:lnTo>
                      <a:pt x="39" y="1"/>
                    </a:lnTo>
                    <a:lnTo>
                      <a:pt x="37" y="0"/>
                    </a:lnTo>
                    <a:lnTo>
                      <a:pt x="35" y="0"/>
                    </a:lnTo>
                    <a:lnTo>
                      <a:pt x="34" y="1"/>
                    </a:lnTo>
                    <a:lnTo>
                      <a:pt x="32" y="2"/>
                    </a:lnTo>
                    <a:lnTo>
                      <a:pt x="32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36" name="Freeform 864"/>
              <p:cNvSpPr/>
              <p:nvPr/>
            </p:nvSpPr>
            <p:spPr bwMode="auto">
              <a:xfrm>
                <a:off x="2382838" y="1314450"/>
                <a:ext cx="22225" cy="42863"/>
              </a:xfrm>
              <a:custGeom>
                <a:avLst/>
                <a:gdLst/>
                <a:ahLst/>
                <a:cxnLst>
                  <a:cxn ang="0">
                    <a:pos x="40" y="4"/>
                  </a:cxn>
                  <a:cxn ang="0">
                    <a:pos x="40" y="4"/>
                  </a:cxn>
                  <a:cxn ang="0">
                    <a:pos x="40" y="2"/>
                  </a:cxn>
                  <a:cxn ang="0">
                    <a:pos x="39" y="1"/>
                  </a:cxn>
                  <a:cxn ang="0">
                    <a:pos x="37" y="0"/>
                  </a:cxn>
                  <a:cxn ang="0">
                    <a:pos x="35" y="1"/>
                  </a:cxn>
                  <a:cxn ang="0">
                    <a:pos x="32" y="3"/>
                  </a:cxn>
                  <a:cxn ang="0">
                    <a:pos x="32" y="4"/>
                  </a:cxn>
                  <a:cxn ang="0">
                    <a:pos x="32" y="6"/>
                  </a:cxn>
                  <a:cxn ang="0">
                    <a:pos x="32" y="6"/>
                  </a:cxn>
                  <a:cxn ang="0">
                    <a:pos x="32" y="12"/>
                  </a:cxn>
                  <a:cxn ang="0">
                    <a:pos x="31" y="18"/>
                  </a:cxn>
                  <a:cxn ang="0">
                    <a:pos x="29" y="22"/>
                  </a:cxn>
                  <a:cxn ang="0">
                    <a:pos x="27" y="27"/>
                  </a:cxn>
                  <a:cxn ang="0">
                    <a:pos x="20" y="36"/>
                  </a:cxn>
                  <a:cxn ang="0">
                    <a:pos x="14" y="45"/>
                  </a:cxn>
                  <a:cxn ang="0">
                    <a:pos x="14" y="45"/>
                  </a:cxn>
                  <a:cxn ang="0">
                    <a:pos x="8" y="52"/>
                  </a:cxn>
                  <a:cxn ang="0">
                    <a:pos x="4" y="59"/>
                  </a:cxn>
                  <a:cxn ang="0">
                    <a:pos x="1" y="66"/>
                  </a:cxn>
                  <a:cxn ang="0">
                    <a:pos x="0" y="75"/>
                  </a:cxn>
                  <a:cxn ang="0">
                    <a:pos x="0" y="75"/>
                  </a:cxn>
                  <a:cxn ang="0">
                    <a:pos x="0" y="77"/>
                  </a:cxn>
                  <a:cxn ang="0">
                    <a:pos x="1" y="79"/>
                  </a:cxn>
                  <a:cxn ang="0">
                    <a:pos x="3" y="79"/>
                  </a:cxn>
                  <a:cxn ang="0">
                    <a:pos x="4" y="80"/>
                  </a:cxn>
                  <a:cxn ang="0">
                    <a:pos x="6" y="79"/>
                  </a:cxn>
                  <a:cxn ang="0">
                    <a:pos x="7" y="79"/>
                  </a:cxn>
                  <a:cxn ang="0">
                    <a:pos x="9" y="77"/>
                  </a:cxn>
                  <a:cxn ang="0">
                    <a:pos x="9" y="75"/>
                  </a:cxn>
                  <a:cxn ang="0">
                    <a:pos x="9" y="75"/>
                  </a:cxn>
                  <a:cxn ang="0">
                    <a:pos x="11" y="69"/>
                  </a:cxn>
                  <a:cxn ang="0">
                    <a:pos x="12" y="65"/>
                  </a:cxn>
                  <a:cxn ang="0">
                    <a:pos x="16" y="56"/>
                  </a:cxn>
                  <a:cxn ang="0">
                    <a:pos x="22" y="49"/>
                  </a:cxn>
                  <a:cxn ang="0">
                    <a:pos x="28" y="41"/>
                  </a:cxn>
                  <a:cxn ang="0">
                    <a:pos x="34" y="32"/>
                  </a:cxn>
                  <a:cxn ang="0">
                    <a:pos x="38" y="24"/>
                  </a:cxn>
                  <a:cxn ang="0">
                    <a:pos x="40" y="20"/>
                  </a:cxn>
                  <a:cxn ang="0">
                    <a:pos x="42" y="15"/>
                  </a:cxn>
                  <a:cxn ang="0">
                    <a:pos x="42" y="10"/>
                  </a:cxn>
                  <a:cxn ang="0">
                    <a:pos x="40" y="4"/>
                  </a:cxn>
                  <a:cxn ang="0">
                    <a:pos x="40" y="4"/>
                  </a:cxn>
                </a:cxnLst>
                <a:rect l="0" t="0" r="r" b="b"/>
                <a:pathLst>
                  <a:path w="42" h="80">
                    <a:moveTo>
                      <a:pt x="40" y="4"/>
                    </a:moveTo>
                    <a:lnTo>
                      <a:pt x="40" y="4"/>
                    </a:lnTo>
                    <a:lnTo>
                      <a:pt x="40" y="2"/>
                    </a:lnTo>
                    <a:lnTo>
                      <a:pt x="39" y="1"/>
                    </a:lnTo>
                    <a:lnTo>
                      <a:pt x="37" y="0"/>
                    </a:lnTo>
                    <a:lnTo>
                      <a:pt x="35" y="1"/>
                    </a:lnTo>
                    <a:lnTo>
                      <a:pt x="32" y="3"/>
                    </a:lnTo>
                    <a:lnTo>
                      <a:pt x="32" y="4"/>
                    </a:lnTo>
                    <a:lnTo>
                      <a:pt x="32" y="6"/>
                    </a:lnTo>
                    <a:lnTo>
                      <a:pt x="32" y="6"/>
                    </a:lnTo>
                    <a:lnTo>
                      <a:pt x="32" y="12"/>
                    </a:lnTo>
                    <a:lnTo>
                      <a:pt x="31" y="18"/>
                    </a:lnTo>
                    <a:lnTo>
                      <a:pt x="29" y="22"/>
                    </a:lnTo>
                    <a:lnTo>
                      <a:pt x="27" y="27"/>
                    </a:lnTo>
                    <a:lnTo>
                      <a:pt x="20" y="36"/>
                    </a:lnTo>
                    <a:lnTo>
                      <a:pt x="14" y="45"/>
                    </a:lnTo>
                    <a:lnTo>
                      <a:pt x="14" y="45"/>
                    </a:lnTo>
                    <a:lnTo>
                      <a:pt x="8" y="52"/>
                    </a:lnTo>
                    <a:lnTo>
                      <a:pt x="4" y="59"/>
                    </a:lnTo>
                    <a:lnTo>
                      <a:pt x="1" y="66"/>
                    </a:lnTo>
                    <a:lnTo>
                      <a:pt x="0" y="75"/>
                    </a:lnTo>
                    <a:lnTo>
                      <a:pt x="0" y="75"/>
                    </a:lnTo>
                    <a:lnTo>
                      <a:pt x="0" y="77"/>
                    </a:lnTo>
                    <a:lnTo>
                      <a:pt x="1" y="79"/>
                    </a:lnTo>
                    <a:lnTo>
                      <a:pt x="3" y="79"/>
                    </a:lnTo>
                    <a:lnTo>
                      <a:pt x="4" y="80"/>
                    </a:lnTo>
                    <a:lnTo>
                      <a:pt x="6" y="79"/>
                    </a:lnTo>
                    <a:lnTo>
                      <a:pt x="7" y="79"/>
                    </a:lnTo>
                    <a:lnTo>
                      <a:pt x="9" y="77"/>
                    </a:lnTo>
                    <a:lnTo>
                      <a:pt x="9" y="75"/>
                    </a:lnTo>
                    <a:lnTo>
                      <a:pt x="9" y="75"/>
                    </a:lnTo>
                    <a:lnTo>
                      <a:pt x="11" y="69"/>
                    </a:lnTo>
                    <a:lnTo>
                      <a:pt x="12" y="65"/>
                    </a:lnTo>
                    <a:lnTo>
                      <a:pt x="16" y="56"/>
                    </a:lnTo>
                    <a:lnTo>
                      <a:pt x="22" y="49"/>
                    </a:lnTo>
                    <a:lnTo>
                      <a:pt x="28" y="41"/>
                    </a:lnTo>
                    <a:lnTo>
                      <a:pt x="34" y="32"/>
                    </a:lnTo>
                    <a:lnTo>
                      <a:pt x="38" y="24"/>
                    </a:lnTo>
                    <a:lnTo>
                      <a:pt x="40" y="20"/>
                    </a:lnTo>
                    <a:lnTo>
                      <a:pt x="42" y="15"/>
                    </a:lnTo>
                    <a:lnTo>
                      <a:pt x="42" y="10"/>
                    </a:lnTo>
                    <a:lnTo>
                      <a:pt x="40" y="4"/>
                    </a:lnTo>
                    <a:lnTo>
                      <a:pt x="40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37" name="Freeform 865"/>
              <p:cNvSpPr>
                <a:spLocks noEditPoints="1"/>
              </p:cNvSpPr>
              <p:nvPr/>
            </p:nvSpPr>
            <p:spPr bwMode="auto">
              <a:xfrm>
                <a:off x="2159000" y="1141413"/>
                <a:ext cx="739775" cy="723900"/>
              </a:xfrm>
              <a:custGeom>
                <a:avLst/>
                <a:gdLst/>
                <a:ahLst/>
                <a:cxnLst>
                  <a:cxn ang="0">
                    <a:pos x="761" y="1352"/>
                  </a:cxn>
                  <a:cxn ang="0">
                    <a:pos x="683" y="1296"/>
                  </a:cxn>
                  <a:cxn ang="0">
                    <a:pos x="639" y="1242"/>
                  </a:cxn>
                  <a:cxn ang="0">
                    <a:pos x="406" y="1019"/>
                  </a:cxn>
                  <a:cxn ang="0">
                    <a:pos x="260" y="865"/>
                  </a:cxn>
                  <a:cxn ang="0">
                    <a:pos x="75" y="672"/>
                  </a:cxn>
                  <a:cxn ang="0">
                    <a:pos x="27" y="609"/>
                  </a:cxn>
                  <a:cxn ang="0">
                    <a:pos x="0" y="518"/>
                  </a:cxn>
                  <a:cxn ang="0">
                    <a:pos x="17" y="455"/>
                  </a:cxn>
                  <a:cxn ang="0">
                    <a:pos x="61" y="408"/>
                  </a:cxn>
                  <a:cxn ang="0">
                    <a:pos x="168" y="302"/>
                  </a:cxn>
                  <a:cxn ang="0">
                    <a:pos x="410" y="87"/>
                  </a:cxn>
                  <a:cxn ang="0">
                    <a:pos x="502" y="26"/>
                  </a:cxn>
                  <a:cxn ang="0">
                    <a:pos x="539" y="10"/>
                  </a:cxn>
                  <a:cxn ang="0">
                    <a:pos x="629" y="2"/>
                  </a:cxn>
                  <a:cxn ang="0">
                    <a:pos x="689" y="28"/>
                  </a:cxn>
                  <a:cxn ang="0">
                    <a:pos x="702" y="36"/>
                  </a:cxn>
                  <a:cxn ang="0">
                    <a:pos x="755" y="111"/>
                  </a:cxn>
                  <a:cxn ang="0">
                    <a:pos x="937" y="297"/>
                  </a:cxn>
                  <a:cxn ang="0">
                    <a:pos x="1223" y="573"/>
                  </a:cxn>
                  <a:cxn ang="0">
                    <a:pos x="1358" y="690"/>
                  </a:cxn>
                  <a:cxn ang="0">
                    <a:pos x="1386" y="724"/>
                  </a:cxn>
                  <a:cxn ang="0">
                    <a:pos x="1395" y="808"/>
                  </a:cxn>
                  <a:cxn ang="0">
                    <a:pos x="1359" y="882"/>
                  </a:cxn>
                  <a:cxn ang="0">
                    <a:pos x="1337" y="913"/>
                  </a:cxn>
                  <a:cxn ang="0">
                    <a:pos x="1217" y="1073"/>
                  </a:cxn>
                  <a:cxn ang="0">
                    <a:pos x="1134" y="1163"/>
                  </a:cxn>
                  <a:cxn ang="0">
                    <a:pos x="1026" y="1243"/>
                  </a:cxn>
                  <a:cxn ang="0">
                    <a:pos x="1018" y="1257"/>
                  </a:cxn>
                  <a:cxn ang="0">
                    <a:pos x="997" y="1285"/>
                  </a:cxn>
                  <a:cxn ang="0">
                    <a:pos x="980" y="1304"/>
                  </a:cxn>
                  <a:cxn ang="0">
                    <a:pos x="937" y="1331"/>
                  </a:cxn>
                  <a:cxn ang="0">
                    <a:pos x="850" y="1366"/>
                  </a:cxn>
                  <a:cxn ang="0">
                    <a:pos x="601" y="41"/>
                  </a:cxn>
                  <a:cxn ang="0">
                    <a:pos x="532" y="57"/>
                  </a:cxn>
                  <a:cxn ang="0">
                    <a:pos x="355" y="185"/>
                  </a:cxn>
                  <a:cxn ang="0">
                    <a:pos x="95" y="433"/>
                  </a:cxn>
                  <a:cxn ang="0">
                    <a:pos x="82" y="444"/>
                  </a:cxn>
                  <a:cxn ang="0">
                    <a:pos x="49" y="479"/>
                  </a:cxn>
                  <a:cxn ang="0">
                    <a:pos x="41" y="529"/>
                  </a:cxn>
                  <a:cxn ang="0">
                    <a:pos x="66" y="595"/>
                  </a:cxn>
                  <a:cxn ang="0">
                    <a:pos x="127" y="658"/>
                  </a:cxn>
                  <a:cxn ang="0">
                    <a:pos x="136" y="677"/>
                  </a:cxn>
                  <a:cxn ang="0">
                    <a:pos x="390" y="944"/>
                  </a:cxn>
                  <a:cxn ang="0">
                    <a:pos x="574" y="1119"/>
                  </a:cxn>
                  <a:cxn ang="0">
                    <a:pos x="714" y="1263"/>
                  </a:cxn>
                  <a:cxn ang="0">
                    <a:pos x="748" y="1294"/>
                  </a:cxn>
                  <a:cxn ang="0">
                    <a:pos x="829" y="1321"/>
                  </a:cxn>
                  <a:cxn ang="0">
                    <a:pos x="918" y="1290"/>
                  </a:cxn>
                  <a:cxn ang="0">
                    <a:pos x="991" y="1224"/>
                  </a:cxn>
                  <a:cxn ang="0">
                    <a:pos x="1081" y="1153"/>
                  </a:cxn>
                  <a:cxn ang="0">
                    <a:pos x="1195" y="1033"/>
                  </a:cxn>
                  <a:cxn ang="0">
                    <a:pos x="1286" y="908"/>
                  </a:cxn>
                  <a:cxn ang="0">
                    <a:pos x="1295" y="888"/>
                  </a:cxn>
                  <a:cxn ang="0">
                    <a:pos x="1336" y="843"/>
                  </a:cxn>
                  <a:cxn ang="0">
                    <a:pos x="1358" y="782"/>
                  </a:cxn>
                  <a:cxn ang="0">
                    <a:pos x="1344" y="735"/>
                  </a:cxn>
                  <a:cxn ang="0">
                    <a:pos x="1233" y="639"/>
                  </a:cxn>
                  <a:cxn ang="0">
                    <a:pos x="949" y="365"/>
                  </a:cxn>
                  <a:cxn ang="0">
                    <a:pos x="782" y="204"/>
                  </a:cxn>
                  <a:cxn ang="0">
                    <a:pos x="676" y="75"/>
                  </a:cxn>
                  <a:cxn ang="0">
                    <a:pos x="649" y="52"/>
                  </a:cxn>
                  <a:cxn ang="0">
                    <a:pos x="601" y="41"/>
                  </a:cxn>
                </a:cxnLst>
                <a:rect l="0" t="0" r="r" b="b"/>
                <a:pathLst>
                  <a:path w="1398" h="1368">
                    <a:moveTo>
                      <a:pt x="829" y="1368"/>
                    </a:moveTo>
                    <a:lnTo>
                      <a:pt x="829" y="1368"/>
                    </a:lnTo>
                    <a:lnTo>
                      <a:pt x="813" y="1367"/>
                    </a:lnTo>
                    <a:lnTo>
                      <a:pt x="796" y="1364"/>
                    </a:lnTo>
                    <a:lnTo>
                      <a:pt x="779" y="1359"/>
                    </a:lnTo>
                    <a:lnTo>
                      <a:pt x="761" y="1352"/>
                    </a:lnTo>
                    <a:lnTo>
                      <a:pt x="743" y="1343"/>
                    </a:lnTo>
                    <a:lnTo>
                      <a:pt x="726" y="1330"/>
                    </a:lnTo>
                    <a:lnTo>
                      <a:pt x="707" y="1317"/>
                    </a:lnTo>
                    <a:lnTo>
                      <a:pt x="688" y="1300"/>
                    </a:lnTo>
                    <a:lnTo>
                      <a:pt x="688" y="1300"/>
                    </a:lnTo>
                    <a:lnTo>
                      <a:pt x="683" y="1296"/>
                    </a:lnTo>
                    <a:lnTo>
                      <a:pt x="681" y="1291"/>
                    </a:lnTo>
                    <a:lnTo>
                      <a:pt x="681" y="1288"/>
                    </a:lnTo>
                    <a:lnTo>
                      <a:pt x="679" y="1286"/>
                    </a:lnTo>
                    <a:lnTo>
                      <a:pt x="679" y="1286"/>
                    </a:lnTo>
                    <a:lnTo>
                      <a:pt x="659" y="1264"/>
                    </a:lnTo>
                    <a:lnTo>
                      <a:pt x="639" y="1242"/>
                    </a:lnTo>
                    <a:lnTo>
                      <a:pt x="597" y="1201"/>
                    </a:lnTo>
                    <a:lnTo>
                      <a:pt x="554" y="1161"/>
                    </a:lnTo>
                    <a:lnTo>
                      <a:pt x="512" y="1122"/>
                    </a:lnTo>
                    <a:lnTo>
                      <a:pt x="512" y="1122"/>
                    </a:lnTo>
                    <a:lnTo>
                      <a:pt x="441" y="1054"/>
                    </a:lnTo>
                    <a:lnTo>
                      <a:pt x="406" y="1019"/>
                    </a:lnTo>
                    <a:lnTo>
                      <a:pt x="372" y="984"/>
                    </a:lnTo>
                    <a:lnTo>
                      <a:pt x="372" y="984"/>
                    </a:lnTo>
                    <a:lnTo>
                      <a:pt x="322" y="930"/>
                    </a:lnTo>
                    <a:lnTo>
                      <a:pt x="318" y="926"/>
                    </a:lnTo>
                    <a:lnTo>
                      <a:pt x="318" y="926"/>
                    </a:lnTo>
                    <a:lnTo>
                      <a:pt x="260" y="865"/>
                    </a:lnTo>
                    <a:lnTo>
                      <a:pt x="201" y="803"/>
                    </a:lnTo>
                    <a:lnTo>
                      <a:pt x="142" y="742"/>
                    </a:lnTo>
                    <a:lnTo>
                      <a:pt x="81" y="683"/>
                    </a:lnTo>
                    <a:lnTo>
                      <a:pt x="81" y="683"/>
                    </a:lnTo>
                    <a:lnTo>
                      <a:pt x="77" y="677"/>
                    </a:lnTo>
                    <a:lnTo>
                      <a:pt x="75" y="672"/>
                    </a:lnTo>
                    <a:lnTo>
                      <a:pt x="74" y="669"/>
                    </a:lnTo>
                    <a:lnTo>
                      <a:pt x="72" y="666"/>
                    </a:lnTo>
                    <a:lnTo>
                      <a:pt x="72" y="666"/>
                    </a:lnTo>
                    <a:lnTo>
                      <a:pt x="54" y="647"/>
                    </a:lnTo>
                    <a:lnTo>
                      <a:pt x="40" y="629"/>
                    </a:lnTo>
                    <a:lnTo>
                      <a:pt x="27" y="609"/>
                    </a:lnTo>
                    <a:lnTo>
                      <a:pt x="16" y="589"/>
                    </a:lnTo>
                    <a:lnTo>
                      <a:pt x="9" y="569"/>
                    </a:lnTo>
                    <a:lnTo>
                      <a:pt x="3" y="548"/>
                    </a:lnTo>
                    <a:lnTo>
                      <a:pt x="2" y="538"/>
                    </a:lnTo>
                    <a:lnTo>
                      <a:pt x="1" y="528"/>
                    </a:lnTo>
                    <a:lnTo>
                      <a:pt x="0" y="518"/>
                    </a:lnTo>
                    <a:lnTo>
                      <a:pt x="1" y="508"/>
                    </a:lnTo>
                    <a:lnTo>
                      <a:pt x="1" y="508"/>
                    </a:lnTo>
                    <a:lnTo>
                      <a:pt x="2" y="495"/>
                    </a:lnTo>
                    <a:lnTo>
                      <a:pt x="6" y="480"/>
                    </a:lnTo>
                    <a:lnTo>
                      <a:pt x="10" y="468"/>
                    </a:lnTo>
                    <a:lnTo>
                      <a:pt x="17" y="455"/>
                    </a:lnTo>
                    <a:lnTo>
                      <a:pt x="24" y="443"/>
                    </a:lnTo>
                    <a:lnTo>
                      <a:pt x="34" y="432"/>
                    </a:lnTo>
                    <a:lnTo>
                      <a:pt x="45" y="421"/>
                    </a:lnTo>
                    <a:lnTo>
                      <a:pt x="58" y="411"/>
                    </a:lnTo>
                    <a:lnTo>
                      <a:pt x="60" y="410"/>
                    </a:lnTo>
                    <a:lnTo>
                      <a:pt x="61" y="408"/>
                    </a:lnTo>
                    <a:lnTo>
                      <a:pt x="61" y="408"/>
                    </a:lnTo>
                    <a:lnTo>
                      <a:pt x="65" y="403"/>
                    </a:lnTo>
                    <a:lnTo>
                      <a:pt x="65" y="403"/>
                    </a:lnTo>
                    <a:lnTo>
                      <a:pt x="116" y="353"/>
                    </a:lnTo>
                    <a:lnTo>
                      <a:pt x="168" y="303"/>
                    </a:lnTo>
                    <a:lnTo>
                      <a:pt x="168" y="302"/>
                    </a:lnTo>
                    <a:lnTo>
                      <a:pt x="168" y="302"/>
                    </a:lnTo>
                    <a:lnTo>
                      <a:pt x="246" y="228"/>
                    </a:lnTo>
                    <a:lnTo>
                      <a:pt x="286" y="191"/>
                    </a:lnTo>
                    <a:lnTo>
                      <a:pt x="326" y="155"/>
                    </a:lnTo>
                    <a:lnTo>
                      <a:pt x="367" y="120"/>
                    </a:lnTo>
                    <a:lnTo>
                      <a:pt x="410" y="87"/>
                    </a:lnTo>
                    <a:lnTo>
                      <a:pt x="432" y="71"/>
                    </a:lnTo>
                    <a:lnTo>
                      <a:pt x="454" y="56"/>
                    </a:lnTo>
                    <a:lnTo>
                      <a:pt x="477" y="40"/>
                    </a:lnTo>
                    <a:lnTo>
                      <a:pt x="500" y="27"/>
                    </a:lnTo>
                    <a:lnTo>
                      <a:pt x="501" y="26"/>
                    </a:lnTo>
                    <a:lnTo>
                      <a:pt x="502" y="26"/>
                    </a:lnTo>
                    <a:lnTo>
                      <a:pt x="502" y="26"/>
                    </a:lnTo>
                    <a:lnTo>
                      <a:pt x="508" y="21"/>
                    </a:lnTo>
                    <a:lnTo>
                      <a:pt x="508" y="21"/>
                    </a:lnTo>
                    <a:lnTo>
                      <a:pt x="515" y="18"/>
                    </a:lnTo>
                    <a:lnTo>
                      <a:pt x="515" y="18"/>
                    </a:lnTo>
                    <a:lnTo>
                      <a:pt x="539" y="10"/>
                    </a:lnTo>
                    <a:lnTo>
                      <a:pt x="562" y="5"/>
                    </a:lnTo>
                    <a:lnTo>
                      <a:pt x="583" y="1"/>
                    </a:lnTo>
                    <a:lnTo>
                      <a:pt x="605" y="0"/>
                    </a:lnTo>
                    <a:lnTo>
                      <a:pt x="605" y="0"/>
                    </a:lnTo>
                    <a:lnTo>
                      <a:pt x="617" y="0"/>
                    </a:lnTo>
                    <a:lnTo>
                      <a:pt x="629" y="2"/>
                    </a:lnTo>
                    <a:lnTo>
                      <a:pt x="640" y="4"/>
                    </a:lnTo>
                    <a:lnTo>
                      <a:pt x="650" y="7"/>
                    </a:lnTo>
                    <a:lnTo>
                      <a:pt x="661" y="11"/>
                    </a:lnTo>
                    <a:lnTo>
                      <a:pt x="671" y="15"/>
                    </a:lnTo>
                    <a:lnTo>
                      <a:pt x="679" y="21"/>
                    </a:lnTo>
                    <a:lnTo>
                      <a:pt x="689" y="28"/>
                    </a:lnTo>
                    <a:lnTo>
                      <a:pt x="691" y="30"/>
                    </a:lnTo>
                    <a:lnTo>
                      <a:pt x="693" y="31"/>
                    </a:lnTo>
                    <a:lnTo>
                      <a:pt x="693" y="31"/>
                    </a:lnTo>
                    <a:lnTo>
                      <a:pt x="697" y="32"/>
                    </a:lnTo>
                    <a:lnTo>
                      <a:pt x="700" y="34"/>
                    </a:lnTo>
                    <a:lnTo>
                      <a:pt x="702" y="36"/>
                    </a:lnTo>
                    <a:lnTo>
                      <a:pt x="705" y="40"/>
                    </a:lnTo>
                    <a:lnTo>
                      <a:pt x="705" y="40"/>
                    </a:lnTo>
                    <a:lnTo>
                      <a:pt x="717" y="58"/>
                    </a:lnTo>
                    <a:lnTo>
                      <a:pt x="729" y="76"/>
                    </a:lnTo>
                    <a:lnTo>
                      <a:pt x="741" y="94"/>
                    </a:lnTo>
                    <a:lnTo>
                      <a:pt x="755" y="111"/>
                    </a:lnTo>
                    <a:lnTo>
                      <a:pt x="783" y="144"/>
                    </a:lnTo>
                    <a:lnTo>
                      <a:pt x="812" y="176"/>
                    </a:lnTo>
                    <a:lnTo>
                      <a:pt x="842" y="208"/>
                    </a:lnTo>
                    <a:lnTo>
                      <a:pt x="874" y="238"/>
                    </a:lnTo>
                    <a:lnTo>
                      <a:pt x="937" y="297"/>
                    </a:lnTo>
                    <a:lnTo>
                      <a:pt x="937" y="297"/>
                    </a:lnTo>
                    <a:lnTo>
                      <a:pt x="983" y="341"/>
                    </a:lnTo>
                    <a:lnTo>
                      <a:pt x="1030" y="385"/>
                    </a:lnTo>
                    <a:lnTo>
                      <a:pt x="1030" y="385"/>
                    </a:lnTo>
                    <a:lnTo>
                      <a:pt x="1103" y="458"/>
                    </a:lnTo>
                    <a:lnTo>
                      <a:pt x="1182" y="535"/>
                    </a:lnTo>
                    <a:lnTo>
                      <a:pt x="1223" y="573"/>
                    </a:lnTo>
                    <a:lnTo>
                      <a:pt x="1265" y="612"/>
                    </a:lnTo>
                    <a:lnTo>
                      <a:pt x="1307" y="650"/>
                    </a:lnTo>
                    <a:lnTo>
                      <a:pt x="1351" y="688"/>
                    </a:lnTo>
                    <a:lnTo>
                      <a:pt x="1354" y="690"/>
                    </a:lnTo>
                    <a:lnTo>
                      <a:pt x="1358" y="690"/>
                    </a:lnTo>
                    <a:lnTo>
                      <a:pt x="1358" y="690"/>
                    </a:lnTo>
                    <a:lnTo>
                      <a:pt x="1361" y="691"/>
                    </a:lnTo>
                    <a:lnTo>
                      <a:pt x="1363" y="692"/>
                    </a:lnTo>
                    <a:lnTo>
                      <a:pt x="1368" y="697"/>
                    </a:lnTo>
                    <a:lnTo>
                      <a:pt x="1368" y="697"/>
                    </a:lnTo>
                    <a:lnTo>
                      <a:pt x="1379" y="710"/>
                    </a:lnTo>
                    <a:lnTo>
                      <a:pt x="1386" y="724"/>
                    </a:lnTo>
                    <a:lnTo>
                      <a:pt x="1392" y="738"/>
                    </a:lnTo>
                    <a:lnTo>
                      <a:pt x="1395" y="752"/>
                    </a:lnTo>
                    <a:lnTo>
                      <a:pt x="1398" y="766"/>
                    </a:lnTo>
                    <a:lnTo>
                      <a:pt x="1398" y="780"/>
                    </a:lnTo>
                    <a:lnTo>
                      <a:pt x="1397" y="794"/>
                    </a:lnTo>
                    <a:lnTo>
                      <a:pt x="1395" y="808"/>
                    </a:lnTo>
                    <a:lnTo>
                      <a:pt x="1391" y="821"/>
                    </a:lnTo>
                    <a:lnTo>
                      <a:pt x="1387" y="833"/>
                    </a:lnTo>
                    <a:lnTo>
                      <a:pt x="1381" y="847"/>
                    </a:lnTo>
                    <a:lnTo>
                      <a:pt x="1375" y="859"/>
                    </a:lnTo>
                    <a:lnTo>
                      <a:pt x="1367" y="871"/>
                    </a:lnTo>
                    <a:lnTo>
                      <a:pt x="1359" y="882"/>
                    </a:lnTo>
                    <a:lnTo>
                      <a:pt x="1351" y="892"/>
                    </a:lnTo>
                    <a:lnTo>
                      <a:pt x="1341" y="902"/>
                    </a:lnTo>
                    <a:lnTo>
                      <a:pt x="1339" y="905"/>
                    </a:lnTo>
                    <a:lnTo>
                      <a:pt x="1338" y="909"/>
                    </a:lnTo>
                    <a:lnTo>
                      <a:pt x="1338" y="909"/>
                    </a:lnTo>
                    <a:lnTo>
                      <a:pt x="1337" y="913"/>
                    </a:lnTo>
                    <a:lnTo>
                      <a:pt x="1334" y="917"/>
                    </a:lnTo>
                    <a:lnTo>
                      <a:pt x="1334" y="917"/>
                    </a:lnTo>
                    <a:lnTo>
                      <a:pt x="1287" y="981"/>
                    </a:lnTo>
                    <a:lnTo>
                      <a:pt x="1287" y="981"/>
                    </a:lnTo>
                    <a:lnTo>
                      <a:pt x="1253" y="1028"/>
                    </a:lnTo>
                    <a:lnTo>
                      <a:pt x="1217" y="1073"/>
                    </a:lnTo>
                    <a:lnTo>
                      <a:pt x="1200" y="1095"/>
                    </a:lnTo>
                    <a:lnTo>
                      <a:pt x="1181" y="1115"/>
                    </a:lnTo>
                    <a:lnTo>
                      <a:pt x="1162" y="1136"/>
                    </a:lnTo>
                    <a:lnTo>
                      <a:pt x="1141" y="1156"/>
                    </a:lnTo>
                    <a:lnTo>
                      <a:pt x="1141" y="1156"/>
                    </a:lnTo>
                    <a:lnTo>
                      <a:pt x="1134" y="1163"/>
                    </a:lnTo>
                    <a:lnTo>
                      <a:pt x="1122" y="1171"/>
                    </a:lnTo>
                    <a:lnTo>
                      <a:pt x="1096" y="1191"/>
                    </a:lnTo>
                    <a:lnTo>
                      <a:pt x="1096" y="1191"/>
                    </a:lnTo>
                    <a:lnTo>
                      <a:pt x="1059" y="1217"/>
                    </a:lnTo>
                    <a:lnTo>
                      <a:pt x="1042" y="1231"/>
                    </a:lnTo>
                    <a:lnTo>
                      <a:pt x="1026" y="1243"/>
                    </a:lnTo>
                    <a:lnTo>
                      <a:pt x="1024" y="1246"/>
                    </a:lnTo>
                    <a:lnTo>
                      <a:pt x="1023" y="1249"/>
                    </a:lnTo>
                    <a:lnTo>
                      <a:pt x="1023" y="1249"/>
                    </a:lnTo>
                    <a:lnTo>
                      <a:pt x="1021" y="1253"/>
                    </a:lnTo>
                    <a:lnTo>
                      <a:pt x="1018" y="1257"/>
                    </a:lnTo>
                    <a:lnTo>
                      <a:pt x="1018" y="1257"/>
                    </a:lnTo>
                    <a:lnTo>
                      <a:pt x="1002" y="1275"/>
                    </a:lnTo>
                    <a:lnTo>
                      <a:pt x="999" y="1278"/>
                    </a:lnTo>
                    <a:lnTo>
                      <a:pt x="999" y="1281"/>
                    </a:lnTo>
                    <a:lnTo>
                      <a:pt x="999" y="1281"/>
                    </a:lnTo>
                    <a:lnTo>
                      <a:pt x="997" y="1285"/>
                    </a:lnTo>
                    <a:lnTo>
                      <a:pt x="997" y="1285"/>
                    </a:lnTo>
                    <a:lnTo>
                      <a:pt x="996" y="1290"/>
                    </a:lnTo>
                    <a:lnTo>
                      <a:pt x="994" y="1295"/>
                    </a:lnTo>
                    <a:lnTo>
                      <a:pt x="991" y="1298"/>
                    </a:lnTo>
                    <a:lnTo>
                      <a:pt x="988" y="1301"/>
                    </a:lnTo>
                    <a:lnTo>
                      <a:pt x="984" y="1303"/>
                    </a:lnTo>
                    <a:lnTo>
                      <a:pt x="980" y="1304"/>
                    </a:lnTo>
                    <a:lnTo>
                      <a:pt x="974" y="1305"/>
                    </a:lnTo>
                    <a:lnTo>
                      <a:pt x="969" y="1305"/>
                    </a:lnTo>
                    <a:lnTo>
                      <a:pt x="965" y="1309"/>
                    </a:lnTo>
                    <a:lnTo>
                      <a:pt x="965" y="1309"/>
                    </a:lnTo>
                    <a:lnTo>
                      <a:pt x="951" y="1321"/>
                    </a:lnTo>
                    <a:lnTo>
                      <a:pt x="937" y="1331"/>
                    </a:lnTo>
                    <a:lnTo>
                      <a:pt x="922" y="1341"/>
                    </a:lnTo>
                    <a:lnTo>
                      <a:pt x="908" y="1348"/>
                    </a:lnTo>
                    <a:lnTo>
                      <a:pt x="893" y="1355"/>
                    </a:lnTo>
                    <a:lnTo>
                      <a:pt x="879" y="1360"/>
                    </a:lnTo>
                    <a:lnTo>
                      <a:pt x="864" y="1364"/>
                    </a:lnTo>
                    <a:lnTo>
                      <a:pt x="850" y="1366"/>
                    </a:lnTo>
                    <a:lnTo>
                      <a:pt x="850" y="1366"/>
                    </a:lnTo>
                    <a:lnTo>
                      <a:pt x="839" y="1367"/>
                    </a:lnTo>
                    <a:lnTo>
                      <a:pt x="829" y="1368"/>
                    </a:lnTo>
                    <a:lnTo>
                      <a:pt x="829" y="1368"/>
                    </a:lnTo>
                    <a:close/>
                    <a:moveTo>
                      <a:pt x="601" y="41"/>
                    </a:moveTo>
                    <a:lnTo>
                      <a:pt x="601" y="41"/>
                    </a:lnTo>
                    <a:lnTo>
                      <a:pt x="591" y="41"/>
                    </a:lnTo>
                    <a:lnTo>
                      <a:pt x="581" y="42"/>
                    </a:lnTo>
                    <a:lnTo>
                      <a:pt x="563" y="46"/>
                    </a:lnTo>
                    <a:lnTo>
                      <a:pt x="545" y="51"/>
                    </a:lnTo>
                    <a:lnTo>
                      <a:pt x="532" y="57"/>
                    </a:lnTo>
                    <a:lnTo>
                      <a:pt x="532" y="57"/>
                    </a:lnTo>
                    <a:lnTo>
                      <a:pt x="508" y="71"/>
                    </a:lnTo>
                    <a:lnTo>
                      <a:pt x="485" y="86"/>
                    </a:lnTo>
                    <a:lnTo>
                      <a:pt x="462" y="101"/>
                    </a:lnTo>
                    <a:lnTo>
                      <a:pt x="440" y="117"/>
                    </a:lnTo>
                    <a:lnTo>
                      <a:pt x="396" y="150"/>
                    </a:lnTo>
                    <a:lnTo>
                      <a:pt x="355" y="185"/>
                    </a:lnTo>
                    <a:lnTo>
                      <a:pt x="315" y="221"/>
                    </a:lnTo>
                    <a:lnTo>
                      <a:pt x="275" y="258"/>
                    </a:lnTo>
                    <a:lnTo>
                      <a:pt x="198" y="332"/>
                    </a:lnTo>
                    <a:lnTo>
                      <a:pt x="198" y="332"/>
                    </a:lnTo>
                    <a:lnTo>
                      <a:pt x="147" y="383"/>
                    </a:lnTo>
                    <a:lnTo>
                      <a:pt x="95" y="433"/>
                    </a:lnTo>
                    <a:lnTo>
                      <a:pt x="95" y="433"/>
                    </a:lnTo>
                    <a:lnTo>
                      <a:pt x="90" y="436"/>
                    </a:lnTo>
                    <a:lnTo>
                      <a:pt x="86" y="438"/>
                    </a:lnTo>
                    <a:lnTo>
                      <a:pt x="84" y="441"/>
                    </a:lnTo>
                    <a:lnTo>
                      <a:pt x="84" y="441"/>
                    </a:lnTo>
                    <a:lnTo>
                      <a:pt x="82" y="444"/>
                    </a:lnTo>
                    <a:lnTo>
                      <a:pt x="78" y="447"/>
                    </a:lnTo>
                    <a:lnTo>
                      <a:pt x="78" y="447"/>
                    </a:lnTo>
                    <a:lnTo>
                      <a:pt x="69" y="454"/>
                    </a:lnTo>
                    <a:lnTo>
                      <a:pt x="62" y="463"/>
                    </a:lnTo>
                    <a:lnTo>
                      <a:pt x="55" y="471"/>
                    </a:lnTo>
                    <a:lnTo>
                      <a:pt x="49" y="479"/>
                    </a:lnTo>
                    <a:lnTo>
                      <a:pt x="45" y="488"/>
                    </a:lnTo>
                    <a:lnTo>
                      <a:pt x="42" y="498"/>
                    </a:lnTo>
                    <a:lnTo>
                      <a:pt x="41" y="508"/>
                    </a:lnTo>
                    <a:lnTo>
                      <a:pt x="40" y="519"/>
                    </a:lnTo>
                    <a:lnTo>
                      <a:pt x="40" y="519"/>
                    </a:lnTo>
                    <a:lnTo>
                      <a:pt x="41" y="529"/>
                    </a:lnTo>
                    <a:lnTo>
                      <a:pt x="42" y="538"/>
                    </a:lnTo>
                    <a:lnTo>
                      <a:pt x="44" y="548"/>
                    </a:lnTo>
                    <a:lnTo>
                      <a:pt x="47" y="558"/>
                    </a:lnTo>
                    <a:lnTo>
                      <a:pt x="51" y="567"/>
                    </a:lnTo>
                    <a:lnTo>
                      <a:pt x="55" y="576"/>
                    </a:lnTo>
                    <a:lnTo>
                      <a:pt x="66" y="595"/>
                    </a:lnTo>
                    <a:lnTo>
                      <a:pt x="78" y="612"/>
                    </a:lnTo>
                    <a:lnTo>
                      <a:pt x="93" y="629"/>
                    </a:lnTo>
                    <a:lnTo>
                      <a:pt x="107" y="642"/>
                    </a:lnTo>
                    <a:lnTo>
                      <a:pt x="123" y="655"/>
                    </a:lnTo>
                    <a:lnTo>
                      <a:pt x="123" y="655"/>
                    </a:lnTo>
                    <a:lnTo>
                      <a:pt x="127" y="658"/>
                    </a:lnTo>
                    <a:lnTo>
                      <a:pt x="129" y="662"/>
                    </a:lnTo>
                    <a:lnTo>
                      <a:pt x="131" y="666"/>
                    </a:lnTo>
                    <a:lnTo>
                      <a:pt x="132" y="670"/>
                    </a:lnTo>
                    <a:lnTo>
                      <a:pt x="133" y="674"/>
                    </a:lnTo>
                    <a:lnTo>
                      <a:pt x="136" y="677"/>
                    </a:lnTo>
                    <a:lnTo>
                      <a:pt x="136" y="677"/>
                    </a:lnTo>
                    <a:lnTo>
                      <a:pt x="172" y="715"/>
                    </a:lnTo>
                    <a:lnTo>
                      <a:pt x="207" y="752"/>
                    </a:lnTo>
                    <a:lnTo>
                      <a:pt x="278" y="825"/>
                    </a:lnTo>
                    <a:lnTo>
                      <a:pt x="278" y="825"/>
                    </a:lnTo>
                    <a:lnTo>
                      <a:pt x="352" y="905"/>
                    </a:lnTo>
                    <a:lnTo>
                      <a:pt x="390" y="944"/>
                    </a:lnTo>
                    <a:lnTo>
                      <a:pt x="428" y="982"/>
                    </a:lnTo>
                    <a:lnTo>
                      <a:pt x="428" y="982"/>
                    </a:lnTo>
                    <a:lnTo>
                      <a:pt x="478" y="1030"/>
                    </a:lnTo>
                    <a:lnTo>
                      <a:pt x="526" y="1075"/>
                    </a:lnTo>
                    <a:lnTo>
                      <a:pt x="526" y="1075"/>
                    </a:lnTo>
                    <a:lnTo>
                      <a:pt x="574" y="1119"/>
                    </a:lnTo>
                    <a:lnTo>
                      <a:pt x="622" y="1165"/>
                    </a:lnTo>
                    <a:lnTo>
                      <a:pt x="668" y="1211"/>
                    </a:lnTo>
                    <a:lnTo>
                      <a:pt x="690" y="1235"/>
                    </a:lnTo>
                    <a:lnTo>
                      <a:pt x="712" y="1259"/>
                    </a:lnTo>
                    <a:lnTo>
                      <a:pt x="712" y="1259"/>
                    </a:lnTo>
                    <a:lnTo>
                      <a:pt x="714" y="1263"/>
                    </a:lnTo>
                    <a:lnTo>
                      <a:pt x="717" y="1267"/>
                    </a:lnTo>
                    <a:lnTo>
                      <a:pt x="718" y="1271"/>
                    </a:lnTo>
                    <a:lnTo>
                      <a:pt x="721" y="1273"/>
                    </a:lnTo>
                    <a:lnTo>
                      <a:pt x="721" y="1273"/>
                    </a:lnTo>
                    <a:lnTo>
                      <a:pt x="734" y="1285"/>
                    </a:lnTo>
                    <a:lnTo>
                      <a:pt x="748" y="1294"/>
                    </a:lnTo>
                    <a:lnTo>
                      <a:pt x="761" y="1302"/>
                    </a:lnTo>
                    <a:lnTo>
                      <a:pt x="774" y="1310"/>
                    </a:lnTo>
                    <a:lnTo>
                      <a:pt x="789" y="1315"/>
                    </a:lnTo>
                    <a:lnTo>
                      <a:pt x="802" y="1318"/>
                    </a:lnTo>
                    <a:lnTo>
                      <a:pt x="816" y="1320"/>
                    </a:lnTo>
                    <a:lnTo>
                      <a:pt x="829" y="1321"/>
                    </a:lnTo>
                    <a:lnTo>
                      <a:pt x="829" y="1321"/>
                    </a:lnTo>
                    <a:lnTo>
                      <a:pt x="847" y="1320"/>
                    </a:lnTo>
                    <a:lnTo>
                      <a:pt x="864" y="1316"/>
                    </a:lnTo>
                    <a:lnTo>
                      <a:pt x="882" y="1310"/>
                    </a:lnTo>
                    <a:lnTo>
                      <a:pt x="899" y="1301"/>
                    </a:lnTo>
                    <a:lnTo>
                      <a:pt x="918" y="1290"/>
                    </a:lnTo>
                    <a:lnTo>
                      <a:pt x="937" y="1277"/>
                    </a:lnTo>
                    <a:lnTo>
                      <a:pt x="955" y="1260"/>
                    </a:lnTo>
                    <a:lnTo>
                      <a:pt x="975" y="1241"/>
                    </a:lnTo>
                    <a:lnTo>
                      <a:pt x="975" y="1241"/>
                    </a:lnTo>
                    <a:lnTo>
                      <a:pt x="983" y="1232"/>
                    </a:lnTo>
                    <a:lnTo>
                      <a:pt x="991" y="1224"/>
                    </a:lnTo>
                    <a:lnTo>
                      <a:pt x="1010" y="1207"/>
                    </a:lnTo>
                    <a:lnTo>
                      <a:pt x="1030" y="1192"/>
                    </a:lnTo>
                    <a:lnTo>
                      <a:pt x="1049" y="1176"/>
                    </a:lnTo>
                    <a:lnTo>
                      <a:pt x="1049" y="1176"/>
                    </a:lnTo>
                    <a:lnTo>
                      <a:pt x="1067" y="1164"/>
                    </a:lnTo>
                    <a:lnTo>
                      <a:pt x="1081" y="1153"/>
                    </a:lnTo>
                    <a:lnTo>
                      <a:pt x="1081" y="1153"/>
                    </a:lnTo>
                    <a:lnTo>
                      <a:pt x="1107" y="1130"/>
                    </a:lnTo>
                    <a:lnTo>
                      <a:pt x="1131" y="1107"/>
                    </a:lnTo>
                    <a:lnTo>
                      <a:pt x="1153" y="1083"/>
                    </a:lnTo>
                    <a:lnTo>
                      <a:pt x="1174" y="1059"/>
                    </a:lnTo>
                    <a:lnTo>
                      <a:pt x="1195" y="1033"/>
                    </a:lnTo>
                    <a:lnTo>
                      <a:pt x="1215" y="1007"/>
                    </a:lnTo>
                    <a:lnTo>
                      <a:pt x="1254" y="955"/>
                    </a:lnTo>
                    <a:lnTo>
                      <a:pt x="1254" y="955"/>
                    </a:lnTo>
                    <a:lnTo>
                      <a:pt x="1284" y="916"/>
                    </a:lnTo>
                    <a:lnTo>
                      <a:pt x="1286" y="912"/>
                    </a:lnTo>
                    <a:lnTo>
                      <a:pt x="1286" y="908"/>
                    </a:lnTo>
                    <a:lnTo>
                      <a:pt x="1286" y="908"/>
                    </a:lnTo>
                    <a:lnTo>
                      <a:pt x="1286" y="903"/>
                    </a:lnTo>
                    <a:lnTo>
                      <a:pt x="1288" y="897"/>
                    </a:lnTo>
                    <a:lnTo>
                      <a:pt x="1291" y="892"/>
                    </a:lnTo>
                    <a:lnTo>
                      <a:pt x="1295" y="888"/>
                    </a:lnTo>
                    <a:lnTo>
                      <a:pt x="1295" y="888"/>
                    </a:lnTo>
                    <a:lnTo>
                      <a:pt x="1302" y="883"/>
                    </a:lnTo>
                    <a:lnTo>
                      <a:pt x="1309" y="876"/>
                    </a:lnTo>
                    <a:lnTo>
                      <a:pt x="1317" y="868"/>
                    </a:lnTo>
                    <a:lnTo>
                      <a:pt x="1324" y="860"/>
                    </a:lnTo>
                    <a:lnTo>
                      <a:pt x="1330" y="852"/>
                    </a:lnTo>
                    <a:lnTo>
                      <a:pt x="1336" y="843"/>
                    </a:lnTo>
                    <a:lnTo>
                      <a:pt x="1341" y="833"/>
                    </a:lnTo>
                    <a:lnTo>
                      <a:pt x="1347" y="823"/>
                    </a:lnTo>
                    <a:lnTo>
                      <a:pt x="1351" y="813"/>
                    </a:lnTo>
                    <a:lnTo>
                      <a:pt x="1354" y="802"/>
                    </a:lnTo>
                    <a:lnTo>
                      <a:pt x="1356" y="792"/>
                    </a:lnTo>
                    <a:lnTo>
                      <a:pt x="1358" y="782"/>
                    </a:lnTo>
                    <a:lnTo>
                      <a:pt x="1357" y="771"/>
                    </a:lnTo>
                    <a:lnTo>
                      <a:pt x="1356" y="760"/>
                    </a:lnTo>
                    <a:lnTo>
                      <a:pt x="1353" y="751"/>
                    </a:lnTo>
                    <a:lnTo>
                      <a:pt x="1349" y="740"/>
                    </a:lnTo>
                    <a:lnTo>
                      <a:pt x="1347" y="737"/>
                    </a:lnTo>
                    <a:lnTo>
                      <a:pt x="1344" y="735"/>
                    </a:lnTo>
                    <a:lnTo>
                      <a:pt x="1344" y="735"/>
                    </a:lnTo>
                    <a:lnTo>
                      <a:pt x="1338" y="732"/>
                    </a:lnTo>
                    <a:lnTo>
                      <a:pt x="1338" y="732"/>
                    </a:lnTo>
                    <a:lnTo>
                      <a:pt x="1303" y="702"/>
                    </a:lnTo>
                    <a:lnTo>
                      <a:pt x="1268" y="671"/>
                    </a:lnTo>
                    <a:lnTo>
                      <a:pt x="1233" y="639"/>
                    </a:lnTo>
                    <a:lnTo>
                      <a:pt x="1199" y="607"/>
                    </a:lnTo>
                    <a:lnTo>
                      <a:pt x="1131" y="542"/>
                    </a:lnTo>
                    <a:lnTo>
                      <a:pt x="1065" y="478"/>
                    </a:lnTo>
                    <a:lnTo>
                      <a:pt x="1065" y="478"/>
                    </a:lnTo>
                    <a:lnTo>
                      <a:pt x="1008" y="421"/>
                    </a:lnTo>
                    <a:lnTo>
                      <a:pt x="949" y="365"/>
                    </a:lnTo>
                    <a:lnTo>
                      <a:pt x="949" y="365"/>
                    </a:lnTo>
                    <a:lnTo>
                      <a:pt x="898" y="318"/>
                    </a:lnTo>
                    <a:lnTo>
                      <a:pt x="898" y="318"/>
                    </a:lnTo>
                    <a:lnTo>
                      <a:pt x="839" y="262"/>
                    </a:lnTo>
                    <a:lnTo>
                      <a:pt x="811" y="234"/>
                    </a:lnTo>
                    <a:lnTo>
                      <a:pt x="782" y="204"/>
                    </a:lnTo>
                    <a:lnTo>
                      <a:pt x="755" y="174"/>
                    </a:lnTo>
                    <a:lnTo>
                      <a:pt x="728" y="144"/>
                    </a:lnTo>
                    <a:lnTo>
                      <a:pt x="703" y="112"/>
                    </a:lnTo>
                    <a:lnTo>
                      <a:pt x="680" y="78"/>
                    </a:lnTo>
                    <a:lnTo>
                      <a:pt x="678" y="76"/>
                    </a:lnTo>
                    <a:lnTo>
                      <a:pt x="676" y="75"/>
                    </a:lnTo>
                    <a:lnTo>
                      <a:pt x="676" y="75"/>
                    </a:lnTo>
                    <a:lnTo>
                      <a:pt x="672" y="71"/>
                    </a:lnTo>
                    <a:lnTo>
                      <a:pt x="672" y="71"/>
                    </a:lnTo>
                    <a:lnTo>
                      <a:pt x="665" y="64"/>
                    </a:lnTo>
                    <a:lnTo>
                      <a:pt x="658" y="58"/>
                    </a:lnTo>
                    <a:lnTo>
                      <a:pt x="649" y="52"/>
                    </a:lnTo>
                    <a:lnTo>
                      <a:pt x="641" y="48"/>
                    </a:lnTo>
                    <a:lnTo>
                      <a:pt x="632" y="45"/>
                    </a:lnTo>
                    <a:lnTo>
                      <a:pt x="623" y="43"/>
                    </a:lnTo>
                    <a:lnTo>
                      <a:pt x="612" y="41"/>
                    </a:lnTo>
                    <a:lnTo>
                      <a:pt x="601" y="41"/>
                    </a:lnTo>
                    <a:lnTo>
                      <a:pt x="601" y="4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38" name="Freeform 866"/>
              <p:cNvSpPr/>
              <p:nvPr/>
            </p:nvSpPr>
            <p:spPr bwMode="auto">
              <a:xfrm>
                <a:off x="2249488" y="1181100"/>
                <a:ext cx="595313" cy="604838"/>
              </a:xfrm>
              <a:custGeom>
                <a:avLst/>
                <a:gdLst/>
                <a:ahLst/>
                <a:cxnLst>
                  <a:cxn ang="0">
                    <a:pos x="672" y="1142"/>
                  </a:cxn>
                  <a:cxn ang="0">
                    <a:pos x="660" y="1136"/>
                  </a:cxn>
                  <a:cxn ang="0">
                    <a:pos x="657" y="1130"/>
                  </a:cxn>
                  <a:cxn ang="0">
                    <a:pos x="656" y="1122"/>
                  </a:cxn>
                  <a:cxn ang="0">
                    <a:pos x="654" y="1020"/>
                  </a:cxn>
                  <a:cxn ang="0">
                    <a:pos x="641" y="850"/>
                  </a:cxn>
                  <a:cxn ang="0">
                    <a:pos x="629" y="701"/>
                  </a:cxn>
                  <a:cxn ang="0">
                    <a:pos x="568" y="686"/>
                  </a:cxn>
                  <a:cxn ang="0">
                    <a:pos x="451" y="680"/>
                  </a:cxn>
                  <a:cxn ang="0">
                    <a:pos x="439" y="675"/>
                  </a:cxn>
                  <a:cxn ang="0">
                    <a:pos x="434" y="663"/>
                  </a:cxn>
                  <a:cxn ang="0">
                    <a:pos x="429" y="586"/>
                  </a:cxn>
                  <a:cxn ang="0">
                    <a:pos x="406" y="496"/>
                  </a:cxn>
                  <a:cxn ang="0">
                    <a:pos x="399" y="497"/>
                  </a:cxn>
                  <a:cxn ang="0">
                    <a:pos x="316" y="494"/>
                  </a:cxn>
                  <a:cxn ang="0">
                    <a:pos x="144" y="483"/>
                  </a:cxn>
                  <a:cxn ang="0">
                    <a:pos x="52" y="481"/>
                  </a:cxn>
                  <a:cxn ang="0">
                    <a:pos x="19" y="481"/>
                  </a:cxn>
                  <a:cxn ang="0">
                    <a:pos x="6" y="476"/>
                  </a:cxn>
                  <a:cxn ang="0">
                    <a:pos x="1" y="468"/>
                  </a:cxn>
                  <a:cxn ang="0">
                    <a:pos x="1" y="454"/>
                  </a:cxn>
                  <a:cxn ang="0">
                    <a:pos x="6" y="443"/>
                  </a:cxn>
                  <a:cxn ang="0">
                    <a:pos x="21" y="438"/>
                  </a:cxn>
                  <a:cxn ang="0">
                    <a:pos x="53" y="438"/>
                  </a:cxn>
                  <a:cxn ang="0">
                    <a:pos x="234" y="446"/>
                  </a:cxn>
                  <a:cxn ang="0">
                    <a:pos x="357" y="454"/>
                  </a:cxn>
                  <a:cxn ang="0">
                    <a:pos x="403" y="456"/>
                  </a:cxn>
                  <a:cxn ang="0">
                    <a:pos x="418" y="442"/>
                  </a:cxn>
                  <a:cxn ang="0">
                    <a:pos x="406" y="231"/>
                  </a:cxn>
                  <a:cxn ang="0">
                    <a:pos x="404" y="72"/>
                  </a:cxn>
                  <a:cxn ang="0">
                    <a:pos x="406" y="15"/>
                  </a:cxn>
                  <a:cxn ang="0">
                    <a:pos x="413" y="4"/>
                  </a:cxn>
                  <a:cxn ang="0">
                    <a:pos x="428" y="0"/>
                  </a:cxn>
                  <a:cxn ang="0">
                    <a:pos x="436" y="1"/>
                  </a:cxn>
                  <a:cxn ang="0">
                    <a:pos x="443" y="5"/>
                  </a:cxn>
                  <a:cxn ang="0">
                    <a:pos x="447" y="15"/>
                  </a:cxn>
                  <a:cxn ang="0">
                    <a:pos x="445" y="78"/>
                  </a:cxn>
                  <a:cxn ang="0">
                    <a:pos x="448" y="255"/>
                  </a:cxn>
                  <a:cxn ang="0">
                    <a:pos x="464" y="488"/>
                  </a:cxn>
                  <a:cxn ang="0">
                    <a:pos x="474" y="640"/>
                  </a:cxn>
                  <a:cxn ang="0">
                    <a:pos x="564" y="644"/>
                  </a:cxn>
                  <a:cxn ang="0">
                    <a:pos x="834" y="658"/>
                  </a:cxn>
                  <a:cxn ang="0">
                    <a:pos x="1036" y="676"/>
                  </a:cxn>
                  <a:cxn ang="0">
                    <a:pos x="1110" y="684"/>
                  </a:cxn>
                  <a:cxn ang="0">
                    <a:pos x="1120" y="693"/>
                  </a:cxn>
                  <a:cxn ang="0">
                    <a:pos x="1125" y="706"/>
                  </a:cxn>
                  <a:cxn ang="0">
                    <a:pos x="1124" y="715"/>
                  </a:cxn>
                  <a:cxn ang="0">
                    <a:pos x="1118" y="724"/>
                  </a:cxn>
                  <a:cxn ang="0">
                    <a:pos x="1111" y="725"/>
                  </a:cxn>
                  <a:cxn ang="0">
                    <a:pos x="1053" y="719"/>
                  </a:cxn>
                  <a:cxn ang="0">
                    <a:pos x="786" y="697"/>
                  </a:cxn>
                  <a:cxn ang="0">
                    <a:pos x="672" y="705"/>
                  </a:cxn>
                  <a:cxn ang="0">
                    <a:pos x="683" y="852"/>
                  </a:cxn>
                  <a:cxn ang="0">
                    <a:pos x="694" y="987"/>
                  </a:cxn>
                  <a:cxn ang="0">
                    <a:pos x="698" y="1088"/>
                  </a:cxn>
                  <a:cxn ang="0">
                    <a:pos x="697" y="1127"/>
                  </a:cxn>
                  <a:cxn ang="0">
                    <a:pos x="690" y="1137"/>
                  </a:cxn>
                  <a:cxn ang="0">
                    <a:pos x="676" y="1142"/>
                  </a:cxn>
                </a:cxnLst>
                <a:rect l="0" t="0" r="r" b="b"/>
                <a:pathLst>
                  <a:path w="1125" h="1142">
                    <a:moveTo>
                      <a:pt x="676" y="1142"/>
                    </a:moveTo>
                    <a:lnTo>
                      <a:pt x="676" y="1142"/>
                    </a:lnTo>
                    <a:lnTo>
                      <a:pt x="672" y="1142"/>
                    </a:lnTo>
                    <a:lnTo>
                      <a:pt x="667" y="1141"/>
                    </a:lnTo>
                    <a:lnTo>
                      <a:pt x="663" y="1138"/>
                    </a:lnTo>
                    <a:lnTo>
                      <a:pt x="660" y="1136"/>
                    </a:lnTo>
                    <a:lnTo>
                      <a:pt x="660" y="1136"/>
                    </a:lnTo>
                    <a:lnTo>
                      <a:pt x="658" y="1133"/>
                    </a:lnTo>
                    <a:lnTo>
                      <a:pt x="657" y="1130"/>
                    </a:lnTo>
                    <a:lnTo>
                      <a:pt x="656" y="1126"/>
                    </a:lnTo>
                    <a:lnTo>
                      <a:pt x="656" y="1122"/>
                    </a:lnTo>
                    <a:lnTo>
                      <a:pt x="656" y="1122"/>
                    </a:lnTo>
                    <a:lnTo>
                      <a:pt x="656" y="1088"/>
                    </a:lnTo>
                    <a:lnTo>
                      <a:pt x="656" y="1054"/>
                    </a:lnTo>
                    <a:lnTo>
                      <a:pt x="654" y="1020"/>
                    </a:lnTo>
                    <a:lnTo>
                      <a:pt x="652" y="986"/>
                    </a:lnTo>
                    <a:lnTo>
                      <a:pt x="647" y="917"/>
                    </a:lnTo>
                    <a:lnTo>
                      <a:pt x="641" y="850"/>
                    </a:lnTo>
                    <a:lnTo>
                      <a:pt x="641" y="850"/>
                    </a:lnTo>
                    <a:lnTo>
                      <a:pt x="634" y="775"/>
                    </a:lnTo>
                    <a:lnTo>
                      <a:pt x="629" y="701"/>
                    </a:lnTo>
                    <a:lnTo>
                      <a:pt x="628" y="689"/>
                    </a:lnTo>
                    <a:lnTo>
                      <a:pt x="568" y="686"/>
                    </a:lnTo>
                    <a:lnTo>
                      <a:pt x="568" y="686"/>
                    </a:lnTo>
                    <a:lnTo>
                      <a:pt x="455" y="681"/>
                    </a:lnTo>
                    <a:lnTo>
                      <a:pt x="455" y="681"/>
                    </a:lnTo>
                    <a:lnTo>
                      <a:pt x="451" y="680"/>
                    </a:lnTo>
                    <a:lnTo>
                      <a:pt x="446" y="679"/>
                    </a:lnTo>
                    <a:lnTo>
                      <a:pt x="442" y="677"/>
                    </a:lnTo>
                    <a:lnTo>
                      <a:pt x="439" y="675"/>
                    </a:lnTo>
                    <a:lnTo>
                      <a:pt x="437" y="672"/>
                    </a:lnTo>
                    <a:lnTo>
                      <a:pt x="435" y="667"/>
                    </a:lnTo>
                    <a:lnTo>
                      <a:pt x="434" y="663"/>
                    </a:lnTo>
                    <a:lnTo>
                      <a:pt x="433" y="659"/>
                    </a:lnTo>
                    <a:lnTo>
                      <a:pt x="433" y="659"/>
                    </a:lnTo>
                    <a:lnTo>
                      <a:pt x="429" y="586"/>
                    </a:lnTo>
                    <a:lnTo>
                      <a:pt x="423" y="506"/>
                    </a:lnTo>
                    <a:lnTo>
                      <a:pt x="422" y="491"/>
                    </a:lnTo>
                    <a:lnTo>
                      <a:pt x="406" y="496"/>
                    </a:lnTo>
                    <a:lnTo>
                      <a:pt x="406" y="496"/>
                    </a:lnTo>
                    <a:lnTo>
                      <a:pt x="403" y="497"/>
                    </a:lnTo>
                    <a:lnTo>
                      <a:pt x="399" y="497"/>
                    </a:lnTo>
                    <a:lnTo>
                      <a:pt x="399" y="497"/>
                    </a:lnTo>
                    <a:lnTo>
                      <a:pt x="358" y="496"/>
                    </a:lnTo>
                    <a:lnTo>
                      <a:pt x="316" y="494"/>
                    </a:lnTo>
                    <a:lnTo>
                      <a:pt x="236" y="489"/>
                    </a:lnTo>
                    <a:lnTo>
                      <a:pt x="236" y="489"/>
                    </a:lnTo>
                    <a:lnTo>
                      <a:pt x="144" y="483"/>
                    </a:lnTo>
                    <a:lnTo>
                      <a:pt x="98" y="481"/>
                    </a:lnTo>
                    <a:lnTo>
                      <a:pt x="52" y="481"/>
                    </a:lnTo>
                    <a:lnTo>
                      <a:pt x="52" y="481"/>
                    </a:lnTo>
                    <a:lnTo>
                      <a:pt x="20" y="481"/>
                    </a:lnTo>
                    <a:lnTo>
                      <a:pt x="19" y="481"/>
                    </a:lnTo>
                    <a:lnTo>
                      <a:pt x="19" y="481"/>
                    </a:lnTo>
                    <a:lnTo>
                      <a:pt x="14" y="481"/>
                    </a:lnTo>
                    <a:lnTo>
                      <a:pt x="10" y="478"/>
                    </a:lnTo>
                    <a:lnTo>
                      <a:pt x="6" y="476"/>
                    </a:lnTo>
                    <a:lnTo>
                      <a:pt x="4" y="474"/>
                    </a:lnTo>
                    <a:lnTo>
                      <a:pt x="2" y="471"/>
                    </a:lnTo>
                    <a:lnTo>
                      <a:pt x="1" y="468"/>
                    </a:lnTo>
                    <a:lnTo>
                      <a:pt x="0" y="461"/>
                    </a:lnTo>
                    <a:lnTo>
                      <a:pt x="0" y="461"/>
                    </a:lnTo>
                    <a:lnTo>
                      <a:pt x="1" y="454"/>
                    </a:lnTo>
                    <a:lnTo>
                      <a:pt x="2" y="451"/>
                    </a:lnTo>
                    <a:lnTo>
                      <a:pt x="4" y="446"/>
                    </a:lnTo>
                    <a:lnTo>
                      <a:pt x="6" y="443"/>
                    </a:lnTo>
                    <a:lnTo>
                      <a:pt x="10" y="441"/>
                    </a:lnTo>
                    <a:lnTo>
                      <a:pt x="15" y="439"/>
                    </a:lnTo>
                    <a:lnTo>
                      <a:pt x="21" y="438"/>
                    </a:lnTo>
                    <a:lnTo>
                      <a:pt x="21" y="438"/>
                    </a:lnTo>
                    <a:lnTo>
                      <a:pt x="53" y="438"/>
                    </a:lnTo>
                    <a:lnTo>
                      <a:pt x="53" y="438"/>
                    </a:lnTo>
                    <a:lnTo>
                      <a:pt x="98" y="439"/>
                    </a:lnTo>
                    <a:lnTo>
                      <a:pt x="144" y="440"/>
                    </a:lnTo>
                    <a:lnTo>
                      <a:pt x="234" y="446"/>
                    </a:lnTo>
                    <a:lnTo>
                      <a:pt x="234" y="446"/>
                    </a:lnTo>
                    <a:lnTo>
                      <a:pt x="315" y="452"/>
                    </a:lnTo>
                    <a:lnTo>
                      <a:pt x="357" y="454"/>
                    </a:lnTo>
                    <a:lnTo>
                      <a:pt x="399" y="455"/>
                    </a:lnTo>
                    <a:lnTo>
                      <a:pt x="399" y="455"/>
                    </a:lnTo>
                    <a:lnTo>
                      <a:pt x="403" y="456"/>
                    </a:lnTo>
                    <a:lnTo>
                      <a:pt x="420" y="459"/>
                    </a:lnTo>
                    <a:lnTo>
                      <a:pt x="418" y="442"/>
                    </a:lnTo>
                    <a:lnTo>
                      <a:pt x="418" y="442"/>
                    </a:lnTo>
                    <a:lnTo>
                      <a:pt x="411" y="337"/>
                    </a:lnTo>
                    <a:lnTo>
                      <a:pt x="408" y="283"/>
                    </a:lnTo>
                    <a:lnTo>
                      <a:pt x="406" y="231"/>
                    </a:lnTo>
                    <a:lnTo>
                      <a:pt x="404" y="178"/>
                    </a:lnTo>
                    <a:lnTo>
                      <a:pt x="403" y="125"/>
                    </a:lnTo>
                    <a:lnTo>
                      <a:pt x="404" y="72"/>
                    </a:lnTo>
                    <a:lnTo>
                      <a:pt x="405" y="20"/>
                    </a:lnTo>
                    <a:lnTo>
                      <a:pt x="405" y="20"/>
                    </a:lnTo>
                    <a:lnTo>
                      <a:pt x="406" y="15"/>
                    </a:lnTo>
                    <a:lnTo>
                      <a:pt x="408" y="11"/>
                    </a:lnTo>
                    <a:lnTo>
                      <a:pt x="410" y="6"/>
                    </a:lnTo>
                    <a:lnTo>
                      <a:pt x="413" y="4"/>
                    </a:lnTo>
                    <a:lnTo>
                      <a:pt x="417" y="2"/>
                    </a:lnTo>
                    <a:lnTo>
                      <a:pt x="421" y="0"/>
                    </a:lnTo>
                    <a:lnTo>
                      <a:pt x="428" y="0"/>
                    </a:lnTo>
                    <a:lnTo>
                      <a:pt x="428" y="0"/>
                    </a:lnTo>
                    <a:lnTo>
                      <a:pt x="432" y="0"/>
                    </a:lnTo>
                    <a:lnTo>
                      <a:pt x="436" y="1"/>
                    </a:lnTo>
                    <a:lnTo>
                      <a:pt x="440" y="3"/>
                    </a:lnTo>
                    <a:lnTo>
                      <a:pt x="443" y="5"/>
                    </a:lnTo>
                    <a:lnTo>
                      <a:pt x="443" y="5"/>
                    </a:lnTo>
                    <a:lnTo>
                      <a:pt x="445" y="8"/>
                    </a:lnTo>
                    <a:lnTo>
                      <a:pt x="446" y="12"/>
                    </a:lnTo>
                    <a:lnTo>
                      <a:pt x="447" y="15"/>
                    </a:lnTo>
                    <a:lnTo>
                      <a:pt x="447" y="19"/>
                    </a:lnTo>
                    <a:lnTo>
                      <a:pt x="447" y="19"/>
                    </a:lnTo>
                    <a:lnTo>
                      <a:pt x="445" y="78"/>
                    </a:lnTo>
                    <a:lnTo>
                      <a:pt x="445" y="137"/>
                    </a:lnTo>
                    <a:lnTo>
                      <a:pt x="446" y="196"/>
                    </a:lnTo>
                    <a:lnTo>
                      <a:pt x="448" y="255"/>
                    </a:lnTo>
                    <a:lnTo>
                      <a:pt x="452" y="313"/>
                    </a:lnTo>
                    <a:lnTo>
                      <a:pt x="456" y="372"/>
                    </a:lnTo>
                    <a:lnTo>
                      <a:pt x="464" y="488"/>
                    </a:lnTo>
                    <a:lnTo>
                      <a:pt x="464" y="488"/>
                    </a:lnTo>
                    <a:lnTo>
                      <a:pt x="473" y="629"/>
                    </a:lnTo>
                    <a:lnTo>
                      <a:pt x="474" y="640"/>
                    </a:lnTo>
                    <a:lnTo>
                      <a:pt x="485" y="641"/>
                    </a:lnTo>
                    <a:lnTo>
                      <a:pt x="485" y="641"/>
                    </a:lnTo>
                    <a:lnTo>
                      <a:pt x="564" y="644"/>
                    </a:lnTo>
                    <a:lnTo>
                      <a:pt x="564" y="644"/>
                    </a:lnTo>
                    <a:lnTo>
                      <a:pt x="698" y="651"/>
                    </a:lnTo>
                    <a:lnTo>
                      <a:pt x="834" y="658"/>
                    </a:lnTo>
                    <a:lnTo>
                      <a:pt x="901" y="663"/>
                    </a:lnTo>
                    <a:lnTo>
                      <a:pt x="969" y="669"/>
                    </a:lnTo>
                    <a:lnTo>
                      <a:pt x="1036" y="676"/>
                    </a:lnTo>
                    <a:lnTo>
                      <a:pt x="1104" y="683"/>
                    </a:lnTo>
                    <a:lnTo>
                      <a:pt x="1104" y="683"/>
                    </a:lnTo>
                    <a:lnTo>
                      <a:pt x="1110" y="684"/>
                    </a:lnTo>
                    <a:lnTo>
                      <a:pt x="1114" y="686"/>
                    </a:lnTo>
                    <a:lnTo>
                      <a:pt x="1118" y="689"/>
                    </a:lnTo>
                    <a:lnTo>
                      <a:pt x="1120" y="693"/>
                    </a:lnTo>
                    <a:lnTo>
                      <a:pt x="1123" y="696"/>
                    </a:lnTo>
                    <a:lnTo>
                      <a:pt x="1124" y="702"/>
                    </a:lnTo>
                    <a:lnTo>
                      <a:pt x="1125" y="706"/>
                    </a:lnTo>
                    <a:lnTo>
                      <a:pt x="1125" y="710"/>
                    </a:lnTo>
                    <a:lnTo>
                      <a:pt x="1125" y="710"/>
                    </a:lnTo>
                    <a:lnTo>
                      <a:pt x="1124" y="715"/>
                    </a:lnTo>
                    <a:lnTo>
                      <a:pt x="1122" y="720"/>
                    </a:lnTo>
                    <a:lnTo>
                      <a:pt x="1120" y="722"/>
                    </a:lnTo>
                    <a:lnTo>
                      <a:pt x="1118" y="724"/>
                    </a:lnTo>
                    <a:lnTo>
                      <a:pt x="1115" y="725"/>
                    </a:lnTo>
                    <a:lnTo>
                      <a:pt x="1111" y="725"/>
                    </a:lnTo>
                    <a:lnTo>
                      <a:pt x="1111" y="725"/>
                    </a:lnTo>
                    <a:lnTo>
                      <a:pt x="1107" y="725"/>
                    </a:lnTo>
                    <a:lnTo>
                      <a:pt x="1107" y="725"/>
                    </a:lnTo>
                    <a:lnTo>
                      <a:pt x="1053" y="719"/>
                    </a:lnTo>
                    <a:lnTo>
                      <a:pt x="998" y="714"/>
                    </a:lnTo>
                    <a:lnTo>
                      <a:pt x="892" y="705"/>
                    </a:lnTo>
                    <a:lnTo>
                      <a:pt x="786" y="697"/>
                    </a:lnTo>
                    <a:lnTo>
                      <a:pt x="684" y="692"/>
                    </a:lnTo>
                    <a:lnTo>
                      <a:pt x="671" y="691"/>
                    </a:lnTo>
                    <a:lnTo>
                      <a:pt x="672" y="705"/>
                    </a:lnTo>
                    <a:lnTo>
                      <a:pt x="672" y="705"/>
                    </a:lnTo>
                    <a:lnTo>
                      <a:pt x="677" y="779"/>
                    </a:lnTo>
                    <a:lnTo>
                      <a:pt x="683" y="852"/>
                    </a:lnTo>
                    <a:lnTo>
                      <a:pt x="683" y="852"/>
                    </a:lnTo>
                    <a:lnTo>
                      <a:pt x="689" y="918"/>
                    </a:lnTo>
                    <a:lnTo>
                      <a:pt x="694" y="987"/>
                    </a:lnTo>
                    <a:lnTo>
                      <a:pt x="696" y="1020"/>
                    </a:lnTo>
                    <a:lnTo>
                      <a:pt x="697" y="1054"/>
                    </a:lnTo>
                    <a:lnTo>
                      <a:pt x="698" y="1088"/>
                    </a:lnTo>
                    <a:lnTo>
                      <a:pt x="698" y="1122"/>
                    </a:lnTo>
                    <a:lnTo>
                      <a:pt x="698" y="1122"/>
                    </a:lnTo>
                    <a:lnTo>
                      <a:pt x="697" y="1127"/>
                    </a:lnTo>
                    <a:lnTo>
                      <a:pt x="695" y="1131"/>
                    </a:lnTo>
                    <a:lnTo>
                      <a:pt x="693" y="1135"/>
                    </a:lnTo>
                    <a:lnTo>
                      <a:pt x="690" y="1137"/>
                    </a:lnTo>
                    <a:lnTo>
                      <a:pt x="686" y="1140"/>
                    </a:lnTo>
                    <a:lnTo>
                      <a:pt x="683" y="1141"/>
                    </a:lnTo>
                    <a:lnTo>
                      <a:pt x="676" y="1142"/>
                    </a:lnTo>
                    <a:lnTo>
                      <a:pt x="676" y="114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</p:grpSp>
        <p:sp>
          <p:nvSpPr>
            <p:cNvPr id="185" name="矩形 184"/>
            <p:cNvSpPr/>
            <p:nvPr/>
          </p:nvSpPr>
          <p:spPr>
            <a:xfrm>
              <a:off x="2677193" y="1980663"/>
              <a:ext cx="2704432" cy="142192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vi-VN" altLang="zh-CN" sz="2400" b="1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Cung cấp điện năng</a:t>
              </a:r>
            </a:p>
            <a:p>
              <a:pPr algn="just">
                <a:lnSpc>
                  <a:spcPct val="120000"/>
                </a:lnSpc>
              </a:pPr>
              <a:endParaRPr lang="zh-CN" altLang="en-US" sz="2400" b="1" dirty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endParaRPr>
            </a:p>
          </p:txBody>
        </p:sp>
      </p:grpSp>
      <p:grpSp>
        <p:nvGrpSpPr>
          <p:cNvPr id="197" name="组合 196"/>
          <p:cNvGrpSpPr/>
          <p:nvPr/>
        </p:nvGrpSpPr>
        <p:grpSpPr>
          <a:xfrm>
            <a:off x="1792198" y="4089244"/>
            <a:ext cx="3679271" cy="978729"/>
            <a:chOff x="1792198" y="4089244"/>
            <a:chExt cx="3679271" cy="978729"/>
          </a:xfrm>
        </p:grpSpPr>
        <p:sp>
          <p:nvSpPr>
            <p:cNvPr id="7" name="任意多边形 6"/>
            <p:cNvSpPr/>
            <p:nvPr/>
          </p:nvSpPr>
          <p:spPr>
            <a:xfrm>
              <a:off x="2780774" y="4631581"/>
              <a:ext cx="2690695" cy="15953"/>
            </a:xfrm>
            <a:custGeom>
              <a:avLst/>
              <a:gdLst>
                <a:gd name="connsiteX0" fmla="*/ 0 w 3513221"/>
                <a:gd name="connsiteY0" fmla="*/ 32084 h 64281"/>
                <a:gd name="connsiteX1" fmla="*/ 930442 w 3513221"/>
                <a:gd name="connsiteY1" fmla="*/ 16042 h 64281"/>
                <a:gd name="connsiteX2" fmla="*/ 1892968 w 3513221"/>
                <a:gd name="connsiteY2" fmla="*/ 64168 h 64281"/>
                <a:gd name="connsiteX3" fmla="*/ 3513221 w 3513221"/>
                <a:gd name="connsiteY3" fmla="*/ 0 h 64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13221" h="64281">
                  <a:moveTo>
                    <a:pt x="0" y="32084"/>
                  </a:moveTo>
                  <a:cubicBezTo>
                    <a:pt x="307473" y="21389"/>
                    <a:pt x="614947" y="10695"/>
                    <a:pt x="930442" y="16042"/>
                  </a:cubicBezTo>
                  <a:cubicBezTo>
                    <a:pt x="1245937" y="21389"/>
                    <a:pt x="1462505" y="66842"/>
                    <a:pt x="1892968" y="64168"/>
                  </a:cubicBezTo>
                  <a:cubicBezTo>
                    <a:pt x="2323431" y="61494"/>
                    <a:pt x="2918326" y="30747"/>
                    <a:pt x="3513221" y="0"/>
                  </a:cubicBezTo>
                </a:path>
              </a:pathLst>
            </a:custGeom>
            <a:noFill/>
            <a:ln w="25400" cap="rnd">
              <a:solidFill>
                <a:schemeClr val="accent2"/>
              </a:solidFill>
              <a:prstDash val="lg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grpSp>
          <p:nvGrpSpPr>
            <p:cNvPr id="61" name="组合 60"/>
            <p:cNvGrpSpPr/>
            <p:nvPr/>
          </p:nvGrpSpPr>
          <p:grpSpPr>
            <a:xfrm>
              <a:off x="1792198" y="4561646"/>
              <a:ext cx="525205" cy="403093"/>
              <a:chOff x="2165351" y="4137025"/>
              <a:chExt cx="703263" cy="539751"/>
            </a:xfrm>
            <a:solidFill>
              <a:schemeClr val="accent2"/>
            </a:solidFill>
          </p:grpSpPr>
          <p:sp>
            <p:nvSpPr>
              <p:cNvPr id="62" name="Freeform 608"/>
              <p:cNvSpPr/>
              <p:nvPr/>
            </p:nvSpPr>
            <p:spPr bwMode="auto">
              <a:xfrm>
                <a:off x="2178051" y="4143375"/>
                <a:ext cx="104775" cy="100013"/>
              </a:xfrm>
              <a:custGeom>
                <a:avLst/>
                <a:gdLst/>
                <a:ahLst/>
                <a:cxnLst>
                  <a:cxn ang="0">
                    <a:pos x="192" y="1"/>
                  </a:cxn>
                  <a:cxn ang="0">
                    <a:pos x="192" y="1"/>
                  </a:cxn>
                  <a:cxn ang="0">
                    <a:pos x="180" y="11"/>
                  </a:cxn>
                  <a:cxn ang="0">
                    <a:pos x="167" y="21"/>
                  </a:cxn>
                  <a:cxn ang="0">
                    <a:pos x="144" y="43"/>
                  </a:cxn>
                  <a:cxn ang="0">
                    <a:pos x="123" y="66"/>
                  </a:cxn>
                  <a:cxn ang="0">
                    <a:pos x="110" y="77"/>
                  </a:cxn>
                  <a:cxn ang="0">
                    <a:pos x="99" y="87"/>
                  </a:cxn>
                  <a:cxn ang="0">
                    <a:pos x="99" y="87"/>
                  </a:cxn>
                  <a:cxn ang="0">
                    <a:pos x="73" y="110"/>
                  </a:cxn>
                  <a:cxn ang="0">
                    <a:pos x="48" y="133"/>
                  </a:cxn>
                  <a:cxn ang="0">
                    <a:pos x="1" y="181"/>
                  </a:cxn>
                  <a:cxn ang="0">
                    <a:pos x="1" y="181"/>
                  </a:cxn>
                  <a:cxn ang="0">
                    <a:pos x="0" y="184"/>
                  </a:cxn>
                  <a:cxn ang="0">
                    <a:pos x="0" y="187"/>
                  </a:cxn>
                  <a:cxn ang="0">
                    <a:pos x="2" y="189"/>
                  </a:cxn>
                  <a:cxn ang="0">
                    <a:pos x="5" y="190"/>
                  </a:cxn>
                  <a:cxn ang="0">
                    <a:pos x="9" y="190"/>
                  </a:cxn>
                  <a:cxn ang="0">
                    <a:pos x="9" y="190"/>
                  </a:cxn>
                  <a:cxn ang="0">
                    <a:pos x="12" y="189"/>
                  </a:cxn>
                  <a:cxn ang="0">
                    <a:pos x="13" y="188"/>
                  </a:cxn>
                  <a:cxn ang="0">
                    <a:pos x="14" y="185"/>
                  </a:cxn>
                  <a:cxn ang="0">
                    <a:pos x="13" y="183"/>
                  </a:cxn>
                  <a:cxn ang="0">
                    <a:pos x="13" y="183"/>
                  </a:cxn>
                  <a:cxn ang="0">
                    <a:pos x="56" y="141"/>
                  </a:cxn>
                  <a:cxn ang="0">
                    <a:pos x="99" y="100"/>
                  </a:cxn>
                  <a:cxn ang="0">
                    <a:pos x="99" y="100"/>
                  </a:cxn>
                  <a:cxn ang="0">
                    <a:pos x="123" y="77"/>
                  </a:cxn>
                  <a:cxn ang="0">
                    <a:pos x="147" y="53"/>
                  </a:cxn>
                  <a:cxn ang="0">
                    <a:pos x="171" y="30"/>
                  </a:cxn>
                  <a:cxn ang="0">
                    <a:pos x="184" y="19"/>
                  </a:cxn>
                  <a:cxn ang="0">
                    <a:pos x="197" y="9"/>
                  </a:cxn>
                  <a:cxn ang="0">
                    <a:pos x="197" y="9"/>
                  </a:cxn>
                  <a:cxn ang="0">
                    <a:pos x="198" y="7"/>
                  </a:cxn>
                  <a:cxn ang="0">
                    <a:pos x="199" y="6"/>
                  </a:cxn>
                  <a:cxn ang="0">
                    <a:pos x="198" y="2"/>
                  </a:cxn>
                  <a:cxn ang="0">
                    <a:pos x="197" y="1"/>
                  </a:cxn>
                  <a:cxn ang="0">
                    <a:pos x="195" y="0"/>
                  </a:cxn>
                  <a:cxn ang="0">
                    <a:pos x="194" y="0"/>
                  </a:cxn>
                  <a:cxn ang="0">
                    <a:pos x="192" y="1"/>
                  </a:cxn>
                  <a:cxn ang="0">
                    <a:pos x="192" y="1"/>
                  </a:cxn>
                </a:cxnLst>
                <a:rect l="0" t="0" r="r" b="b"/>
                <a:pathLst>
                  <a:path w="199" h="190">
                    <a:moveTo>
                      <a:pt x="192" y="1"/>
                    </a:moveTo>
                    <a:lnTo>
                      <a:pt x="192" y="1"/>
                    </a:lnTo>
                    <a:lnTo>
                      <a:pt x="180" y="11"/>
                    </a:lnTo>
                    <a:lnTo>
                      <a:pt x="167" y="21"/>
                    </a:lnTo>
                    <a:lnTo>
                      <a:pt x="144" y="43"/>
                    </a:lnTo>
                    <a:lnTo>
                      <a:pt x="123" y="66"/>
                    </a:lnTo>
                    <a:lnTo>
                      <a:pt x="110" y="77"/>
                    </a:lnTo>
                    <a:lnTo>
                      <a:pt x="99" y="87"/>
                    </a:lnTo>
                    <a:lnTo>
                      <a:pt x="99" y="87"/>
                    </a:lnTo>
                    <a:lnTo>
                      <a:pt x="73" y="110"/>
                    </a:lnTo>
                    <a:lnTo>
                      <a:pt x="48" y="133"/>
                    </a:lnTo>
                    <a:lnTo>
                      <a:pt x="1" y="181"/>
                    </a:lnTo>
                    <a:lnTo>
                      <a:pt x="1" y="181"/>
                    </a:lnTo>
                    <a:lnTo>
                      <a:pt x="0" y="184"/>
                    </a:lnTo>
                    <a:lnTo>
                      <a:pt x="0" y="187"/>
                    </a:lnTo>
                    <a:lnTo>
                      <a:pt x="2" y="189"/>
                    </a:lnTo>
                    <a:lnTo>
                      <a:pt x="5" y="190"/>
                    </a:lnTo>
                    <a:lnTo>
                      <a:pt x="9" y="190"/>
                    </a:lnTo>
                    <a:lnTo>
                      <a:pt x="9" y="190"/>
                    </a:lnTo>
                    <a:lnTo>
                      <a:pt x="12" y="189"/>
                    </a:lnTo>
                    <a:lnTo>
                      <a:pt x="13" y="188"/>
                    </a:lnTo>
                    <a:lnTo>
                      <a:pt x="14" y="185"/>
                    </a:lnTo>
                    <a:lnTo>
                      <a:pt x="13" y="183"/>
                    </a:lnTo>
                    <a:lnTo>
                      <a:pt x="13" y="183"/>
                    </a:lnTo>
                    <a:lnTo>
                      <a:pt x="56" y="141"/>
                    </a:lnTo>
                    <a:lnTo>
                      <a:pt x="99" y="100"/>
                    </a:lnTo>
                    <a:lnTo>
                      <a:pt x="99" y="100"/>
                    </a:lnTo>
                    <a:lnTo>
                      <a:pt x="123" y="77"/>
                    </a:lnTo>
                    <a:lnTo>
                      <a:pt x="147" y="53"/>
                    </a:lnTo>
                    <a:lnTo>
                      <a:pt x="171" y="30"/>
                    </a:lnTo>
                    <a:lnTo>
                      <a:pt x="184" y="19"/>
                    </a:lnTo>
                    <a:lnTo>
                      <a:pt x="197" y="9"/>
                    </a:lnTo>
                    <a:lnTo>
                      <a:pt x="197" y="9"/>
                    </a:lnTo>
                    <a:lnTo>
                      <a:pt x="198" y="7"/>
                    </a:lnTo>
                    <a:lnTo>
                      <a:pt x="199" y="6"/>
                    </a:lnTo>
                    <a:lnTo>
                      <a:pt x="198" y="2"/>
                    </a:lnTo>
                    <a:lnTo>
                      <a:pt x="197" y="1"/>
                    </a:lnTo>
                    <a:lnTo>
                      <a:pt x="195" y="0"/>
                    </a:lnTo>
                    <a:lnTo>
                      <a:pt x="194" y="0"/>
                    </a:lnTo>
                    <a:lnTo>
                      <a:pt x="192" y="1"/>
                    </a:lnTo>
                    <a:lnTo>
                      <a:pt x="192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63" name="Freeform 609"/>
              <p:cNvSpPr/>
              <p:nvPr/>
            </p:nvSpPr>
            <p:spPr bwMode="auto">
              <a:xfrm>
                <a:off x="2170113" y="4137025"/>
                <a:ext cx="147638" cy="149225"/>
              </a:xfrm>
              <a:custGeom>
                <a:avLst/>
                <a:gdLst/>
                <a:ahLst/>
                <a:cxnLst>
                  <a:cxn ang="0">
                    <a:pos x="272" y="1"/>
                  </a:cxn>
                  <a:cxn ang="0">
                    <a:pos x="272" y="1"/>
                  </a:cxn>
                  <a:cxn ang="0">
                    <a:pos x="257" y="19"/>
                  </a:cxn>
                  <a:cxn ang="0">
                    <a:pos x="242" y="38"/>
                  </a:cxn>
                  <a:cxn ang="0">
                    <a:pos x="228" y="56"/>
                  </a:cxn>
                  <a:cxn ang="0">
                    <a:pos x="212" y="74"/>
                  </a:cxn>
                  <a:cxn ang="0">
                    <a:pos x="212" y="74"/>
                  </a:cxn>
                  <a:cxn ang="0">
                    <a:pos x="196" y="90"/>
                  </a:cxn>
                  <a:cxn ang="0">
                    <a:pos x="179" y="106"/>
                  </a:cxn>
                  <a:cxn ang="0">
                    <a:pos x="145" y="139"/>
                  </a:cxn>
                  <a:cxn ang="0">
                    <a:pos x="145" y="139"/>
                  </a:cxn>
                  <a:cxn ang="0">
                    <a:pos x="77" y="203"/>
                  </a:cxn>
                  <a:cxn ang="0">
                    <a:pos x="8" y="267"/>
                  </a:cxn>
                  <a:cxn ang="0">
                    <a:pos x="8" y="267"/>
                  </a:cxn>
                  <a:cxn ang="0">
                    <a:pos x="7" y="268"/>
                  </a:cxn>
                  <a:cxn ang="0">
                    <a:pos x="7" y="268"/>
                  </a:cxn>
                  <a:cxn ang="0">
                    <a:pos x="2" y="272"/>
                  </a:cxn>
                  <a:cxn ang="0">
                    <a:pos x="2" y="272"/>
                  </a:cxn>
                  <a:cxn ang="0">
                    <a:pos x="1" y="273"/>
                  </a:cxn>
                  <a:cxn ang="0">
                    <a:pos x="0" y="275"/>
                  </a:cxn>
                  <a:cxn ang="0">
                    <a:pos x="1" y="277"/>
                  </a:cxn>
                  <a:cxn ang="0">
                    <a:pos x="3" y="279"/>
                  </a:cxn>
                  <a:cxn ang="0">
                    <a:pos x="7" y="280"/>
                  </a:cxn>
                  <a:cxn ang="0">
                    <a:pos x="7" y="280"/>
                  </a:cxn>
                  <a:cxn ang="0">
                    <a:pos x="10" y="279"/>
                  </a:cxn>
                  <a:cxn ang="0">
                    <a:pos x="12" y="278"/>
                  </a:cxn>
                  <a:cxn ang="0">
                    <a:pos x="14" y="274"/>
                  </a:cxn>
                  <a:cxn ang="0">
                    <a:pos x="14" y="274"/>
                  </a:cxn>
                  <a:cxn ang="0">
                    <a:pos x="84" y="210"/>
                  </a:cxn>
                  <a:cxn ang="0">
                    <a:pos x="118" y="178"/>
                  </a:cxn>
                  <a:cxn ang="0">
                    <a:pos x="152" y="145"/>
                  </a:cxn>
                  <a:cxn ang="0">
                    <a:pos x="152" y="145"/>
                  </a:cxn>
                  <a:cxn ang="0">
                    <a:pos x="185" y="113"/>
                  </a:cxn>
                  <a:cxn ang="0">
                    <a:pos x="218" y="80"/>
                  </a:cxn>
                  <a:cxn ang="0">
                    <a:pos x="218" y="80"/>
                  </a:cxn>
                  <a:cxn ang="0">
                    <a:pos x="234" y="62"/>
                  </a:cxn>
                  <a:cxn ang="0">
                    <a:pos x="249" y="45"/>
                  </a:cxn>
                  <a:cxn ang="0">
                    <a:pos x="264" y="26"/>
                  </a:cxn>
                  <a:cxn ang="0">
                    <a:pos x="279" y="9"/>
                  </a:cxn>
                  <a:cxn ang="0">
                    <a:pos x="279" y="9"/>
                  </a:cxn>
                  <a:cxn ang="0">
                    <a:pos x="280" y="7"/>
                  </a:cxn>
                  <a:cxn ang="0">
                    <a:pos x="280" y="5"/>
                  </a:cxn>
                  <a:cxn ang="0">
                    <a:pos x="280" y="3"/>
                  </a:cxn>
                  <a:cxn ang="0">
                    <a:pos x="279" y="1"/>
                  </a:cxn>
                  <a:cxn ang="0">
                    <a:pos x="277" y="0"/>
                  </a:cxn>
                  <a:cxn ang="0">
                    <a:pos x="276" y="0"/>
                  </a:cxn>
                  <a:cxn ang="0">
                    <a:pos x="274" y="0"/>
                  </a:cxn>
                  <a:cxn ang="0">
                    <a:pos x="272" y="1"/>
                  </a:cxn>
                  <a:cxn ang="0">
                    <a:pos x="272" y="1"/>
                  </a:cxn>
                </a:cxnLst>
                <a:rect l="0" t="0" r="r" b="b"/>
                <a:pathLst>
                  <a:path w="280" h="280">
                    <a:moveTo>
                      <a:pt x="272" y="1"/>
                    </a:moveTo>
                    <a:lnTo>
                      <a:pt x="272" y="1"/>
                    </a:lnTo>
                    <a:lnTo>
                      <a:pt x="257" y="19"/>
                    </a:lnTo>
                    <a:lnTo>
                      <a:pt x="242" y="38"/>
                    </a:lnTo>
                    <a:lnTo>
                      <a:pt x="228" y="56"/>
                    </a:lnTo>
                    <a:lnTo>
                      <a:pt x="212" y="74"/>
                    </a:lnTo>
                    <a:lnTo>
                      <a:pt x="212" y="74"/>
                    </a:lnTo>
                    <a:lnTo>
                      <a:pt x="196" y="90"/>
                    </a:lnTo>
                    <a:lnTo>
                      <a:pt x="179" y="106"/>
                    </a:lnTo>
                    <a:lnTo>
                      <a:pt x="145" y="139"/>
                    </a:lnTo>
                    <a:lnTo>
                      <a:pt x="145" y="139"/>
                    </a:lnTo>
                    <a:lnTo>
                      <a:pt x="77" y="203"/>
                    </a:lnTo>
                    <a:lnTo>
                      <a:pt x="8" y="267"/>
                    </a:lnTo>
                    <a:lnTo>
                      <a:pt x="8" y="267"/>
                    </a:lnTo>
                    <a:lnTo>
                      <a:pt x="7" y="268"/>
                    </a:lnTo>
                    <a:lnTo>
                      <a:pt x="7" y="268"/>
                    </a:lnTo>
                    <a:lnTo>
                      <a:pt x="2" y="272"/>
                    </a:lnTo>
                    <a:lnTo>
                      <a:pt x="2" y="272"/>
                    </a:lnTo>
                    <a:lnTo>
                      <a:pt x="1" y="273"/>
                    </a:lnTo>
                    <a:lnTo>
                      <a:pt x="0" y="275"/>
                    </a:lnTo>
                    <a:lnTo>
                      <a:pt x="1" y="277"/>
                    </a:lnTo>
                    <a:lnTo>
                      <a:pt x="3" y="279"/>
                    </a:lnTo>
                    <a:lnTo>
                      <a:pt x="7" y="280"/>
                    </a:lnTo>
                    <a:lnTo>
                      <a:pt x="7" y="280"/>
                    </a:lnTo>
                    <a:lnTo>
                      <a:pt x="10" y="279"/>
                    </a:lnTo>
                    <a:lnTo>
                      <a:pt x="12" y="278"/>
                    </a:lnTo>
                    <a:lnTo>
                      <a:pt x="14" y="274"/>
                    </a:lnTo>
                    <a:lnTo>
                      <a:pt x="14" y="274"/>
                    </a:lnTo>
                    <a:lnTo>
                      <a:pt x="84" y="210"/>
                    </a:lnTo>
                    <a:lnTo>
                      <a:pt x="118" y="178"/>
                    </a:lnTo>
                    <a:lnTo>
                      <a:pt x="152" y="145"/>
                    </a:lnTo>
                    <a:lnTo>
                      <a:pt x="152" y="145"/>
                    </a:lnTo>
                    <a:lnTo>
                      <a:pt x="185" y="113"/>
                    </a:lnTo>
                    <a:lnTo>
                      <a:pt x="218" y="80"/>
                    </a:lnTo>
                    <a:lnTo>
                      <a:pt x="218" y="80"/>
                    </a:lnTo>
                    <a:lnTo>
                      <a:pt x="234" y="62"/>
                    </a:lnTo>
                    <a:lnTo>
                      <a:pt x="249" y="45"/>
                    </a:lnTo>
                    <a:lnTo>
                      <a:pt x="264" y="26"/>
                    </a:lnTo>
                    <a:lnTo>
                      <a:pt x="279" y="9"/>
                    </a:lnTo>
                    <a:lnTo>
                      <a:pt x="279" y="9"/>
                    </a:lnTo>
                    <a:lnTo>
                      <a:pt x="280" y="7"/>
                    </a:lnTo>
                    <a:lnTo>
                      <a:pt x="280" y="5"/>
                    </a:lnTo>
                    <a:lnTo>
                      <a:pt x="280" y="3"/>
                    </a:lnTo>
                    <a:lnTo>
                      <a:pt x="279" y="1"/>
                    </a:lnTo>
                    <a:lnTo>
                      <a:pt x="277" y="0"/>
                    </a:lnTo>
                    <a:lnTo>
                      <a:pt x="276" y="0"/>
                    </a:lnTo>
                    <a:lnTo>
                      <a:pt x="274" y="0"/>
                    </a:lnTo>
                    <a:lnTo>
                      <a:pt x="272" y="1"/>
                    </a:lnTo>
                    <a:lnTo>
                      <a:pt x="272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64" name="Freeform 610"/>
              <p:cNvSpPr/>
              <p:nvPr/>
            </p:nvSpPr>
            <p:spPr bwMode="auto">
              <a:xfrm>
                <a:off x="2198688" y="4140200"/>
                <a:ext cx="157163" cy="176213"/>
              </a:xfrm>
              <a:custGeom>
                <a:avLst/>
                <a:gdLst/>
                <a:ahLst/>
                <a:cxnLst>
                  <a:cxn ang="0">
                    <a:pos x="290" y="1"/>
                  </a:cxn>
                  <a:cxn ang="0">
                    <a:pos x="290" y="1"/>
                  </a:cxn>
                  <a:cxn ang="0">
                    <a:pos x="199" y="101"/>
                  </a:cxn>
                  <a:cxn ang="0">
                    <a:pos x="154" y="149"/>
                  </a:cxn>
                  <a:cxn ang="0">
                    <a:pos x="107" y="199"/>
                  </a:cxn>
                  <a:cxn ang="0">
                    <a:pos x="107" y="199"/>
                  </a:cxn>
                  <a:cxn ang="0">
                    <a:pos x="88" y="220"/>
                  </a:cxn>
                  <a:cxn ang="0">
                    <a:pos x="69" y="240"/>
                  </a:cxn>
                  <a:cxn ang="0">
                    <a:pos x="51" y="262"/>
                  </a:cxn>
                  <a:cxn ang="0">
                    <a:pos x="31" y="284"/>
                  </a:cxn>
                  <a:cxn ang="0">
                    <a:pos x="31" y="284"/>
                  </a:cxn>
                  <a:cxn ang="0">
                    <a:pos x="13" y="302"/>
                  </a:cxn>
                  <a:cxn ang="0">
                    <a:pos x="5" y="314"/>
                  </a:cxn>
                  <a:cxn ang="0">
                    <a:pos x="2" y="319"/>
                  </a:cxn>
                  <a:cxn ang="0">
                    <a:pos x="0" y="325"/>
                  </a:cxn>
                  <a:cxn ang="0">
                    <a:pos x="0" y="325"/>
                  </a:cxn>
                  <a:cxn ang="0">
                    <a:pos x="0" y="327"/>
                  </a:cxn>
                  <a:cxn ang="0">
                    <a:pos x="1" y="329"/>
                  </a:cxn>
                  <a:cxn ang="0">
                    <a:pos x="1" y="329"/>
                  </a:cxn>
                  <a:cxn ang="0">
                    <a:pos x="1" y="330"/>
                  </a:cxn>
                  <a:cxn ang="0">
                    <a:pos x="1" y="330"/>
                  </a:cxn>
                  <a:cxn ang="0">
                    <a:pos x="3" y="331"/>
                  </a:cxn>
                  <a:cxn ang="0">
                    <a:pos x="5" y="331"/>
                  </a:cxn>
                  <a:cxn ang="0">
                    <a:pos x="6" y="330"/>
                  </a:cxn>
                  <a:cxn ang="0">
                    <a:pos x="8" y="329"/>
                  </a:cxn>
                  <a:cxn ang="0">
                    <a:pos x="9" y="328"/>
                  </a:cxn>
                  <a:cxn ang="0">
                    <a:pos x="9" y="326"/>
                  </a:cxn>
                  <a:cxn ang="0">
                    <a:pos x="9" y="325"/>
                  </a:cxn>
                  <a:cxn ang="0">
                    <a:pos x="8" y="323"/>
                  </a:cxn>
                  <a:cxn ang="0">
                    <a:pos x="8" y="323"/>
                  </a:cxn>
                  <a:cxn ang="0">
                    <a:pos x="9" y="323"/>
                  </a:cxn>
                  <a:cxn ang="0">
                    <a:pos x="11" y="322"/>
                  </a:cxn>
                  <a:cxn ang="0">
                    <a:pos x="18" y="316"/>
                  </a:cxn>
                  <a:cxn ang="0">
                    <a:pos x="27" y="302"/>
                  </a:cxn>
                  <a:cxn ang="0">
                    <a:pos x="27" y="302"/>
                  </a:cxn>
                  <a:cxn ang="0">
                    <a:pos x="47" y="281"/>
                  </a:cxn>
                  <a:cxn ang="0">
                    <a:pos x="47" y="281"/>
                  </a:cxn>
                  <a:cxn ang="0">
                    <a:pos x="65" y="258"/>
                  </a:cxn>
                  <a:cxn ang="0">
                    <a:pos x="85" y="236"/>
                  </a:cxn>
                  <a:cxn ang="0">
                    <a:pos x="126" y="193"/>
                  </a:cxn>
                  <a:cxn ang="0">
                    <a:pos x="126" y="193"/>
                  </a:cxn>
                  <a:cxn ang="0">
                    <a:pos x="169" y="147"/>
                  </a:cxn>
                  <a:cxn ang="0">
                    <a:pos x="213" y="101"/>
                  </a:cxn>
                  <a:cxn ang="0">
                    <a:pos x="298" y="7"/>
                  </a:cxn>
                  <a:cxn ang="0">
                    <a:pos x="298" y="7"/>
                  </a:cxn>
                  <a:cxn ang="0">
                    <a:pos x="299" y="6"/>
                  </a:cxn>
                  <a:cxn ang="0">
                    <a:pos x="299" y="4"/>
                  </a:cxn>
                  <a:cxn ang="0">
                    <a:pos x="298" y="2"/>
                  </a:cxn>
                  <a:cxn ang="0">
                    <a:pos x="297" y="1"/>
                  </a:cxn>
                  <a:cxn ang="0">
                    <a:pos x="295" y="0"/>
                  </a:cxn>
                  <a:cxn ang="0">
                    <a:pos x="293" y="0"/>
                  </a:cxn>
                  <a:cxn ang="0">
                    <a:pos x="292" y="0"/>
                  </a:cxn>
                  <a:cxn ang="0">
                    <a:pos x="290" y="1"/>
                  </a:cxn>
                  <a:cxn ang="0">
                    <a:pos x="290" y="1"/>
                  </a:cxn>
                </a:cxnLst>
                <a:rect l="0" t="0" r="r" b="b"/>
                <a:pathLst>
                  <a:path w="299" h="331">
                    <a:moveTo>
                      <a:pt x="290" y="1"/>
                    </a:moveTo>
                    <a:lnTo>
                      <a:pt x="290" y="1"/>
                    </a:lnTo>
                    <a:lnTo>
                      <a:pt x="199" y="101"/>
                    </a:lnTo>
                    <a:lnTo>
                      <a:pt x="154" y="149"/>
                    </a:lnTo>
                    <a:lnTo>
                      <a:pt x="107" y="199"/>
                    </a:lnTo>
                    <a:lnTo>
                      <a:pt x="107" y="199"/>
                    </a:lnTo>
                    <a:lnTo>
                      <a:pt x="88" y="220"/>
                    </a:lnTo>
                    <a:lnTo>
                      <a:pt x="69" y="240"/>
                    </a:lnTo>
                    <a:lnTo>
                      <a:pt x="51" y="262"/>
                    </a:lnTo>
                    <a:lnTo>
                      <a:pt x="31" y="284"/>
                    </a:lnTo>
                    <a:lnTo>
                      <a:pt x="31" y="284"/>
                    </a:lnTo>
                    <a:lnTo>
                      <a:pt x="13" y="302"/>
                    </a:lnTo>
                    <a:lnTo>
                      <a:pt x="5" y="314"/>
                    </a:lnTo>
                    <a:lnTo>
                      <a:pt x="2" y="319"/>
                    </a:lnTo>
                    <a:lnTo>
                      <a:pt x="0" y="325"/>
                    </a:lnTo>
                    <a:lnTo>
                      <a:pt x="0" y="325"/>
                    </a:lnTo>
                    <a:lnTo>
                      <a:pt x="0" y="327"/>
                    </a:lnTo>
                    <a:lnTo>
                      <a:pt x="1" y="329"/>
                    </a:lnTo>
                    <a:lnTo>
                      <a:pt x="1" y="329"/>
                    </a:lnTo>
                    <a:lnTo>
                      <a:pt x="1" y="330"/>
                    </a:lnTo>
                    <a:lnTo>
                      <a:pt x="1" y="330"/>
                    </a:lnTo>
                    <a:lnTo>
                      <a:pt x="3" y="331"/>
                    </a:lnTo>
                    <a:lnTo>
                      <a:pt x="5" y="331"/>
                    </a:lnTo>
                    <a:lnTo>
                      <a:pt x="6" y="330"/>
                    </a:lnTo>
                    <a:lnTo>
                      <a:pt x="8" y="329"/>
                    </a:lnTo>
                    <a:lnTo>
                      <a:pt x="9" y="328"/>
                    </a:lnTo>
                    <a:lnTo>
                      <a:pt x="9" y="326"/>
                    </a:lnTo>
                    <a:lnTo>
                      <a:pt x="9" y="325"/>
                    </a:lnTo>
                    <a:lnTo>
                      <a:pt x="8" y="323"/>
                    </a:lnTo>
                    <a:lnTo>
                      <a:pt x="8" y="323"/>
                    </a:lnTo>
                    <a:lnTo>
                      <a:pt x="9" y="323"/>
                    </a:lnTo>
                    <a:lnTo>
                      <a:pt x="11" y="322"/>
                    </a:lnTo>
                    <a:lnTo>
                      <a:pt x="18" y="316"/>
                    </a:lnTo>
                    <a:lnTo>
                      <a:pt x="27" y="302"/>
                    </a:lnTo>
                    <a:lnTo>
                      <a:pt x="27" y="302"/>
                    </a:lnTo>
                    <a:lnTo>
                      <a:pt x="47" y="281"/>
                    </a:lnTo>
                    <a:lnTo>
                      <a:pt x="47" y="281"/>
                    </a:lnTo>
                    <a:lnTo>
                      <a:pt x="65" y="258"/>
                    </a:lnTo>
                    <a:lnTo>
                      <a:pt x="85" y="236"/>
                    </a:lnTo>
                    <a:lnTo>
                      <a:pt x="126" y="193"/>
                    </a:lnTo>
                    <a:lnTo>
                      <a:pt x="126" y="193"/>
                    </a:lnTo>
                    <a:lnTo>
                      <a:pt x="169" y="147"/>
                    </a:lnTo>
                    <a:lnTo>
                      <a:pt x="213" y="101"/>
                    </a:lnTo>
                    <a:lnTo>
                      <a:pt x="298" y="7"/>
                    </a:lnTo>
                    <a:lnTo>
                      <a:pt x="298" y="7"/>
                    </a:lnTo>
                    <a:lnTo>
                      <a:pt x="299" y="6"/>
                    </a:lnTo>
                    <a:lnTo>
                      <a:pt x="299" y="4"/>
                    </a:lnTo>
                    <a:lnTo>
                      <a:pt x="298" y="2"/>
                    </a:lnTo>
                    <a:lnTo>
                      <a:pt x="297" y="1"/>
                    </a:lnTo>
                    <a:lnTo>
                      <a:pt x="295" y="0"/>
                    </a:lnTo>
                    <a:lnTo>
                      <a:pt x="293" y="0"/>
                    </a:lnTo>
                    <a:lnTo>
                      <a:pt x="292" y="0"/>
                    </a:lnTo>
                    <a:lnTo>
                      <a:pt x="290" y="1"/>
                    </a:lnTo>
                    <a:lnTo>
                      <a:pt x="290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65" name="Freeform 611"/>
              <p:cNvSpPr/>
              <p:nvPr/>
            </p:nvSpPr>
            <p:spPr bwMode="auto">
              <a:xfrm>
                <a:off x="2165351" y="4157663"/>
                <a:ext cx="220663" cy="220663"/>
              </a:xfrm>
              <a:custGeom>
                <a:avLst/>
                <a:gdLst/>
                <a:ahLst/>
                <a:cxnLst>
                  <a:cxn ang="0">
                    <a:pos x="410" y="0"/>
                  </a:cxn>
                  <a:cxn ang="0">
                    <a:pos x="386" y="17"/>
                  </a:cxn>
                  <a:cxn ang="0">
                    <a:pos x="365" y="40"/>
                  </a:cxn>
                  <a:cxn ang="0">
                    <a:pos x="336" y="76"/>
                  </a:cxn>
                  <a:cxn ang="0">
                    <a:pos x="325" y="87"/>
                  </a:cxn>
                  <a:cxn ang="0">
                    <a:pos x="299" y="115"/>
                  </a:cxn>
                  <a:cxn ang="0">
                    <a:pos x="240" y="167"/>
                  </a:cxn>
                  <a:cxn ang="0">
                    <a:pos x="212" y="194"/>
                  </a:cxn>
                  <a:cxn ang="0">
                    <a:pos x="153" y="253"/>
                  </a:cxn>
                  <a:cxn ang="0">
                    <a:pos x="95" y="312"/>
                  </a:cxn>
                  <a:cxn ang="0">
                    <a:pos x="42" y="363"/>
                  </a:cxn>
                  <a:cxn ang="0">
                    <a:pos x="20" y="385"/>
                  </a:cxn>
                  <a:cxn ang="0">
                    <a:pos x="5" y="402"/>
                  </a:cxn>
                  <a:cxn ang="0">
                    <a:pos x="1" y="410"/>
                  </a:cxn>
                  <a:cxn ang="0">
                    <a:pos x="1" y="414"/>
                  </a:cxn>
                  <a:cxn ang="0">
                    <a:pos x="5" y="417"/>
                  </a:cxn>
                  <a:cxn ang="0">
                    <a:pos x="10" y="416"/>
                  </a:cxn>
                  <a:cxn ang="0">
                    <a:pos x="17" y="413"/>
                  </a:cxn>
                  <a:cxn ang="0">
                    <a:pos x="19" y="409"/>
                  </a:cxn>
                  <a:cxn ang="0">
                    <a:pos x="19" y="406"/>
                  </a:cxn>
                  <a:cxn ang="0">
                    <a:pos x="17" y="403"/>
                  </a:cxn>
                  <a:cxn ang="0">
                    <a:pos x="32" y="386"/>
                  </a:cxn>
                  <a:cxn ang="0">
                    <a:pos x="49" y="369"/>
                  </a:cxn>
                  <a:cxn ang="0">
                    <a:pos x="101" y="318"/>
                  </a:cxn>
                  <a:cxn ang="0">
                    <a:pos x="185" y="235"/>
                  </a:cxn>
                  <a:cxn ang="0">
                    <a:pos x="212" y="206"/>
                  </a:cxn>
                  <a:cxn ang="0">
                    <a:pos x="239" y="180"/>
                  </a:cxn>
                  <a:cxn ang="0">
                    <a:pos x="293" y="131"/>
                  </a:cxn>
                  <a:cxn ang="0">
                    <a:pos x="321" y="106"/>
                  </a:cxn>
                  <a:cxn ang="0">
                    <a:pos x="368" y="54"/>
                  </a:cxn>
                  <a:cxn ang="0">
                    <a:pos x="378" y="41"/>
                  </a:cxn>
                  <a:cxn ang="0">
                    <a:pos x="395" y="22"/>
                  </a:cxn>
                  <a:cxn ang="0">
                    <a:pos x="408" y="12"/>
                  </a:cxn>
                  <a:cxn ang="0">
                    <a:pos x="415" y="8"/>
                  </a:cxn>
                  <a:cxn ang="0">
                    <a:pos x="417" y="6"/>
                  </a:cxn>
                  <a:cxn ang="0">
                    <a:pos x="416" y="2"/>
                  </a:cxn>
                  <a:cxn ang="0">
                    <a:pos x="412" y="0"/>
                  </a:cxn>
                  <a:cxn ang="0">
                    <a:pos x="410" y="0"/>
                  </a:cxn>
                </a:cxnLst>
                <a:rect l="0" t="0" r="r" b="b"/>
                <a:pathLst>
                  <a:path w="417" h="417">
                    <a:moveTo>
                      <a:pt x="410" y="0"/>
                    </a:moveTo>
                    <a:lnTo>
                      <a:pt x="410" y="0"/>
                    </a:lnTo>
                    <a:lnTo>
                      <a:pt x="398" y="8"/>
                    </a:lnTo>
                    <a:lnTo>
                      <a:pt x="386" y="17"/>
                    </a:lnTo>
                    <a:lnTo>
                      <a:pt x="375" y="27"/>
                    </a:lnTo>
                    <a:lnTo>
                      <a:pt x="365" y="40"/>
                    </a:lnTo>
                    <a:lnTo>
                      <a:pt x="345" y="65"/>
                    </a:lnTo>
                    <a:lnTo>
                      <a:pt x="336" y="76"/>
                    </a:lnTo>
                    <a:lnTo>
                      <a:pt x="325" y="87"/>
                    </a:lnTo>
                    <a:lnTo>
                      <a:pt x="325" y="87"/>
                    </a:lnTo>
                    <a:lnTo>
                      <a:pt x="312" y="102"/>
                    </a:lnTo>
                    <a:lnTo>
                      <a:pt x="299" y="115"/>
                    </a:lnTo>
                    <a:lnTo>
                      <a:pt x="270" y="141"/>
                    </a:lnTo>
                    <a:lnTo>
                      <a:pt x="240" y="167"/>
                    </a:lnTo>
                    <a:lnTo>
                      <a:pt x="212" y="194"/>
                    </a:lnTo>
                    <a:lnTo>
                      <a:pt x="212" y="194"/>
                    </a:lnTo>
                    <a:lnTo>
                      <a:pt x="182" y="223"/>
                    </a:lnTo>
                    <a:lnTo>
                      <a:pt x="153" y="253"/>
                    </a:lnTo>
                    <a:lnTo>
                      <a:pt x="124" y="282"/>
                    </a:lnTo>
                    <a:lnTo>
                      <a:pt x="95" y="312"/>
                    </a:lnTo>
                    <a:lnTo>
                      <a:pt x="95" y="312"/>
                    </a:lnTo>
                    <a:lnTo>
                      <a:pt x="42" y="363"/>
                    </a:lnTo>
                    <a:lnTo>
                      <a:pt x="42" y="363"/>
                    </a:lnTo>
                    <a:lnTo>
                      <a:pt x="20" y="385"/>
                    </a:lnTo>
                    <a:lnTo>
                      <a:pt x="9" y="396"/>
                    </a:lnTo>
                    <a:lnTo>
                      <a:pt x="5" y="402"/>
                    </a:lnTo>
                    <a:lnTo>
                      <a:pt x="1" y="410"/>
                    </a:lnTo>
                    <a:lnTo>
                      <a:pt x="1" y="410"/>
                    </a:lnTo>
                    <a:lnTo>
                      <a:pt x="0" y="412"/>
                    </a:lnTo>
                    <a:lnTo>
                      <a:pt x="1" y="414"/>
                    </a:lnTo>
                    <a:lnTo>
                      <a:pt x="2" y="416"/>
                    </a:lnTo>
                    <a:lnTo>
                      <a:pt x="5" y="417"/>
                    </a:lnTo>
                    <a:lnTo>
                      <a:pt x="5" y="417"/>
                    </a:lnTo>
                    <a:lnTo>
                      <a:pt x="10" y="416"/>
                    </a:lnTo>
                    <a:lnTo>
                      <a:pt x="14" y="415"/>
                    </a:lnTo>
                    <a:lnTo>
                      <a:pt x="17" y="413"/>
                    </a:lnTo>
                    <a:lnTo>
                      <a:pt x="19" y="409"/>
                    </a:lnTo>
                    <a:lnTo>
                      <a:pt x="19" y="409"/>
                    </a:lnTo>
                    <a:lnTo>
                      <a:pt x="20" y="407"/>
                    </a:lnTo>
                    <a:lnTo>
                      <a:pt x="19" y="406"/>
                    </a:lnTo>
                    <a:lnTo>
                      <a:pt x="17" y="403"/>
                    </a:lnTo>
                    <a:lnTo>
                      <a:pt x="17" y="403"/>
                    </a:lnTo>
                    <a:lnTo>
                      <a:pt x="24" y="394"/>
                    </a:lnTo>
                    <a:lnTo>
                      <a:pt x="32" y="386"/>
                    </a:lnTo>
                    <a:lnTo>
                      <a:pt x="49" y="369"/>
                    </a:lnTo>
                    <a:lnTo>
                      <a:pt x="49" y="369"/>
                    </a:lnTo>
                    <a:lnTo>
                      <a:pt x="101" y="318"/>
                    </a:lnTo>
                    <a:lnTo>
                      <a:pt x="101" y="318"/>
                    </a:lnTo>
                    <a:lnTo>
                      <a:pt x="158" y="263"/>
                    </a:lnTo>
                    <a:lnTo>
                      <a:pt x="185" y="235"/>
                    </a:lnTo>
                    <a:lnTo>
                      <a:pt x="212" y="206"/>
                    </a:lnTo>
                    <a:lnTo>
                      <a:pt x="212" y="206"/>
                    </a:lnTo>
                    <a:lnTo>
                      <a:pt x="225" y="193"/>
                    </a:lnTo>
                    <a:lnTo>
                      <a:pt x="239" y="180"/>
                    </a:lnTo>
                    <a:lnTo>
                      <a:pt x="266" y="156"/>
                    </a:lnTo>
                    <a:lnTo>
                      <a:pt x="293" y="131"/>
                    </a:lnTo>
                    <a:lnTo>
                      <a:pt x="321" y="106"/>
                    </a:lnTo>
                    <a:lnTo>
                      <a:pt x="321" y="106"/>
                    </a:lnTo>
                    <a:lnTo>
                      <a:pt x="345" y="80"/>
                    </a:lnTo>
                    <a:lnTo>
                      <a:pt x="368" y="54"/>
                    </a:lnTo>
                    <a:lnTo>
                      <a:pt x="368" y="54"/>
                    </a:lnTo>
                    <a:lnTo>
                      <a:pt x="378" y="41"/>
                    </a:lnTo>
                    <a:lnTo>
                      <a:pt x="388" y="29"/>
                    </a:lnTo>
                    <a:lnTo>
                      <a:pt x="395" y="22"/>
                    </a:lnTo>
                    <a:lnTo>
                      <a:pt x="401" y="17"/>
                    </a:lnTo>
                    <a:lnTo>
                      <a:pt x="408" y="12"/>
                    </a:lnTo>
                    <a:lnTo>
                      <a:pt x="415" y="8"/>
                    </a:lnTo>
                    <a:lnTo>
                      <a:pt x="415" y="8"/>
                    </a:lnTo>
                    <a:lnTo>
                      <a:pt x="416" y="7"/>
                    </a:lnTo>
                    <a:lnTo>
                      <a:pt x="417" y="6"/>
                    </a:lnTo>
                    <a:lnTo>
                      <a:pt x="417" y="4"/>
                    </a:lnTo>
                    <a:lnTo>
                      <a:pt x="416" y="2"/>
                    </a:lnTo>
                    <a:lnTo>
                      <a:pt x="414" y="0"/>
                    </a:lnTo>
                    <a:lnTo>
                      <a:pt x="412" y="0"/>
                    </a:lnTo>
                    <a:lnTo>
                      <a:pt x="410" y="0"/>
                    </a:lnTo>
                    <a:lnTo>
                      <a:pt x="41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66" name="Freeform 612"/>
              <p:cNvSpPr/>
              <p:nvPr/>
            </p:nvSpPr>
            <p:spPr bwMode="auto">
              <a:xfrm>
                <a:off x="2181226" y="4264025"/>
                <a:ext cx="142875" cy="131763"/>
              </a:xfrm>
              <a:custGeom>
                <a:avLst/>
                <a:gdLst/>
                <a:ahLst/>
                <a:cxnLst>
                  <a:cxn ang="0">
                    <a:pos x="262" y="0"/>
                  </a:cxn>
                  <a:cxn ang="0">
                    <a:pos x="262" y="0"/>
                  </a:cxn>
                  <a:cxn ang="0">
                    <a:pos x="255" y="5"/>
                  </a:cxn>
                  <a:cxn ang="0">
                    <a:pos x="248" y="10"/>
                  </a:cxn>
                  <a:cxn ang="0">
                    <a:pos x="234" y="23"/>
                  </a:cxn>
                  <a:cxn ang="0">
                    <a:pos x="210" y="49"/>
                  </a:cxn>
                  <a:cxn ang="0">
                    <a:pos x="210" y="49"/>
                  </a:cxn>
                  <a:cxn ang="0">
                    <a:pos x="193" y="65"/>
                  </a:cxn>
                  <a:cxn ang="0">
                    <a:pos x="178" y="83"/>
                  </a:cxn>
                  <a:cxn ang="0">
                    <a:pos x="162" y="99"/>
                  </a:cxn>
                  <a:cxn ang="0">
                    <a:pos x="147" y="116"/>
                  </a:cxn>
                  <a:cxn ang="0">
                    <a:pos x="147" y="116"/>
                  </a:cxn>
                  <a:cxn ang="0">
                    <a:pos x="112" y="150"/>
                  </a:cxn>
                  <a:cxn ang="0">
                    <a:pos x="76" y="182"/>
                  </a:cxn>
                  <a:cxn ang="0">
                    <a:pos x="39" y="212"/>
                  </a:cxn>
                  <a:cxn ang="0">
                    <a:pos x="2" y="242"/>
                  </a:cxn>
                  <a:cxn ang="0">
                    <a:pos x="2" y="242"/>
                  </a:cxn>
                  <a:cxn ang="0">
                    <a:pos x="1" y="244"/>
                  </a:cxn>
                  <a:cxn ang="0">
                    <a:pos x="0" y="245"/>
                  </a:cxn>
                  <a:cxn ang="0">
                    <a:pos x="1" y="249"/>
                  </a:cxn>
                  <a:cxn ang="0">
                    <a:pos x="2" y="250"/>
                  </a:cxn>
                  <a:cxn ang="0">
                    <a:pos x="3" y="251"/>
                  </a:cxn>
                  <a:cxn ang="0">
                    <a:pos x="5" y="251"/>
                  </a:cxn>
                  <a:cxn ang="0">
                    <a:pos x="7" y="250"/>
                  </a:cxn>
                  <a:cxn ang="0">
                    <a:pos x="7" y="250"/>
                  </a:cxn>
                  <a:cxn ang="0">
                    <a:pos x="11" y="248"/>
                  </a:cxn>
                  <a:cxn ang="0">
                    <a:pos x="17" y="246"/>
                  </a:cxn>
                  <a:cxn ang="0">
                    <a:pos x="21" y="244"/>
                  </a:cxn>
                  <a:cxn ang="0">
                    <a:pos x="26" y="241"/>
                  </a:cxn>
                  <a:cxn ang="0">
                    <a:pos x="26" y="241"/>
                  </a:cxn>
                  <a:cxn ang="0">
                    <a:pos x="27" y="240"/>
                  </a:cxn>
                  <a:cxn ang="0">
                    <a:pos x="28" y="238"/>
                  </a:cxn>
                  <a:cxn ang="0">
                    <a:pos x="28" y="235"/>
                  </a:cxn>
                  <a:cxn ang="0">
                    <a:pos x="27" y="234"/>
                  </a:cxn>
                  <a:cxn ang="0">
                    <a:pos x="27" y="234"/>
                  </a:cxn>
                  <a:cxn ang="0">
                    <a:pos x="57" y="211"/>
                  </a:cxn>
                  <a:cxn ang="0">
                    <a:pos x="86" y="186"/>
                  </a:cxn>
                  <a:cxn ang="0">
                    <a:pos x="114" y="161"/>
                  </a:cxn>
                  <a:cxn ang="0">
                    <a:pos x="142" y="135"/>
                  </a:cxn>
                  <a:cxn ang="0">
                    <a:pos x="142" y="135"/>
                  </a:cxn>
                  <a:cxn ang="0">
                    <a:pos x="174" y="101"/>
                  </a:cxn>
                  <a:cxn ang="0">
                    <a:pos x="206" y="67"/>
                  </a:cxn>
                  <a:cxn ang="0">
                    <a:pos x="206" y="67"/>
                  </a:cxn>
                  <a:cxn ang="0">
                    <a:pos x="220" y="51"/>
                  </a:cxn>
                  <a:cxn ang="0">
                    <a:pos x="234" y="35"/>
                  </a:cxn>
                  <a:cxn ang="0">
                    <a:pos x="250" y="21"/>
                  </a:cxn>
                  <a:cxn ang="0">
                    <a:pos x="258" y="14"/>
                  </a:cxn>
                  <a:cxn ang="0">
                    <a:pos x="268" y="8"/>
                  </a:cxn>
                  <a:cxn ang="0">
                    <a:pos x="268" y="8"/>
                  </a:cxn>
                  <a:cxn ang="0">
                    <a:pos x="270" y="7"/>
                  </a:cxn>
                  <a:cxn ang="0">
                    <a:pos x="270" y="5"/>
                  </a:cxn>
                  <a:cxn ang="0">
                    <a:pos x="270" y="4"/>
                  </a:cxn>
                  <a:cxn ang="0">
                    <a:pos x="270" y="2"/>
                  </a:cxn>
                  <a:cxn ang="0">
                    <a:pos x="268" y="1"/>
                  </a:cxn>
                  <a:cxn ang="0">
                    <a:pos x="267" y="0"/>
                  </a:cxn>
                  <a:cxn ang="0">
                    <a:pos x="264" y="0"/>
                  </a:cxn>
                  <a:cxn ang="0">
                    <a:pos x="262" y="0"/>
                  </a:cxn>
                  <a:cxn ang="0">
                    <a:pos x="262" y="0"/>
                  </a:cxn>
                </a:cxnLst>
                <a:rect l="0" t="0" r="r" b="b"/>
                <a:pathLst>
                  <a:path w="270" h="251">
                    <a:moveTo>
                      <a:pt x="262" y="0"/>
                    </a:moveTo>
                    <a:lnTo>
                      <a:pt x="262" y="0"/>
                    </a:lnTo>
                    <a:lnTo>
                      <a:pt x="255" y="5"/>
                    </a:lnTo>
                    <a:lnTo>
                      <a:pt x="248" y="10"/>
                    </a:lnTo>
                    <a:lnTo>
                      <a:pt x="234" y="23"/>
                    </a:lnTo>
                    <a:lnTo>
                      <a:pt x="210" y="49"/>
                    </a:lnTo>
                    <a:lnTo>
                      <a:pt x="210" y="49"/>
                    </a:lnTo>
                    <a:lnTo>
                      <a:pt x="193" y="65"/>
                    </a:lnTo>
                    <a:lnTo>
                      <a:pt x="178" y="83"/>
                    </a:lnTo>
                    <a:lnTo>
                      <a:pt x="162" y="99"/>
                    </a:lnTo>
                    <a:lnTo>
                      <a:pt x="147" y="116"/>
                    </a:lnTo>
                    <a:lnTo>
                      <a:pt x="147" y="116"/>
                    </a:lnTo>
                    <a:lnTo>
                      <a:pt x="112" y="150"/>
                    </a:lnTo>
                    <a:lnTo>
                      <a:pt x="76" y="182"/>
                    </a:lnTo>
                    <a:lnTo>
                      <a:pt x="39" y="212"/>
                    </a:lnTo>
                    <a:lnTo>
                      <a:pt x="2" y="242"/>
                    </a:lnTo>
                    <a:lnTo>
                      <a:pt x="2" y="242"/>
                    </a:lnTo>
                    <a:lnTo>
                      <a:pt x="1" y="244"/>
                    </a:lnTo>
                    <a:lnTo>
                      <a:pt x="0" y="245"/>
                    </a:lnTo>
                    <a:lnTo>
                      <a:pt x="1" y="249"/>
                    </a:lnTo>
                    <a:lnTo>
                      <a:pt x="2" y="250"/>
                    </a:lnTo>
                    <a:lnTo>
                      <a:pt x="3" y="251"/>
                    </a:lnTo>
                    <a:lnTo>
                      <a:pt x="5" y="251"/>
                    </a:lnTo>
                    <a:lnTo>
                      <a:pt x="7" y="250"/>
                    </a:lnTo>
                    <a:lnTo>
                      <a:pt x="7" y="250"/>
                    </a:lnTo>
                    <a:lnTo>
                      <a:pt x="11" y="248"/>
                    </a:lnTo>
                    <a:lnTo>
                      <a:pt x="17" y="246"/>
                    </a:lnTo>
                    <a:lnTo>
                      <a:pt x="21" y="244"/>
                    </a:lnTo>
                    <a:lnTo>
                      <a:pt x="26" y="241"/>
                    </a:lnTo>
                    <a:lnTo>
                      <a:pt x="26" y="241"/>
                    </a:lnTo>
                    <a:lnTo>
                      <a:pt x="27" y="240"/>
                    </a:lnTo>
                    <a:lnTo>
                      <a:pt x="28" y="238"/>
                    </a:lnTo>
                    <a:lnTo>
                      <a:pt x="28" y="235"/>
                    </a:lnTo>
                    <a:lnTo>
                      <a:pt x="27" y="234"/>
                    </a:lnTo>
                    <a:lnTo>
                      <a:pt x="27" y="234"/>
                    </a:lnTo>
                    <a:lnTo>
                      <a:pt x="57" y="211"/>
                    </a:lnTo>
                    <a:lnTo>
                      <a:pt x="86" y="186"/>
                    </a:lnTo>
                    <a:lnTo>
                      <a:pt x="114" y="161"/>
                    </a:lnTo>
                    <a:lnTo>
                      <a:pt x="142" y="135"/>
                    </a:lnTo>
                    <a:lnTo>
                      <a:pt x="142" y="135"/>
                    </a:lnTo>
                    <a:lnTo>
                      <a:pt x="174" y="101"/>
                    </a:lnTo>
                    <a:lnTo>
                      <a:pt x="206" y="67"/>
                    </a:lnTo>
                    <a:lnTo>
                      <a:pt x="206" y="67"/>
                    </a:lnTo>
                    <a:lnTo>
                      <a:pt x="220" y="51"/>
                    </a:lnTo>
                    <a:lnTo>
                      <a:pt x="234" y="35"/>
                    </a:lnTo>
                    <a:lnTo>
                      <a:pt x="250" y="21"/>
                    </a:lnTo>
                    <a:lnTo>
                      <a:pt x="258" y="14"/>
                    </a:lnTo>
                    <a:lnTo>
                      <a:pt x="268" y="8"/>
                    </a:lnTo>
                    <a:lnTo>
                      <a:pt x="268" y="8"/>
                    </a:lnTo>
                    <a:lnTo>
                      <a:pt x="270" y="7"/>
                    </a:lnTo>
                    <a:lnTo>
                      <a:pt x="270" y="5"/>
                    </a:lnTo>
                    <a:lnTo>
                      <a:pt x="270" y="4"/>
                    </a:lnTo>
                    <a:lnTo>
                      <a:pt x="270" y="2"/>
                    </a:lnTo>
                    <a:lnTo>
                      <a:pt x="268" y="1"/>
                    </a:lnTo>
                    <a:lnTo>
                      <a:pt x="267" y="0"/>
                    </a:lnTo>
                    <a:lnTo>
                      <a:pt x="264" y="0"/>
                    </a:lnTo>
                    <a:lnTo>
                      <a:pt x="262" y="0"/>
                    </a:lnTo>
                    <a:lnTo>
                      <a:pt x="26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67" name="Freeform 613"/>
              <p:cNvSpPr/>
              <p:nvPr/>
            </p:nvSpPr>
            <p:spPr bwMode="auto">
              <a:xfrm>
                <a:off x="2182813" y="4306888"/>
                <a:ext cx="133350" cy="123825"/>
              </a:xfrm>
              <a:custGeom>
                <a:avLst/>
                <a:gdLst/>
                <a:ahLst/>
                <a:cxnLst>
                  <a:cxn ang="0">
                    <a:pos x="244" y="1"/>
                  </a:cxn>
                  <a:cxn ang="0">
                    <a:pos x="244" y="1"/>
                  </a:cxn>
                  <a:cxn ang="0">
                    <a:pos x="227" y="18"/>
                  </a:cxn>
                  <a:cxn ang="0">
                    <a:pos x="211" y="36"/>
                  </a:cxn>
                  <a:cxn ang="0">
                    <a:pos x="179" y="73"/>
                  </a:cxn>
                  <a:cxn ang="0">
                    <a:pos x="162" y="90"/>
                  </a:cxn>
                  <a:cxn ang="0">
                    <a:pos x="146" y="108"/>
                  </a:cxn>
                  <a:cxn ang="0">
                    <a:pos x="128" y="125"/>
                  </a:cxn>
                  <a:cxn ang="0">
                    <a:pos x="110" y="141"/>
                  </a:cxn>
                  <a:cxn ang="0">
                    <a:pos x="110" y="141"/>
                  </a:cxn>
                  <a:cxn ang="0">
                    <a:pos x="71" y="172"/>
                  </a:cxn>
                  <a:cxn ang="0">
                    <a:pos x="52" y="188"/>
                  </a:cxn>
                  <a:cxn ang="0">
                    <a:pos x="31" y="202"/>
                  </a:cxn>
                  <a:cxn ang="0">
                    <a:pos x="31" y="202"/>
                  </a:cxn>
                  <a:cxn ang="0">
                    <a:pos x="23" y="208"/>
                  </a:cxn>
                  <a:cxn ang="0">
                    <a:pos x="14" y="213"/>
                  </a:cxn>
                  <a:cxn ang="0">
                    <a:pos x="9" y="217"/>
                  </a:cxn>
                  <a:cxn ang="0">
                    <a:pos x="5" y="222"/>
                  </a:cxn>
                  <a:cxn ang="0">
                    <a:pos x="2" y="226"/>
                  </a:cxn>
                  <a:cxn ang="0">
                    <a:pos x="0" y="230"/>
                  </a:cxn>
                  <a:cxn ang="0">
                    <a:pos x="0" y="230"/>
                  </a:cxn>
                  <a:cxn ang="0">
                    <a:pos x="0" y="232"/>
                  </a:cxn>
                  <a:cxn ang="0">
                    <a:pos x="1" y="234"/>
                  </a:cxn>
                  <a:cxn ang="0">
                    <a:pos x="2" y="235"/>
                  </a:cxn>
                  <a:cxn ang="0">
                    <a:pos x="4" y="236"/>
                  </a:cxn>
                  <a:cxn ang="0">
                    <a:pos x="5" y="236"/>
                  </a:cxn>
                  <a:cxn ang="0">
                    <a:pos x="7" y="236"/>
                  </a:cxn>
                  <a:cxn ang="0">
                    <a:pos x="8" y="234"/>
                  </a:cxn>
                  <a:cxn ang="0">
                    <a:pos x="9" y="233"/>
                  </a:cxn>
                  <a:cxn ang="0">
                    <a:pos x="9" y="233"/>
                  </a:cxn>
                  <a:cxn ang="0">
                    <a:pos x="12" y="228"/>
                  </a:cxn>
                  <a:cxn ang="0">
                    <a:pos x="16" y="224"/>
                  </a:cxn>
                  <a:cxn ang="0">
                    <a:pos x="21" y="220"/>
                  </a:cxn>
                  <a:cxn ang="0">
                    <a:pos x="26" y="215"/>
                  </a:cxn>
                  <a:cxn ang="0">
                    <a:pos x="38" y="207"/>
                  </a:cxn>
                  <a:cxn ang="0">
                    <a:pos x="49" y="201"/>
                  </a:cxn>
                  <a:cxn ang="0">
                    <a:pos x="49" y="201"/>
                  </a:cxn>
                  <a:cxn ang="0">
                    <a:pos x="67" y="185"/>
                  </a:cxn>
                  <a:cxn ang="0">
                    <a:pos x="86" y="171"/>
                  </a:cxn>
                  <a:cxn ang="0">
                    <a:pos x="104" y="158"/>
                  </a:cxn>
                  <a:cxn ang="0">
                    <a:pos x="123" y="142"/>
                  </a:cxn>
                  <a:cxn ang="0">
                    <a:pos x="123" y="142"/>
                  </a:cxn>
                  <a:cxn ang="0">
                    <a:pos x="141" y="127"/>
                  </a:cxn>
                  <a:cxn ang="0">
                    <a:pos x="156" y="109"/>
                  </a:cxn>
                  <a:cxn ang="0">
                    <a:pos x="187" y="74"/>
                  </a:cxn>
                  <a:cxn ang="0">
                    <a:pos x="187" y="74"/>
                  </a:cxn>
                  <a:cxn ang="0">
                    <a:pos x="218" y="40"/>
                  </a:cxn>
                  <a:cxn ang="0">
                    <a:pos x="250" y="7"/>
                  </a:cxn>
                  <a:cxn ang="0">
                    <a:pos x="250" y="7"/>
                  </a:cxn>
                  <a:cxn ang="0">
                    <a:pos x="251" y="6"/>
                  </a:cxn>
                  <a:cxn ang="0">
                    <a:pos x="252" y="4"/>
                  </a:cxn>
                  <a:cxn ang="0">
                    <a:pos x="251" y="2"/>
                  </a:cxn>
                  <a:cxn ang="0">
                    <a:pos x="250" y="1"/>
                  </a:cxn>
                  <a:cxn ang="0">
                    <a:pos x="249" y="0"/>
                  </a:cxn>
                  <a:cxn ang="0">
                    <a:pos x="247" y="0"/>
                  </a:cxn>
                  <a:cxn ang="0">
                    <a:pos x="245" y="0"/>
                  </a:cxn>
                  <a:cxn ang="0">
                    <a:pos x="244" y="1"/>
                  </a:cxn>
                  <a:cxn ang="0">
                    <a:pos x="244" y="1"/>
                  </a:cxn>
                </a:cxnLst>
                <a:rect l="0" t="0" r="r" b="b"/>
                <a:pathLst>
                  <a:path w="252" h="236">
                    <a:moveTo>
                      <a:pt x="244" y="1"/>
                    </a:moveTo>
                    <a:lnTo>
                      <a:pt x="244" y="1"/>
                    </a:lnTo>
                    <a:lnTo>
                      <a:pt x="227" y="18"/>
                    </a:lnTo>
                    <a:lnTo>
                      <a:pt x="211" y="36"/>
                    </a:lnTo>
                    <a:lnTo>
                      <a:pt x="179" y="73"/>
                    </a:lnTo>
                    <a:lnTo>
                      <a:pt x="162" y="90"/>
                    </a:lnTo>
                    <a:lnTo>
                      <a:pt x="146" y="108"/>
                    </a:lnTo>
                    <a:lnTo>
                      <a:pt x="128" y="125"/>
                    </a:lnTo>
                    <a:lnTo>
                      <a:pt x="110" y="141"/>
                    </a:lnTo>
                    <a:lnTo>
                      <a:pt x="110" y="141"/>
                    </a:lnTo>
                    <a:lnTo>
                      <a:pt x="71" y="172"/>
                    </a:lnTo>
                    <a:lnTo>
                      <a:pt x="52" y="188"/>
                    </a:lnTo>
                    <a:lnTo>
                      <a:pt x="31" y="202"/>
                    </a:lnTo>
                    <a:lnTo>
                      <a:pt x="31" y="202"/>
                    </a:lnTo>
                    <a:lnTo>
                      <a:pt x="23" y="208"/>
                    </a:lnTo>
                    <a:lnTo>
                      <a:pt x="14" y="213"/>
                    </a:lnTo>
                    <a:lnTo>
                      <a:pt x="9" y="217"/>
                    </a:lnTo>
                    <a:lnTo>
                      <a:pt x="5" y="222"/>
                    </a:lnTo>
                    <a:lnTo>
                      <a:pt x="2" y="226"/>
                    </a:lnTo>
                    <a:lnTo>
                      <a:pt x="0" y="230"/>
                    </a:lnTo>
                    <a:lnTo>
                      <a:pt x="0" y="230"/>
                    </a:lnTo>
                    <a:lnTo>
                      <a:pt x="0" y="232"/>
                    </a:lnTo>
                    <a:lnTo>
                      <a:pt x="1" y="234"/>
                    </a:lnTo>
                    <a:lnTo>
                      <a:pt x="2" y="235"/>
                    </a:lnTo>
                    <a:lnTo>
                      <a:pt x="4" y="236"/>
                    </a:lnTo>
                    <a:lnTo>
                      <a:pt x="5" y="236"/>
                    </a:lnTo>
                    <a:lnTo>
                      <a:pt x="7" y="236"/>
                    </a:lnTo>
                    <a:lnTo>
                      <a:pt x="8" y="234"/>
                    </a:lnTo>
                    <a:lnTo>
                      <a:pt x="9" y="233"/>
                    </a:lnTo>
                    <a:lnTo>
                      <a:pt x="9" y="233"/>
                    </a:lnTo>
                    <a:lnTo>
                      <a:pt x="12" y="228"/>
                    </a:lnTo>
                    <a:lnTo>
                      <a:pt x="16" y="224"/>
                    </a:lnTo>
                    <a:lnTo>
                      <a:pt x="21" y="220"/>
                    </a:lnTo>
                    <a:lnTo>
                      <a:pt x="26" y="215"/>
                    </a:lnTo>
                    <a:lnTo>
                      <a:pt x="38" y="207"/>
                    </a:lnTo>
                    <a:lnTo>
                      <a:pt x="49" y="201"/>
                    </a:lnTo>
                    <a:lnTo>
                      <a:pt x="49" y="201"/>
                    </a:lnTo>
                    <a:lnTo>
                      <a:pt x="67" y="185"/>
                    </a:lnTo>
                    <a:lnTo>
                      <a:pt x="86" y="171"/>
                    </a:lnTo>
                    <a:lnTo>
                      <a:pt x="104" y="158"/>
                    </a:lnTo>
                    <a:lnTo>
                      <a:pt x="123" y="142"/>
                    </a:lnTo>
                    <a:lnTo>
                      <a:pt x="123" y="142"/>
                    </a:lnTo>
                    <a:lnTo>
                      <a:pt x="141" y="127"/>
                    </a:lnTo>
                    <a:lnTo>
                      <a:pt x="156" y="109"/>
                    </a:lnTo>
                    <a:lnTo>
                      <a:pt x="187" y="74"/>
                    </a:lnTo>
                    <a:lnTo>
                      <a:pt x="187" y="74"/>
                    </a:lnTo>
                    <a:lnTo>
                      <a:pt x="218" y="40"/>
                    </a:lnTo>
                    <a:lnTo>
                      <a:pt x="250" y="7"/>
                    </a:lnTo>
                    <a:lnTo>
                      <a:pt x="250" y="7"/>
                    </a:lnTo>
                    <a:lnTo>
                      <a:pt x="251" y="6"/>
                    </a:lnTo>
                    <a:lnTo>
                      <a:pt x="252" y="4"/>
                    </a:lnTo>
                    <a:lnTo>
                      <a:pt x="251" y="2"/>
                    </a:lnTo>
                    <a:lnTo>
                      <a:pt x="250" y="1"/>
                    </a:lnTo>
                    <a:lnTo>
                      <a:pt x="249" y="0"/>
                    </a:lnTo>
                    <a:lnTo>
                      <a:pt x="247" y="0"/>
                    </a:lnTo>
                    <a:lnTo>
                      <a:pt x="245" y="0"/>
                    </a:lnTo>
                    <a:lnTo>
                      <a:pt x="244" y="1"/>
                    </a:lnTo>
                    <a:lnTo>
                      <a:pt x="244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68" name="Freeform 614"/>
              <p:cNvSpPr/>
              <p:nvPr/>
            </p:nvSpPr>
            <p:spPr bwMode="auto">
              <a:xfrm>
                <a:off x="2190751" y="4356100"/>
                <a:ext cx="127000" cy="115888"/>
              </a:xfrm>
              <a:custGeom>
                <a:avLst/>
                <a:gdLst/>
                <a:ahLst/>
                <a:cxnLst>
                  <a:cxn ang="0">
                    <a:pos x="234" y="1"/>
                  </a:cxn>
                  <a:cxn ang="0">
                    <a:pos x="234" y="1"/>
                  </a:cxn>
                  <a:cxn ang="0">
                    <a:pos x="220" y="12"/>
                  </a:cxn>
                  <a:cxn ang="0">
                    <a:pos x="205" y="23"/>
                  </a:cxn>
                  <a:cxn ang="0">
                    <a:pos x="191" y="35"/>
                  </a:cxn>
                  <a:cxn ang="0">
                    <a:pos x="177" y="47"/>
                  </a:cxn>
                  <a:cxn ang="0">
                    <a:pos x="151" y="73"/>
                  </a:cxn>
                  <a:cxn ang="0">
                    <a:pos x="126" y="100"/>
                  </a:cxn>
                  <a:cxn ang="0">
                    <a:pos x="126" y="100"/>
                  </a:cxn>
                  <a:cxn ang="0">
                    <a:pos x="110" y="114"/>
                  </a:cxn>
                  <a:cxn ang="0">
                    <a:pos x="96" y="128"/>
                  </a:cxn>
                  <a:cxn ang="0">
                    <a:pos x="64" y="156"/>
                  </a:cxn>
                  <a:cxn ang="0">
                    <a:pos x="32" y="182"/>
                  </a:cxn>
                  <a:cxn ang="0">
                    <a:pos x="16" y="196"/>
                  </a:cxn>
                  <a:cxn ang="0">
                    <a:pos x="1" y="210"/>
                  </a:cxn>
                  <a:cxn ang="0">
                    <a:pos x="1" y="210"/>
                  </a:cxn>
                  <a:cxn ang="0">
                    <a:pos x="0" y="212"/>
                  </a:cxn>
                  <a:cxn ang="0">
                    <a:pos x="0" y="215"/>
                  </a:cxn>
                  <a:cxn ang="0">
                    <a:pos x="2" y="217"/>
                  </a:cxn>
                  <a:cxn ang="0">
                    <a:pos x="5" y="219"/>
                  </a:cxn>
                  <a:cxn ang="0">
                    <a:pos x="9" y="219"/>
                  </a:cxn>
                  <a:cxn ang="0">
                    <a:pos x="9" y="219"/>
                  </a:cxn>
                  <a:cxn ang="0">
                    <a:pos x="12" y="217"/>
                  </a:cxn>
                  <a:cxn ang="0">
                    <a:pos x="13" y="215"/>
                  </a:cxn>
                  <a:cxn ang="0">
                    <a:pos x="14" y="213"/>
                  </a:cxn>
                  <a:cxn ang="0">
                    <a:pos x="13" y="211"/>
                  </a:cxn>
                  <a:cxn ang="0">
                    <a:pos x="13" y="211"/>
                  </a:cxn>
                  <a:cxn ang="0">
                    <a:pos x="40" y="188"/>
                  </a:cxn>
                  <a:cxn ang="0">
                    <a:pos x="67" y="165"/>
                  </a:cxn>
                  <a:cxn ang="0">
                    <a:pos x="94" y="142"/>
                  </a:cxn>
                  <a:cxn ang="0">
                    <a:pos x="120" y="118"/>
                  </a:cxn>
                  <a:cxn ang="0">
                    <a:pos x="120" y="118"/>
                  </a:cxn>
                  <a:cxn ang="0">
                    <a:pos x="149" y="89"/>
                  </a:cxn>
                  <a:cxn ang="0">
                    <a:pos x="177" y="62"/>
                  </a:cxn>
                  <a:cxn ang="0">
                    <a:pos x="192" y="47"/>
                  </a:cxn>
                  <a:cxn ang="0">
                    <a:pos x="207" y="34"/>
                  </a:cxn>
                  <a:cxn ang="0">
                    <a:pos x="223" y="21"/>
                  </a:cxn>
                  <a:cxn ang="0">
                    <a:pos x="239" y="9"/>
                  </a:cxn>
                  <a:cxn ang="0">
                    <a:pos x="239" y="9"/>
                  </a:cxn>
                  <a:cxn ang="0">
                    <a:pos x="240" y="8"/>
                  </a:cxn>
                  <a:cxn ang="0">
                    <a:pos x="241" y="6"/>
                  </a:cxn>
                  <a:cxn ang="0">
                    <a:pos x="241" y="4"/>
                  </a:cxn>
                  <a:cxn ang="0">
                    <a:pos x="240" y="2"/>
                  </a:cxn>
                  <a:cxn ang="0">
                    <a:pos x="239" y="1"/>
                  </a:cxn>
                  <a:cxn ang="0">
                    <a:pos x="238" y="0"/>
                  </a:cxn>
                  <a:cxn ang="0">
                    <a:pos x="236" y="0"/>
                  </a:cxn>
                  <a:cxn ang="0">
                    <a:pos x="234" y="1"/>
                  </a:cxn>
                  <a:cxn ang="0">
                    <a:pos x="234" y="1"/>
                  </a:cxn>
                </a:cxnLst>
                <a:rect l="0" t="0" r="r" b="b"/>
                <a:pathLst>
                  <a:path w="241" h="219">
                    <a:moveTo>
                      <a:pt x="234" y="1"/>
                    </a:moveTo>
                    <a:lnTo>
                      <a:pt x="234" y="1"/>
                    </a:lnTo>
                    <a:lnTo>
                      <a:pt x="220" y="12"/>
                    </a:lnTo>
                    <a:lnTo>
                      <a:pt x="205" y="23"/>
                    </a:lnTo>
                    <a:lnTo>
                      <a:pt x="191" y="35"/>
                    </a:lnTo>
                    <a:lnTo>
                      <a:pt x="177" y="47"/>
                    </a:lnTo>
                    <a:lnTo>
                      <a:pt x="151" y="73"/>
                    </a:lnTo>
                    <a:lnTo>
                      <a:pt x="126" y="100"/>
                    </a:lnTo>
                    <a:lnTo>
                      <a:pt x="126" y="100"/>
                    </a:lnTo>
                    <a:lnTo>
                      <a:pt x="110" y="114"/>
                    </a:lnTo>
                    <a:lnTo>
                      <a:pt x="96" y="128"/>
                    </a:lnTo>
                    <a:lnTo>
                      <a:pt x="64" y="156"/>
                    </a:lnTo>
                    <a:lnTo>
                      <a:pt x="32" y="182"/>
                    </a:lnTo>
                    <a:lnTo>
                      <a:pt x="16" y="196"/>
                    </a:lnTo>
                    <a:lnTo>
                      <a:pt x="1" y="210"/>
                    </a:lnTo>
                    <a:lnTo>
                      <a:pt x="1" y="210"/>
                    </a:lnTo>
                    <a:lnTo>
                      <a:pt x="0" y="212"/>
                    </a:lnTo>
                    <a:lnTo>
                      <a:pt x="0" y="215"/>
                    </a:lnTo>
                    <a:lnTo>
                      <a:pt x="2" y="217"/>
                    </a:lnTo>
                    <a:lnTo>
                      <a:pt x="5" y="219"/>
                    </a:lnTo>
                    <a:lnTo>
                      <a:pt x="9" y="219"/>
                    </a:lnTo>
                    <a:lnTo>
                      <a:pt x="9" y="219"/>
                    </a:lnTo>
                    <a:lnTo>
                      <a:pt x="12" y="217"/>
                    </a:lnTo>
                    <a:lnTo>
                      <a:pt x="13" y="215"/>
                    </a:lnTo>
                    <a:lnTo>
                      <a:pt x="14" y="213"/>
                    </a:lnTo>
                    <a:lnTo>
                      <a:pt x="13" y="211"/>
                    </a:lnTo>
                    <a:lnTo>
                      <a:pt x="13" y="211"/>
                    </a:lnTo>
                    <a:lnTo>
                      <a:pt x="40" y="188"/>
                    </a:lnTo>
                    <a:lnTo>
                      <a:pt x="67" y="165"/>
                    </a:lnTo>
                    <a:lnTo>
                      <a:pt x="94" y="142"/>
                    </a:lnTo>
                    <a:lnTo>
                      <a:pt x="120" y="118"/>
                    </a:lnTo>
                    <a:lnTo>
                      <a:pt x="120" y="118"/>
                    </a:lnTo>
                    <a:lnTo>
                      <a:pt x="149" y="89"/>
                    </a:lnTo>
                    <a:lnTo>
                      <a:pt x="177" y="62"/>
                    </a:lnTo>
                    <a:lnTo>
                      <a:pt x="192" y="47"/>
                    </a:lnTo>
                    <a:lnTo>
                      <a:pt x="207" y="34"/>
                    </a:lnTo>
                    <a:lnTo>
                      <a:pt x="223" y="21"/>
                    </a:lnTo>
                    <a:lnTo>
                      <a:pt x="239" y="9"/>
                    </a:lnTo>
                    <a:lnTo>
                      <a:pt x="239" y="9"/>
                    </a:lnTo>
                    <a:lnTo>
                      <a:pt x="240" y="8"/>
                    </a:lnTo>
                    <a:lnTo>
                      <a:pt x="241" y="6"/>
                    </a:lnTo>
                    <a:lnTo>
                      <a:pt x="241" y="4"/>
                    </a:lnTo>
                    <a:lnTo>
                      <a:pt x="240" y="2"/>
                    </a:lnTo>
                    <a:lnTo>
                      <a:pt x="239" y="1"/>
                    </a:lnTo>
                    <a:lnTo>
                      <a:pt x="238" y="0"/>
                    </a:lnTo>
                    <a:lnTo>
                      <a:pt x="236" y="0"/>
                    </a:lnTo>
                    <a:lnTo>
                      <a:pt x="234" y="1"/>
                    </a:lnTo>
                    <a:lnTo>
                      <a:pt x="234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70" name="Freeform 616"/>
              <p:cNvSpPr/>
              <p:nvPr/>
            </p:nvSpPr>
            <p:spPr bwMode="auto">
              <a:xfrm>
                <a:off x="2190751" y="4446588"/>
                <a:ext cx="122238" cy="122238"/>
              </a:xfrm>
              <a:custGeom>
                <a:avLst/>
                <a:gdLst/>
                <a:ahLst/>
                <a:cxnLst>
                  <a:cxn ang="0">
                    <a:pos x="223" y="2"/>
                  </a:cxn>
                  <a:cxn ang="0">
                    <a:pos x="223" y="2"/>
                  </a:cxn>
                  <a:cxn ang="0">
                    <a:pos x="221" y="5"/>
                  </a:cxn>
                  <a:cxn ang="0">
                    <a:pos x="218" y="8"/>
                  </a:cxn>
                  <a:cxn ang="0">
                    <a:pos x="211" y="12"/>
                  </a:cxn>
                  <a:cxn ang="0">
                    <a:pos x="205" y="15"/>
                  </a:cxn>
                  <a:cxn ang="0">
                    <a:pos x="203" y="18"/>
                  </a:cxn>
                  <a:cxn ang="0">
                    <a:pos x="200" y="20"/>
                  </a:cxn>
                  <a:cxn ang="0">
                    <a:pos x="200" y="20"/>
                  </a:cxn>
                  <a:cxn ang="0">
                    <a:pos x="178" y="50"/>
                  </a:cxn>
                  <a:cxn ang="0">
                    <a:pos x="178" y="50"/>
                  </a:cxn>
                  <a:cxn ang="0">
                    <a:pos x="164" y="69"/>
                  </a:cxn>
                  <a:cxn ang="0">
                    <a:pos x="149" y="87"/>
                  </a:cxn>
                  <a:cxn ang="0">
                    <a:pos x="133" y="104"/>
                  </a:cxn>
                  <a:cxn ang="0">
                    <a:pos x="115" y="121"/>
                  </a:cxn>
                  <a:cxn ang="0">
                    <a:pos x="115" y="121"/>
                  </a:cxn>
                  <a:cxn ang="0">
                    <a:pos x="86" y="146"/>
                  </a:cxn>
                  <a:cxn ang="0">
                    <a:pos x="56" y="170"/>
                  </a:cxn>
                  <a:cxn ang="0">
                    <a:pos x="41" y="183"/>
                  </a:cxn>
                  <a:cxn ang="0">
                    <a:pos x="27" y="195"/>
                  </a:cxn>
                  <a:cxn ang="0">
                    <a:pos x="14" y="210"/>
                  </a:cxn>
                  <a:cxn ang="0">
                    <a:pos x="1" y="224"/>
                  </a:cxn>
                  <a:cxn ang="0">
                    <a:pos x="1" y="224"/>
                  </a:cxn>
                  <a:cxn ang="0">
                    <a:pos x="0" y="225"/>
                  </a:cxn>
                  <a:cxn ang="0">
                    <a:pos x="0" y="227"/>
                  </a:cxn>
                  <a:cxn ang="0">
                    <a:pos x="2" y="230"/>
                  </a:cxn>
                  <a:cxn ang="0">
                    <a:pos x="3" y="231"/>
                  </a:cxn>
                  <a:cxn ang="0">
                    <a:pos x="5" y="232"/>
                  </a:cxn>
                  <a:cxn ang="0">
                    <a:pos x="6" y="231"/>
                  </a:cxn>
                  <a:cxn ang="0">
                    <a:pos x="8" y="230"/>
                  </a:cxn>
                  <a:cxn ang="0">
                    <a:pos x="8" y="230"/>
                  </a:cxn>
                  <a:cxn ang="0">
                    <a:pos x="21" y="215"/>
                  </a:cxn>
                  <a:cxn ang="0">
                    <a:pos x="35" y="200"/>
                  </a:cxn>
                  <a:cxn ang="0">
                    <a:pos x="50" y="187"/>
                  </a:cxn>
                  <a:cxn ang="0">
                    <a:pos x="66" y="174"/>
                  </a:cxn>
                  <a:cxn ang="0">
                    <a:pos x="98" y="148"/>
                  </a:cxn>
                  <a:cxn ang="0">
                    <a:pos x="129" y="122"/>
                  </a:cxn>
                  <a:cxn ang="0">
                    <a:pos x="129" y="122"/>
                  </a:cxn>
                  <a:cxn ang="0">
                    <a:pos x="144" y="107"/>
                  </a:cxn>
                  <a:cxn ang="0">
                    <a:pos x="158" y="93"/>
                  </a:cxn>
                  <a:cxn ang="0">
                    <a:pos x="170" y="77"/>
                  </a:cxn>
                  <a:cxn ang="0">
                    <a:pos x="181" y="61"/>
                  </a:cxn>
                  <a:cxn ang="0">
                    <a:pos x="181" y="61"/>
                  </a:cxn>
                  <a:cxn ang="0">
                    <a:pos x="189" y="51"/>
                  </a:cxn>
                  <a:cxn ang="0">
                    <a:pos x="197" y="39"/>
                  </a:cxn>
                  <a:cxn ang="0">
                    <a:pos x="206" y="29"/>
                  </a:cxn>
                  <a:cxn ang="0">
                    <a:pos x="211" y="25"/>
                  </a:cxn>
                  <a:cxn ang="0">
                    <a:pos x="217" y="22"/>
                  </a:cxn>
                  <a:cxn ang="0">
                    <a:pos x="217" y="22"/>
                  </a:cxn>
                  <a:cxn ang="0">
                    <a:pos x="222" y="19"/>
                  </a:cxn>
                  <a:cxn ang="0">
                    <a:pos x="225" y="14"/>
                  </a:cxn>
                  <a:cxn ang="0">
                    <a:pos x="231" y="7"/>
                  </a:cxn>
                  <a:cxn ang="0">
                    <a:pos x="231" y="7"/>
                  </a:cxn>
                  <a:cxn ang="0">
                    <a:pos x="232" y="5"/>
                  </a:cxn>
                  <a:cxn ang="0">
                    <a:pos x="232" y="3"/>
                  </a:cxn>
                  <a:cxn ang="0">
                    <a:pos x="231" y="2"/>
                  </a:cxn>
                  <a:cxn ang="0">
                    <a:pos x="230" y="1"/>
                  </a:cxn>
                  <a:cxn ang="0">
                    <a:pos x="228" y="0"/>
                  </a:cxn>
                  <a:cxn ang="0">
                    <a:pos x="226" y="0"/>
                  </a:cxn>
                  <a:cxn ang="0">
                    <a:pos x="225" y="0"/>
                  </a:cxn>
                  <a:cxn ang="0">
                    <a:pos x="223" y="2"/>
                  </a:cxn>
                  <a:cxn ang="0">
                    <a:pos x="223" y="2"/>
                  </a:cxn>
                </a:cxnLst>
                <a:rect l="0" t="0" r="r" b="b"/>
                <a:pathLst>
                  <a:path w="232" h="232">
                    <a:moveTo>
                      <a:pt x="223" y="2"/>
                    </a:moveTo>
                    <a:lnTo>
                      <a:pt x="223" y="2"/>
                    </a:lnTo>
                    <a:lnTo>
                      <a:pt x="221" y="5"/>
                    </a:lnTo>
                    <a:lnTo>
                      <a:pt x="218" y="8"/>
                    </a:lnTo>
                    <a:lnTo>
                      <a:pt x="211" y="12"/>
                    </a:lnTo>
                    <a:lnTo>
                      <a:pt x="205" y="15"/>
                    </a:lnTo>
                    <a:lnTo>
                      <a:pt x="203" y="18"/>
                    </a:lnTo>
                    <a:lnTo>
                      <a:pt x="200" y="20"/>
                    </a:lnTo>
                    <a:lnTo>
                      <a:pt x="200" y="20"/>
                    </a:lnTo>
                    <a:lnTo>
                      <a:pt x="178" y="50"/>
                    </a:lnTo>
                    <a:lnTo>
                      <a:pt x="178" y="50"/>
                    </a:lnTo>
                    <a:lnTo>
                      <a:pt x="164" y="69"/>
                    </a:lnTo>
                    <a:lnTo>
                      <a:pt x="149" y="87"/>
                    </a:lnTo>
                    <a:lnTo>
                      <a:pt x="133" y="104"/>
                    </a:lnTo>
                    <a:lnTo>
                      <a:pt x="115" y="121"/>
                    </a:lnTo>
                    <a:lnTo>
                      <a:pt x="115" y="121"/>
                    </a:lnTo>
                    <a:lnTo>
                      <a:pt x="86" y="146"/>
                    </a:lnTo>
                    <a:lnTo>
                      <a:pt x="56" y="170"/>
                    </a:lnTo>
                    <a:lnTo>
                      <a:pt x="41" y="183"/>
                    </a:lnTo>
                    <a:lnTo>
                      <a:pt x="27" y="195"/>
                    </a:lnTo>
                    <a:lnTo>
                      <a:pt x="14" y="210"/>
                    </a:lnTo>
                    <a:lnTo>
                      <a:pt x="1" y="224"/>
                    </a:lnTo>
                    <a:lnTo>
                      <a:pt x="1" y="224"/>
                    </a:lnTo>
                    <a:lnTo>
                      <a:pt x="0" y="225"/>
                    </a:lnTo>
                    <a:lnTo>
                      <a:pt x="0" y="227"/>
                    </a:lnTo>
                    <a:lnTo>
                      <a:pt x="2" y="230"/>
                    </a:lnTo>
                    <a:lnTo>
                      <a:pt x="3" y="231"/>
                    </a:lnTo>
                    <a:lnTo>
                      <a:pt x="5" y="232"/>
                    </a:lnTo>
                    <a:lnTo>
                      <a:pt x="6" y="231"/>
                    </a:lnTo>
                    <a:lnTo>
                      <a:pt x="8" y="230"/>
                    </a:lnTo>
                    <a:lnTo>
                      <a:pt x="8" y="230"/>
                    </a:lnTo>
                    <a:lnTo>
                      <a:pt x="21" y="215"/>
                    </a:lnTo>
                    <a:lnTo>
                      <a:pt x="35" y="200"/>
                    </a:lnTo>
                    <a:lnTo>
                      <a:pt x="50" y="187"/>
                    </a:lnTo>
                    <a:lnTo>
                      <a:pt x="66" y="174"/>
                    </a:lnTo>
                    <a:lnTo>
                      <a:pt x="98" y="148"/>
                    </a:lnTo>
                    <a:lnTo>
                      <a:pt x="129" y="122"/>
                    </a:lnTo>
                    <a:lnTo>
                      <a:pt x="129" y="122"/>
                    </a:lnTo>
                    <a:lnTo>
                      <a:pt x="144" y="107"/>
                    </a:lnTo>
                    <a:lnTo>
                      <a:pt x="158" y="93"/>
                    </a:lnTo>
                    <a:lnTo>
                      <a:pt x="170" y="77"/>
                    </a:lnTo>
                    <a:lnTo>
                      <a:pt x="181" y="61"/>
                    </a:lnTo>
                    <a:lnTo>
                      <a:pt x="181" y="61"/>
                    </a:lnTo>
                    <a:lnTo>
                      <a:pt x="189" y="51"/>
                    </a:lnTo>
                    <a:lnTo>
                      <a:pt x="197" y="39"/>
                    </a:lnTo>
                    <a:lnTo>
                      <a:pt x="206" y="29"/>
                    </a:lnTo>
                    <a:lnTo>
                      <a:pt x="211" y="25"/>
                    </a:lnTo>
                    <a:lnTo>
                      <a:pt x="217" y="22"/>
                    </a:lnTo>
                    <a:lnTo>
                      <a:pt x="217" y="22"/>
                    </a:lnTo>
                    <a:lnTo>
                      <a:pt x="222" y="19"/>
                    </a:lnTo>
                    <a:lnTo>
                      <a:pt x="225" y="14"/>
                    </a:lnTo>
                    <a:lnTo>
                      <a:pt x="231" y="7"/>
                    </a:lnTo>
                    <a:lnTo>
                      <a:pt x="231" y="7"/>
                    </a:lnTo>
                    <a:lnTo>
                      <a:pt x="232" y="5"/>
                    </a:lnTo>
                    <a:lnTo>
                      <a:pt x="232" y="3"/>
                    </a:lnTo>
                    <a:lnTo>
                      <a:pt x="231" y="2"/>
                    </a:lnTo>
                    <a:lnTo>
                      <a:pt x="230" y="1"/>
                    </a:lnTo>
                    <a:lnTo>
                      <a:pt x="228" y="0"/>
                    </a:lnTo>
                    <a:lnTo>
                      <a:pt x="226" y="0"/>
                    </a:lnTo>
                    <a:lnTo>
                      <a:pt x="225" y="0"/>
                    </a:lnTo>
                    <a:lnTo>
                      <a:pt x="223" y="2"/>
                    </a:lnTo>
                    <a:lnTo>
                      <a:pt x="223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71" name="Freeform 617"/>
              <p:cNvSpPr/>
              <p:nvPr/>
            </p:nvSpPr>
            <p:spPr bwMode="auto">
              <a:xfrm>
                <a:off x="2200276" y="4495800"/>
                <a:ext cx="103188" cy="106363"/>
              </a:xfrm>
              <a:custGeom>
                <a:avLst/>
                <a:gdLst/>
                <a:ahLst/>
                <a:cxnLst>
                  <a:cxn ang="0">
                    <a:pos x="185" y="4"/>
                  </a:cxn>
                  <a:cxn ang="0">
                    <a:pos x="180" y="15"/>
                  </a:cxn>
                  <a:cxn ang="0">
                    <a:pos x="172" y="26"/>
                  </a:cxn>
                  <a:cxn ang="0">
                    <a:pos x="152" y="46"/>
                  </a:cxn>
                  <a:cxn ang="0">
                    <a:pos x="141" y="60"/>
                  </a:cxn>
                  <a:cxn ang="0">
                    <a:pos x="116" y="85"/>
                  </a:cxn>
                  <a:cxn ang="0">
                    <a:pos x="102" y="96"/>
                  </a:cxn>
                  <a:cxn ang="0">
                    <a:pos x="76" y="122"/>
                  </a:cxn>
                  <a:cxn ang="0">
                    <a:pos x="49" y="149"/>
                  </a:cxn>
                  <a:cxn ang="0">
                    <a:pos x="36" y="160"/>
                  </a:cxn>
                  <a:cxn ang="0">
                    <a:pos x="13" y="181"/>
                  </a:cxn>
                  <a:cxn ang="0">
                    <a:pos x="1" y="191"/>
                  </a:cxn>
                  <a:cxn ang="0">
                    <a:pos x="0" y="197"/>
                  </a:cxn>
                  <a:cxn ang="0">
                    <a:pos x="4" y="199"/>
                  </a:cxn>
                  <a:cxn ang="0">
                    <a:pos x="5" y="199"/>
                  </a:cxn>
                  <a:cxn ang="0">
                    <a:pos x="15" y="194"/>
                  </a:cxn>
                  <a:cxn ang="0">
                    <a:pos x="17" y="193"/>
                  </a:cxn>
                  <a:cxn ang="0">
                    <a:pos x="18" y="190"/>
                  </a:cxn>
                  <a:cxn ang="0">
                    <a:pos x="18" y="188"/>
                  </a:cxn>
                  <a:cxn ang="0">
                    <a:pos x="55" y="156"/>
                  </a:cxn>
                  <a:cxn ang="0">
                    <a:pos x="70" y="142"/>
                  </a:cxn>
                  <a:cxn ang="0">
                    <a:pos x="99" y="112"/>
                  </a:cxn>
                  <a:cxn ang="0">
                    <a:pos x="115" y="98"/>
                  </a:cxn>
                  <a:cxn ang="0">
                    <a:pos x="142" y="73"/>
                  </a:cxn>
                  <a:cxn ang="0">
                    <a:pos x="164" y="45"/>
                  </a:cxn>
                  <a:cxn ang="0">
                    <a:pos x="169" y="40"/>
                  </a:cxn>
                  <a:cxn ang="0">
                    <a:pos x="182" y="27"/>
                  </a:cxn>
                  <a:cxn ang="0">
                    <a:pos x="189" y="18"/>
                  </a:cxn>
                  <a:cxn ang="0">
                    <a:pos x="193" y="6"/>
                  </a:cxn>
                  <a:cxn ang="0">
                    <a:pos x="193" y="4"/>
                  </a:cxn>
                  <a:cxn ang="0">
                    <a:pos x="190" y="1"/>
                  </a:cxn>
                  <a:cxn ang="0">
                    <a:pos x="187" y="1"/>
                  </a:cxn>
                  <a:cxn ang="0">
                    <a:pos x="185" y="4"/>
                  </a:cxn>
                </a:cxnLst>
                <a:rect l="0" t="0" r="r" b="b"/>
                <a:pathLst>
                  <a:path w="193" h="199">
                    <a:moveTo>
                      <a:pt x="185" y="4"/>
                    </a:moveTo>
                    <a:lnTo>
                      <a:pt x="185" y="4"/>
                    </a:lnTo>
                    <a:lnTo>
                      <a:pt x="183" y="9"/>
                    </a:lnTo>
                    <a:lnTo>
                      <a:pt x="180" y="15"/>
                    </a:lnTo>
                    <a:lnTo>
                      <a:pt x="176" y="21"/>
                    </a:lnTo>
                    <a:lnTo>
                      <a:pt x="172" y="26"/>
                    </a:lnTo>
                    <a:lnTo>
                      <a:pt x="161" y="36"/>
                    </a:lnTo>
                    <a:lnTo>
                      <a:pt x="152" y="46"/>
                    </a:lnTo>
                    <a:lnTo>
                      <a:pt x="152" y="46"/>
                    </a:lnTo>
                    <a:lnTo>
                      <a:pt x="141" y="60"/>
                    </a:lnTo>
                    <a:lnTo>
                      <a:pt x="128" y="72"/>
                    </a:lnTo>
                    <a:lnTo>
                      <a:pt x="116" y="85"/>
                    </a:lnTo>
                    <a:lnTo>
                      <a:pt x="102" y="96"/>
                    </a:lnTo>
                    <a:lnTo>
                      <a:pt x="102" y="96"/>
                    </a:lnTo>
                    <a:lnTo>
                      <a:pt x="88" y="108"/>
                    </a:lnTo>
                    <a:lnTo>
                      <a:pt x="76" y="122"/>
                    </a:lnTo>
                    <a:lnTo>
                      <a:pt x="62" y="136"/>
                    </a:lnTo>
                    <a:lnTo>
                      <a:pt x="49" y="149"/>
                    </a:lnTo>
                    <a:lnTo>
                      <a:pt x="49" y="149"/>
                    </a:lnTo>
                    <a:lnTo>
                      <a:pt x="36" y="160"/>
                    </a:lnTo>
                    <a:lnTo>
                      <a:pt x="24" y="170"/>
                    </a:lnTo>
                    <a:lnTo>
                      <a:pt x="13" y="181"/>
                    </a:lnTo>
                    <a:lnTo>
                      <a:pt x="1" y="191"/>
                    </a:lnTo>
                    <a:lnTo>
                      <a:pt x="1" y="191"/>
                    </a:lnTo>
                    <a:lnTo>
                      <a:pt x="0" y="194"/>
                    </a:lnTo>
                    <a:lnTo>
                      <a:pt x="0" y="197"/>
                    </a:lnTo>
                    <a:lnTo>
                      <a:pt x="2" y="199"/>
                    </a:lnTo>
                    <a:lnTo>
                      <a:pt x="4" y="199"/>
                    </a:lnTo>
                    <a:lnTo>
                      <a:pt x="5" y="199"/>
                    </a:lnTo>
                    <a:lnTo>
                      <a:pt x="5" y="199"/>
                    </a:lnTo>
                    <a:lnTo>
                      <a:pt x="11" y="197"/>
                    </a:lnTo>
                    <a:lnTo>
                      <a:pt x="15" y="194"/>
                    </a:lnTo>
                    <a:lnTo>
                      <a:pt x="15" y="194"/>
                    </a:lnTo>
                    <a:lnTo>
                      <a:pt x="17" y="193"/>
                    </a:lnTo>
                    <a:lnTo>
                      <a:pt x="18" y="192"/>
                    </a:lnTo>
                    <a:lnTo>
                      <a:pt x="18" y="190"/>
                    </a:lnTo>
                    <a:lnTo>
                      <a:pt x="18" y="188"/>
                    </a:lnTo>
                    <a:lnTo>
                      <a:pt x="18" y="188"/>
                    </a:lnTo>
                    <a:lnTo>
                      <a:pt x="36" y="172"/>
                    </a:lnTo>
                    <a:lnTo>
                      <a:pt x="55" y="156"/>
                    </a:lnTo>
                    <a:lnTo>
                      <a:pt x="55" y="156"/>
                    </a:lnTo>
                    <a:lnTo>
                      <a:pt x="70" y="142"/>
                    </a:lnTo>
                    <a:lnTo>
                      <a:pt x="85" y="126"/>
                    </a:lnTo>
                    <a:lnTo>
                      <a:pt x="99" y="112"/>
                    </a:lnTo>
                    <a:lnTo>
                      <a:pt x="115" y="98"/>
                    </a:lnTo>
                    <a:lnTo>
                      <a:pt x="115" y="98"/>
                    </a:lnTo>
                    <a:lnTo>
                      <a:pt x="128" y="86"/>
                    </a:lnTo>
                    <a:lnTo>
                      <a:pt x="142" y="73"/>
                    </a:lnTo>
                    <a:lnTo>
                      <a:pt x="154" y="60"/>
                    </a:lnTo>
                    <a:lnTo>
                      <a:pt x="164" y="45"/>
                    </a:lnTo>
                    <a:lnTo>
                      <a:pt x="164" y="45"/>
                    </a:lnTo>
                    <a:lnTo>
                      <a:pt x="169" y="40"/>
                    </a:lnTo>
                    <a:lnTo>
                      <a:pt x="173" y="36"/>
                    </a:lnTo>
                    <a:lnTo>
                      <a:pt x="182" y="27"/>
                    </a:lnTo>
                    <a:lnTo>
                      <a:pt x="186" y="23"/>
                    </a:lnTo>
                    <a:lnTo>
                      <a:pt x="189" y="18"/>
                    </a:lnTo>
                    <a:lnTo>
                      <a:pt x="192" y="12"/>
                    </a:lnTo>
                    <a:lnTo>
                      <a:pt x="193" y="6"/>
                    </a:lnTo>
                    <a:lnTo>
                      <a:pt x="193" y="6"/>
                    </a:lnTo>
                    <a:lnTo>
                      <a:pt x="193" y="4"/>
                    </a:lnTo>
                    <a:lnTo>
                      <a:pt x="193" y="3"/>
                    </a:lnTo>
                    <a:lnTo>
                      <a:pt x="190" y="1"/>
                    </a:lnTo>
                    <a:lnTo>
                      <a:pt x="188" y="0"/>
                    </a:lnTo>
                    <a:lnTo>
                      <a:pt x="187" y="1"/>
                    </a:lnTo>
                    <a:lnTo>
                      <a:pt x="185" y="2"/>
                    </a:lnTo>
                    <a:lnTo>
                      <a:pt x="185" y="4"/>
                    </a:lnTo>
                    <a:lnTo>
                      <a:pt x="185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72" name="Freeform 618"/>
              <p:cNvSpPr/>
              <p:nvPr/>
            </p:nvSpPr>
            <p:spPr bwMode="auto">
              <a:xfrm>
                <a:off x="2235201" y="4533900"/>
                <a:ext cx="73025" cy="82550"/>
              </a:xfrm>
              <a:custGeom>
                <a:avLst/>
                <a:gdLst/>
                <a:ahLst/>
                <a:cxnLst>
                  <a:cxn ang="0">
                    <a:pos x="128" y="4"/>
                  </a:cxn>
                  <a:cxn ang="0">
                    <a:pos x="128" y="4"/>
                  </a:cxn>
                  <a:cxn ang="0">
                    <a:pos x="126" y="10"/>
                  </a:cxn>
                  <a:cxn ang="0">
                    <a:pos x="122" y="14"/>
                  </a:cxn>
                  <a:cxn ang="0">
                    <a:pos x="114" y="24"/>
                  </a:cxn>
                  <a:cxn ang="0">
                    <a:pos x="104" y="33"/>
                  </a:cxn>
                  <a:cxn ang="0">
                    <a:pos x="95" y="42"/>
                  </a:cxn>
                  <a:cxn ang="0">
                    <a:pos x="95" y="42"/>
                  </a:cxn>
                  <a:cxn ang="0">
                    <a:pos x="78" y="62"/>
                  </a:cxn>
                  <a:cxn ang="0">
                    <a:pos x="59" y="83"/>
                  </a:cxn>
                  <a:cxn ang="0">
                    <a:pos x="59" y="83"/>
                  </a:cxn>
                  <a:cxn ang="0">
                    <a:pos x="50" y="94"/>
                  </a:cxn>
                  <a:cxn ang="0">
                    <a:pos x="42" y="106"/>
                  </a:cxn>
                  <a:cxn ang="0">
                    <a:pos x="32" y="116"/>
                  </a:cxn>
                  <a:cxn ang="0">
                    <a:pos x="27" y="121"/>
                  </a:cxn>
                  <a:cxn ang="0">
                    <a:pos x="22" y="126"/>
                  </a:cxn>
                  <a:cxn ang="0">
                    <a:pos x="22" y="126"/>
                  </a:cxn>
                  <a:cxn ang="0">
                    <a:pos x="16" y="131"/>
                  </a:cxn>
                  <a:cxn ang="0">
                    <a:pos x="10" y="137"/>
                  </a:cxn>
                  <a:cxn ang="0">
                    <a:pos x="4" y="143"/>
                  </a:cxn>
                  <a:cxn ang="0">
                    <a:pos x="0" y="150"/>
                  </a:cxn>
                  <a:cxn ang="0">
                    <a:pos x="0" y="150"/>
                  </a:cxn>
                  <a:cxn ang="0">
                    <a:pos x="0" y="152"/>
                  </a:cxn>
                  <a:cxn ang="0">
                    <a:pos x="0" y="154"/>
                  </a:cxn>
                  <a:cxn ang="0">
                    <a:pos x="2" y="156"/>
                  </a:cxn>
                  <a:cxn ang="0">
                    <a:pos x="4" y="157"/>
                  </a:cxn>
                  <a:cxn ang="0">
                    <a:pos x="7" y="157"/>
                  </a:cxn>
                  <a:cxn ang="0">
                    <a:pos x="8" y="156"/>
                  </a:cxn>
                  <a:cxn ang="0">
                    <a:pos x="9" y="154"/>
                  </a:cxn>
                  <a:cxn ang="0">
                    <a:pos x="9" y="154"/>
                  </a:cxn>
                  <a:cxn ang="0">
                    <a:pos x="12" y="150"/>
                  </a:cxn>
                  <a:cxn ang="0">
                    <a:pos x="15" y="145"/>
                  </a:cxn>
                  <a:cxn ang="0">
                    <a:pos x="23" y="137"/>
                  </a:cxn>
                  <a:cxn ang="0">
                    <a:pos x="42" y="122"/>
                  </a:cxn>
                  <a:cxn ang="0">
                    <a:pos x="42" y="122"/>
                  </a:cxn>
                  <a:cxn ang="0">
                    <a:pos x="44" y="119"/>
                  </a:cxn>
                  <a:cxn ang="0">
                    <a:pos x="47" y="115"/>
                  </a:cxn>
                  <a:cxn ang="0">
                    <a:pos x="51" y="108"/>
                  </a:cxn>
                  <a:cxn ang="0">
                    <a:pos x="51" y="108"/>
                  </a:cxn>
                  <a:cxn ang="0">
                    <a:pos x="63" y="92"/>
                  </a:cxn>
                  <a:cxn ang="0">
                    <a:pos x="77" y="78"/>
                  </a:cxn>
                  <a:cxn ang="0">
                    <a:pos x="77" y="78"/>
                  </a:cxn>
                  <a:cxn ang="0">
                    <a:pos x="94" y="58"/>
                  </a:cxn>
                  <a:cxn ang="0">
                    <a:pos x="113" y="37"/>
                  </a:cxn>
                  <a:cxn ang="0">
                    <a:pos x="113" y="37"/>
                  </a:cxn>
                  <a:cxn ang="0">
                    <a:pos x="126" y="23"/>
                  </a:cxn>
                  <a:cxn ang="0">
                    <a:pos x="133" y="16"/>
                  </a:cxn>
                  <a:cxn ang="0">
                    <a:pos x="136" y="12"/>
                  </a:cxn>
                  <a:cxn ang="0">
                    <a:pos x="138" y="6"/>
                  </a:cxn>
                  <a:cxn ang="0">
                    <a:pos x="138" y="6"/>
                  </a:cxn>
                  <a:cxn ang="0">
                    <a:pos x="138" y="4"/>
                  </a:cxn>
                  <a:cxn ang="0">
                    <a:pos x="137" y="3"/>
                  </a:cxn>
                  <a:cxn ang="0">
                    <a:pos x="136" y="1"/>
                  </a:cxn>
                  <a:cxn ang="0">
                    <a:pos x="134" y="1"/>
                  </a:cxn>
                  <a:cxn ang="0">
                    <a:pos x="133" y="0"/>
                  </a:cxn>
                  <a:cxn ang="0">
                    <a:pos x="130" y="1"/>
                  </a:cxn>
                  <a:cxn ang="0">
                    <a:pos x="129" y="2"/>
                  </a:cxn>
                  <a:cxn ang="0">
                    <a:pos x="128" y="4"/>
                  </a:cxn>
                  <a:cxn ang="0">
                    <a:pos x="128" y="4"/>
                  </a:cxn>
                </a:cxnLst>
                <a:rect l="0" t="0" r="r" b="b"/>
                <a:pathLst>
                  <a:path w="138" h="157">
                    <a:moveTo>
                      <a:pt x="128" y="4"/>
                    </a:moveTo>
                    <a:lnTo>
                      <a:pt x="128" y="4"/>
                    </a:lnTo>
                    <a:lnTo>
                      <a:pt x="126" y="10"/>
                    </a:lnTo>
                    <a:lnTo>
                      <a:pt x="122" y="14"/>
                    </a:lnTo>
                    <a:lnTo>
                      <a:pt x="114" y="24"/>
                    </a:lnTo>
                    <a:lnTo>
                      <a:pt x="104" y="33"/>
                    </a:lnTo>
                    <a:lnTo>
                      <a:pt x="95" y="42"/>
                    </a:lnTo>
                    <a:lnTo>
                      <a:pt x="95" y="42"/>
                    </a:lnTo>
                    <a:lnTo>
                      <a:pt x="78" y="62"/>
                    </a:lnTo>
                    <a:lnTo>
                      <a:pt x="59" y="83"/>
                    </a:lnTo>
                    <a:lnTo>
                      <a:pt x="59" y="83"/>
                    </a:lnTo>
                    <a:lnTo>
                      <a:pt x="50" y="94"/>
                    </a:lnTo>
                    <a:lnTo>
                      <a:pt x="42" y="106"/>
                    </a:lnTo>
                    <a:lnTo>
                      <a:pt x="32" y="116"/>
                    </a:lnTo>
                    <a:lnTo>
                      <a:pt x="27" y="121"/>
                    </a:lnTo>
                    <a:lnTo>
                      <a:pt x="22" y="126"/>
                    </a:lnTo>
                    <a:lnTo>
                      <a:pt x="22" y="126"/>
                    </a:lnTo>
                    <a:lnTo>
                      <a:pt x="16" y="131"/>
                    </a:lnTo>
                    <a:lnTo>
                      <a:pt x="10" y="137"/>
                    </a:lnTo>
                    <a:lnTo>
                      <a:pt x="4" y="143"/>
                    </a:lnTo>
                    <a:lnTo>
                      <a:pt x="0" y="150"/>
                    </a:lnTo>
                    <a:lnTo>
                      <a:pt x="0" y="150"/>
                    </a:lnTo>
                    <a:lnTo>
                      <a:pt x="0" y="152"/>
                    </a:lnTo>
                    <a:lnTo>
                      <a:pt x="0" y="154"/>
                    </a:lnTo>
                    <a:lnTo>
                      <a:pt x="2" y="156"/>
                    </a:lnTo>
                    <a:lnTo>
                      <a:pt x="4" y="157"/>
                    </a:lnTo>
                    <a:lnTo>
                      <a:pt x="7" y="157"/>
                    </a:lnTo>
                    <a:lnTo>
                      <a:pt x="8" y="156"/>
                    </a:lnTo>
                    <a:lnTo>
                      <a:pt x="9" y="154"/>
                    </a:lnTo>
                    <a:lnTo>
                      <a:pt x="9" y="154"/>
                    </a:lnTo>
                    <a:lnTo>
                      <a:pt x="12" y="150"/>
                    </a:lnTo>
                    <a:lnTo>
                      <a:pt x="15" y="145"/>
                    </a:lnTo>
                    <a:lnTo>
                      <a:pt x="23" y="137"/>
                    </a:lnTo>
                    <a:lnTo>
                      <a:pt x="42" y="122"/>
                    </a:lnTo>
                    <a:lnTo>
                      <a:pt x="42" y="122"/>
                    </a:lnTo>
                    <a:lnTo>
                      <a:pt x="44" y="119"/>
                    </a:lnTo>
                    <a:lnTo>
                      <a:pt x="47" y="115"/>
                    </a:lnTo>
                    <a:lnTo>
                      <a:pt x="51" y="108"/>
                    </a:lnTo>
                    <a:lnTo>
                      <a:pt x="51" y="108"/>
                    </a:lnTo>
                    <a:lnTo>
                      <a:pt x="63" y="92"/>
                    </a:lnTo>
                    <a:lnTo>
                      <a:pt x="77" y="78"/>
                    </a:lnTo>
                    <a:lnTo>
                      <a:pt x="77" y="78"/>
                    </a:lnTo>
                    <a:lnTo>
                      <a:pt x="94" y="58"/>
                    </a:lnTo>
                    <a:lnTo>
                      <a:pt x="113" y="37"/>
                    </a:lnTo>
                    <a:lnTo>
                      <a:pt x="113" y="37"/>
                    </a:lnTo>
                    <a:lnTo>
                      <a:pt x="126" y="23"/>
                    </a:lnTo>
                    <a:lnTo>
                      <a:pt x="133" y="16"/>
                    </a:lnTo>
                    <a:lnTo>
                      <a:pt x="136" y="12"/>
                    </a:lnTo>
                    <a:lnTo>
                      <a:pt x="138" y="6"/>
                    </a:lnTo>
                    <a:lnTo>
                      <a:pt x="138" y="6"/>
                    </a:lnTo>
                    <a:lnTo>
                      <a:pt x="138" y="4"/>
                    </a:lnTo>
                    <a:lnTo>
                      <a:pt x="137" y="3"/>
                    </a:lnTo>
                    <a:lnTo>
                      <a:pt x="136" y="1"/>
                    </a:lnTo>
                    <a:lnTo>
                      <a:pt x="134" y="1"/>
                    </a:lnTo>
                    <a:lnTo>
                      <a:pt x="133" y="0"/>
                    </a:lnTo>
                    <a:lnTo>
                      <a:pt x="130" y="1"/>
                    </a:lnTo>
                    <a:lnTo>
                      <a:pt x="129" y="2"/>
                    </a:lnTo>
                    <a:lnTo>
                      <a:pt x="128" y="4"/>
                    </a:lnTo>
                    <a:lnTo>
                      <a:pt x="128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73" name="Freeform 619"/>
              <p:cNvSpPr/>
              <p:nvPr/>
            </p:nvSpPr>
            <p:spPr bwMode="auto">
              <a:xfrm>
                <a:off x="2265363" y="4567238"/>
                <a:ext cx="55563" cy="61913"/>
              </a:xfrm>
              <a:custGeom>
                <a:avLst/>
                <a:gdLst/>
                <a:ahLst/>
                <a:cxnLst>
                  <a:cxn ang="0">
                    <a:pos x="96" y="1"/>
                  </a:cxn>
                  <a:cxn ang="0">
                    <a:pos x="96" y="1"/>
                  </a:cxn>
                  <a:cxn ang="0">
                    <a:pos x="70" y="27"/>
                  </a:cxn>
                  <a:cxn ang="0">
                    <a:pos x="44" y="53"/>
                  </a:cxn>
                  <a:cxn ang="0">
                    <a:pos x="31" y="66"/>
                  </a:cxn>
                  <a:cxn ang="0">
                    <a:pos x="19" y="81"/>
                  </a:cxn>
                  <a:cxn ang="0">
                    <a:pos x="8" y="95"/>
                  </a:cxn>
                  <a:cxn ang="0">
                    <a:pos x="0" y="112"/>
                  </a:cxn>
                  <a:cxn ang="0">
                    <a:pos x="0" y="112"/>
                  </a:cxn>
                  <a:cxn ang="0">
                    <a:pos x="0" y="114"/>
                  </a:cxn>
                  <a:cxn ang="0">
                    <a:pos x="0" y="116"/>
                  </a:cxn>
                  <a:cxn ang="0">
                    <a:pos x="3" y="118"/>
                  </a:cxn>
                  <a:cxn ang="0">
                    <a:pos x="4" y="119"/>
                  </a:cxn>
                  <a:cxn ang="0">
                    <a:pos x="6" y="119"/>
                  </a:cxn>
                  <a:cxn ang="0">
                    <a:pos x="7" y="118"/>
                  </a:cxn>
                  <a:cxn ang="0">
                    <a:pos x="8" y="116"/>
                  </a:cxn>
                  <a:cxn ang="0">
                    <a:pos x="8" y="116"/>
                  </a:cxn>
                  <a:cxn ang="0">
                    <a:pos x="17" y="100"/>
                  </a:cxn>
                  <a:cxn ang="0">
                    <a:pos x="27" y="86"/>
                  </a:cxn>
                  <a:cxn ang="0">
                    <a:pos x="38" y="72"/>
                  </a:cxn>
                  <a:cxn ang="0">
                    <a:pos x="51" y="58"/>
                  </a:cxn>
                  <a:cxn ang="0">
                    <a:pos x="77" y="33"/>
                  </a:cxn>
                  <a:cxn ang="0">
                    <a:pos x="102" y="9"/>
                  </a:cxn>
                  <a:cxn ang="0">
                    <a:pos x="102" y="9"/>
                  </a:cxn>
                  <a:cxn ang="0">
                    <a:pos x="103" y="6"/>
                  </a:cxn>
                  <a:cxn ang="0">
                    <a:pos x="104" y="4"/>
                  </a:cxn>
                  <a:cxn ang="0">
                    <a:pos x="103" y="3"/>
                  </a:cxn>
                  <a:cxn ang="0">
                    <a:pos x="102" y="1"/>
                  </a:cxn>
                  <a:cxn ang="0">
                    <a:pos x="101" y="0"/>
                  </a:cxn>
                  <a:cxn ang="0">
                    <a:pos x="99" y="0"/>
                  </a:cxn>
                  <a:cxn ang="0">
                    <a:pos x="98" y="0"/>
                  </a:cxn>
                  <a:cxn ang="0">
                    <a:pos x="96" y="1"/>
                  </a:cxn>
                  <a:cxn ang="0">
                    <a:pos x="96" y="1"/>
                  </a:cxn>
                </a:cxnLst>
                <a:rect l="0" t="0" r="r" b="b"/>
                <a:pathLst>
                  <a:path w="104" h="119">
                    <a:moveTo>
                      <a:pt x="96" y="1"/>
                    </a:moveTo>
                    <a:lnTo>
                      <a:pt x="96" y="1"/>
                    </a:lnTo>
                    <a:lnTo>
                      <a:pt x="70" y="27"/>
                    </a:lnTo>
                    <a:lnTo>
                      <a:pt x="44" y="53"/>
                    </a:lnTo>
                    <a:lnTo>
                      <a:pt x="31" y="66"/>
                    </a:lnTo>
                    <a:lnTo>
                      <a:pt x="19" y="81"/>
                    </a:lnTo>
                    <a:lnTo>
                      <a:pt x="8" y="95"/>
                    </a:lnTo>
                    <a:lnTo>
                      <a:pt x="0" y="112"/>
                    </a:lnTo>
                    <a:lnTo>
                      <a:pt x="0" y="112"/>
                    </a:lnTo>
                    <a:lnTo>
                      <a:pt x="0" y="114"/>
                    </a:lnTo>
                    <a:lnTo>
                      <a:pt x="0" y="116"/>
                    </a:lnTo>
                    <a:lnTo>
                      <a:pt x="3" y="118"/>
                    </a:lnTo>
                    <a:lnTo>
                      <a:pt x="4" y="119"/>
                    </a:lnTo>
                    <a:lnTo>
                      <a:pt x="6" y="119"/>
                    </a:lnTo>
                    <a:lnTo>
                      <a:pt x="7" y="118"/>
                    </a:lnTo>
                    <a:lnTo>
                      <a:pt x="8" y="116"/>
                    </a:lnTo>
                    <a:lnTo>
                      <a:pt x="8" y="116"/>
                    </a:lnTo>
                    <a:lnTo>
                      <a:pt x="17" y="100"/>
                    </a:lnTo>
                    <a:lnTo>
                      <a:pt x="27" y="86"/>
                    </a:lnTo>
                    <a:lnTo>
                      <a:pt x="38" y="72"/>
                    </a:lnTo>
                    <a:lnTo>
                      <a:pt x="51" y="58"/>
                    </a:lnTo>
                    <a:lnTo>
                      <a:pt x="77" y="33"/>
                    </a:lnTo>
                    <a:lnTo>
                      <a:pt x="102" y="9"/>
                    </a:lnTo>
                    <a:lnTo>
                      <a:pt x="102" y="9"/>
                    </a:lnTo>
                    <a:lnTo>
                      <a:pt x="103" y="6"/>
                    </a:lnTo>
                    <a:lnTo>
                      <a:pt x="104" y="4"/>
                    </a:lnTo>
                    <a:lnTo>
                      <a:pt x="103" y="3"/>
                    </a:lnTo>
                    <a:lnTo>
                      <a:pt x="102" y="1"/>
                    </a:lnTo>
                    <a:lnTo>
                      <a:pt x="101" y="0"/>
                    </a:lnTo>
                    <a:lnTo>
                      <a:pt x="99" y="0"/>
                    </a:lnTo>
                    <a:lnTo>
                      <a:pt x="98" y="0"/>
                    </a:lnTo>
                    <a:lnTo>
                      <a:pt x="96" y="1"/>
                    </a:lnTo>
                    <a:lnTo>
                      <a:pt x="96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77" name="Freeform 623"/>
              <p:cNvSpPr/>
              <p:nvPr/>
            </p:nvSpPr>
            <p:spPr bwMode="auto">
              <a:xfrm>
                <a:off x="2484438" y="4154488"/>
                <a:ext cx="107950" cy="84138"/>
              </a:xfrm>
              <a:custGeom>
                <a:avLst/>
                <a:gdLst/>
                <a:ahLst/>
                <a:cxnLst>
                  <a:cxn ang="0">
                    <a:pos x="198" y="1"/>
                  </a:cxn>
                  <a:cxn ang="0">
                    <a:pos x="198" y="1"/>
                  </a:cxn>
                  <a:cxn ang="0">
                    <a:pos x="185" y="8"/>
                  </a:cxn>
                  <a:cxn ang="0">
                    <a:pos x="174" y="15"/>
                  </a:cxn>
                  <a:cxn ang="0">
                    <a:pos x="162" y="23"/>
                  </a:cxn>
                  <a:cxn ang="0">
                    <a:pos x="152" y="31"/>
                  </a:cxn>
                  <a:cxn ang="0">
                    <a:pos x="131" y="50"/>
                  </a:cxn>
                  <a:cxn ang="0">
                    <a:pos x="112" y="69"/>
                  </a:cxn>
                  <a:cxn ang="0">
                    <a:pos x="112" y="69"/>
                  </a:cxn>
                  <a:cxn ang="0">
                    <a:pos x="86" y="90"/>
                  </a:cxn>
                  <a:cxn ang="0">
                    <a:pos x="59" y="111"/>
                  </a:cxn>
                  <a:cxn ang="0">
                    <a:pos x="31" y="130"/>
                  </a:cxn>
                  <a:cxn ang="0">
                    <a:pos x="2" y="148"/>
                  </a:cxn>
                  <a:cxn ang="0">
                    <a:pos x="2" y="148"/>
                  </a:cxn>
                  <a:cxn ang="0">
                    <a:pos x="1" y="149"/>
                  </a:cxn>
                  <a:cxn ang="0">
                    <a:pos x="0" y="151"/>
                  </a:cxn>
                  <a:cxn ang="0">
                    <a:pos x="0" y="153"/>
                  </a:cxn>
                  <a:cxn ang="0">
                    <a:pos x="1" y="154"/>
                  </a:cxn>
                  <a:cxn ang="0">
                    <a:pos x="2" y="156"/>
                  </a:cxn>
                  <a:cxn ang="0">
                    <a:pos x="3" y="157"/>
                  </a:cxn>
                  <a:cxn ang="0">
                    <a:pos x="5" y="157"/>
                  </a:cxn>
                  <a:cxn ang="0">
                    <a:pos x="8" y="156"/>
                  </a:cxn>
                  <a:cxn ang="0">
                    <a:pos x="8" y="156"/>
                  </a:cxn>
                  <a:cxn ang="0">
                    <a:pos x="33" y="140"/>
                  </a:cxn>
                  <a:cxn ang="0">
                    <a:pos x="58" y="122"/>
                  </a:cxn>
                  <a:cxn ang="0">
                    <a:pos x="82" y="105"/>
                  </a:cxn>
                  <a:cxn ang="0">
                    <a:pos x="106" y="85"/>
                  </a:cxn>
                  <a:cxn ang="0">
                    <a:pos x="106" y="85"/>
                  </a:cxn>
                  <a:cxn ang="0">
                    <a:pos x="129" y="66"/>
                  </a:cxn>
                  <a:cxn ang="0">
                    <a:pos x="152" y="44"/>
                  </a:cxn>
                  <a:cxn ang="0">
                    <a:pos x="163" y="35"/>
                  </a:cxn>
                  <a:cxn ang="0">
                    <a:pos x="176" y="25"/>
                  </a:cxn>
                  <a:cxn ang="0">
                    <a:pos x="188" y="17"/>
                  </a:cxn>
                  <a:cxn ang="0">
                    <a:pos x="202" y="10"/>
                  </a:cxn>
                  <a:cxn ang="0">
                    <a:pos x="202" y="10"/>
                  </a:cxn>
                  <a:cxn ang="0">
                    <a:pos x="204" y="9"/>
                  </a:cxn>
                  <a:cxn ang="0">
                    <a:pos x="204" y="7"/>
                  </a:cxn>
                  <a:cxn ang="0">
                    <a:pos x="204" y="5"/>
                  </a:cxn>
                  <a:cxn ang="0">
                    <a:pos x="204" y="4"/>
                  </a:cxn>
                  <a:cxn ang="0">
                    <a:pos x="201" y="1"/>
                  </a:cxn>
                  <a:cxn ang="0">
                    <a:pos x="199" y="0"/>
                  </a:cxn>
                  <a:cxn ang="0">
                    <a:pos x="198" y="1"/>
                  </a:cxn>
                  <a:cxn ang="0">
                    <a:pos x="198" y="1"/>
                  </a:cxn>
                </a:cxnLst>
                <a:rect l="0" t="0" r="r" b="b"/>
                <a:pathLst>
                  <a:path w="204" h="157">
                    <a:moveTo>
                      <a:pt x="198" y="1"/>
                    </a:moveTo>
                    <a:lnTo>
                      <a:pt x="198" y="1"/>
                    </a:lnTo>
                    <a:lnTo>
                      <a:pt x="185" y="8"/>
                    </a:lnTo>
                    <a:lnTo>
                      <a:pt x="174" y="15"/>
                    </a:lnTo>
                    <a:lnTo>
                      <a:pt x="162" y="23"/>
                    </a:lnTo>
                    <a:lnTo>
                      <a:pt x="152" y="31"/>
                    </a:lnTo>
                    <a:lnTo>
                      <a:pt x="131" y="50"/>
                    </a:lnTo>
                    <a:lnTo>
                      <a:pt x="112" y="69"/>
                    </a:lnTo>
                    <a:lnTo>
                      <a:pt x="112" y="69"/>
                    </a:lnTo>
                    <a:lnTo>
                      <a:pt x="86" y="90"/>
                    </a:lnTo>
                    <a:lnTo>
                      <a:pt x="59" y="111"/>
                    </a:lnTo>
                    <a:lnTo>
                      <a:pt x="31" y="130"/>
                    </a:lnTo>
                    <a:lnTo>
                      <a:pt x="2" y="148"/>
                    </a:lnTo>
                    <a:lnTo>
                      <a:pt x="2" y="148"/>
                    </a:lnTo>
                    <a:lnTo>
                      <a:pt x="1" y="149"/>
                    </a:lnTo>
                    <a:lnTo>
                      <a:pt x="0" y="151"/>
                    </a:lnTo>
                    <a:lnTo>
                      <a:pt x="0" y="153"/>
                    </a:lnTo>
                    <a:lnTo>
                      <a:pt x="1" y="154"/>
                    </a:lnTo>
                    <a:lnTo>
                      <a:pt x="2" y="156"/>
                    </a:lnTo>
                    <a:lnTo>
                      <a:pt x="3" y="157"/>
                    </a:lnTo>
                    <a:lnTo>
                      <a:pt x="5" y="157"/>
                    </a:lnTo>
                    <a:lnTo>
                      <a:pt x="8" y="156"/>
                    </a:lnTo>
                    <a:lnTo>
                      <a:pt x="8" y="156"/>
                    </a:lnTo>
                    <a:lnTo>
                      <a:pt x="33" y="140"/>
                    </a:lnTo>
                    <a:lnTo>
                      <a:pt x="58" y="122"/>
                    </a:lnTo>
                    <a:lnTo>
                      <a:pt x="82" y="105"/>
                    </a:lnTo>
                    <a:lnTo>
                      <a:pt x="106" y="85"/>
                    </a:lnTo>
                    <a:lnTo>
                      <a:pt x="106" y="85"/>
                    </a:lnTo>
                    <a:lnTo>
                      <a:pt x="129" y="66"/>
                    </a:lnTo>
                    <a:lnTo>
                      <a:pt x="152" y="44"/>
                    </a:lnTo>
                    <a:lnTo>
                      <a:pt x="163" y="35"/>
                    </a:lnTo>
                    <a:lnTo>
                      <a:pt x="176" y="25"/>
                    </a:lnTo>
                    <a:lnTo>
                      <a:pt x="188" y="17"/>
                    </a:lnTo>
                    <a:lnTo>
                      <a:pt x="202" y="10"/>
                    </a:lnTo>
                    <a:lnTo>
                      <a:pt x="202" y="10"/>
                    </a:lnTo>
                    <a:lnTo>
                      <a:pt x="204" y="9"/>
                    </a:lnTo>
                    <a:lnTo>
                      <a:pt x="204" y="7"/>
                    </a:lnTo>
                    <a:lnTo>
                      <a:pt x="204" y="5"/>
                    </a:lnTo>
                    <a:lnTo>
                      <a:pt x="204" y="4"/>
                    </a:lnTo>
                    <a:lnTo>
                      <a:pt x="201" y="1"/>
                    </a:lnTo>
                    <a:lnTo>
                      <a:pt x="199" y="0"/>
                    </a:lnTo>
                    <a:lnTo>
                      <a:pt x="198" y="1"/>
                    </a:lnTo>
                    <a:lnTo>
                      <a:pt x="198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78" name="Freeform 624"/>
              <p:cNvSpPr/>
              <p:nvPr/>
            </p:nvSpPr>
            <p:spPr bwMode="auto">
              <a:xfrm>
                <a:off x="2516188" y="4152900"/>
                <a:ext cx="115888" cy="90488"/>
              </a:xfrm>
              <a:custGeom>
                <a:avLst/>
                <a:gdLst/>
                <a:ahLst/>
                <a:cxnLst>
                  <a:cxn ang="0">
                    <a:pos x="211" y="1"/>
                  </a:cxn>
                  <a:cxn ang="0">
                    <a:pos x="211" y="1"/>
                  </a:cxn>
                  <a:cxn ang="0">
                    <a:pos x="185" y="21"/>
                  </a:cxn>
                  <a:cxn ang="0">
                    <a:pos x="159" y="41"/>
                  </a:cxn>
                  <a:cxn ang="0">
                    <a:pos x="135" y="61"/>
                  </a:cxn>
                  <a:cxn ang="0">
                    <a:pos x="109" y="81"/>
                  </a:cxn>
                  <a:cxn ang="0">
                    <a:pos x="109" y="81"/>
                  </a:cxn>
                  <a:cxn ang="0">
                    <a:pos x="55" y="122"/>
                  </a:cxn>
                  <a:cxn ang="0">
                    <a:pos x="28" y="142"/>
                  </a:cxn>
                  <a:cxn ang="0">
                    <a:pos x="1" y="163"/>
                  </a:cxn>
                  <a:cxn ang="0">
                    <a:pos x="1" y="163"/>
                  </a:cxn>
                  <a:cxn ang="0">
                    <a:pos x="0" y="166"/>
                  </a:cxn>
                  <a:cxn ang="0">
                    <a:pos x="0" y="167"/>
                  </a:cxn>
                  <a:cxn ang="0">
                    <a:pos x="0" y="169"/>
                  </a:cxn>
                  <a:cxn ang="0">
                    <a:pos x="1" y="170"/>
                  </a:cxn>
                  <a:cxn ang="0">
                    <a:pos x="4" y="172"/>
                  </a:cxn>
                  <a:cxn ang="0">
                    <a:pos x="6" y="171"/>
                  </a:cxn>
                  <a:cxn ang="0">
                    <a:pos x="9" y="170"/>
                  </a:cxn>
                  <a:cxn ang="0">
                    <a:pos x="9" y="170"/>
                  </a:cxn>
                  <a:cxn ang="0">
                    <a:pos x="32" y="151"/>
                  </a:cxn>
                  <a:cxn ang="0">
                    <a:pos x="58" y="132"/>
                  </a:cxn>
                  <a:cxn ang="0">
                    <a:pos x="83" y="114"/>
                  </a:cxn>
                  <a:cxn ang="0">
                    <a:pos x="108" y="94"/>
                  </a:cxn>
                  <a:cxn ang="0">
                    <a:pos x="108" y="94"/>
                  </a:cxn>
                  <a:cxn ang="0">
                    <a:pos x="121" y="84"/>
                  </a:cxn>
                  <a:cxn ang="0">
                    <a:pos x="135" y="74"/>
                  </a:cxn>
                  <a:cxn ang="0">
                    <a:pos x="149" y="63"/>
                  </a:cxn>
                  <a:cxn ang="0">
                    <a:pos x="162" y="53"/>
                  </a:cxn>
                  <a:cxn ang="0">
                    <a:pos x="162" y="53"/>
                  </a:cxn>
                  <a:cxn ang="0">
                    <a:pos x="188" y="31"/>
                  </a:cxn>
                  <a:cxn ang="0">
                    <a:pos x="202" y="20"/>
                  </a:cxn>
                  <a:cxn ang="0">
                    <a:pos x="216" y="10"/>
                  </a:cxn>
                  <a:cxn ang="0">
                    <a:pos x="216" y="10"/>
                  </a:cxn>
                  <a:cxn ang="0">
                    <a:pos x="217" y="9"/>
                  </a:cxn>
                  <a:cxn ang="0">
                    <a:pos x="218" y="6"/>
                  </a:cxn>
                  <a:cxn ang="0">
                    <a:pos x="217" y="3"/>
                  </a:cxn>
                  <a:cxn ang="0">
                    <a:pos x="216" y="1"/>
                  </a:cxn>
                  <a:cxn ang="0">
                    <a:pos x="214" y="1"/>
                  </a:cxn>
                  <a:cxn ang="0">
                    <a:pos x="213" y="0"/>
                  </a:cxn>
                  <a:cxn ang="0">
                    <a:pos x="211" y="1"/>
                  </a:cxn>
                  <a:cxn ang="0">
                    <a:pos x="211" y="1"/>
                  </a:cxn>
                </a:cxnLst>
                <a:rect l="0" t="0" r="r" b="b"/>
                <a:pathLst>
                  <a:path w="218" h="172">
                    <a:moveTo>
                      <a:pt x="211" y="1"/>
                    </a:moveTo>
                    <a:lnTo>
                      <a:pt x="211" y="1"/>
                    </a:lnTo>
                    <a:lnTo>
                      <a:pt x="185" y="21"/>
                    </a:lnTo>
                    <a:lnTo>
                      <a:pt x="159" y="41"/>
                    </a:lnTo>
                    <a:lnTo>
                      <a:pt x="135" y="61"/>
                    </a:lnTo>
                    <a:lnTo>
                      <a:pt x="109" y="81"/>
                    </a:lnTo>
                    <a:lnTo>
                      <a:pt x="109" y="81"/>
                    </a:lnTo>
                    <a:lnTo>
                      <a:pt x="55" y="122"/>
                    </a:lnTo>
                    <a:lnTo>
                      <a:pt x="28" y="142"/>
                    </a:lnTo>
                    <a:lnTo>
                      <a:pt x="1" y="163"/>
                    </a:lnTo>
                    <a:lnTo>
                      <a:pt x="1" y="163"/>
                    </a:lnTo>
                    <a:lnTo>
                      <a:pt x="0" y="166"/>
                    </a:lnTo>
                    <a:lnTo>
                      <a:pt x="0" y="167"/>
                    </a:lnTo>
                    <a:lnTo>
                      <a:pt x="0" y="169"/>
                    </a:lnTo>
                    <a:lnTo>
                      <a:pt x="1" y="170"/>
                    </a:lnTo>
                    <a:lnTo>
                      <a:pt x="4" y="172"/>
                    </a:lnTo>
                    <a:lnTo>
                      <a:pt x="6" y="171"/>
                    </a:lnTo>
                    <a:lnTo>
                      <a:pt x="9" y="170"/>
                    </a:lnTo>
                    <a:lnTo>
                      <a:pt x="9" y="170"/>
                    </a:lnTo>
                    <a:lnTo>
                      <a:pt x="32" y="151"/>
                    </a:lnTo>
                    <a:lnTo>
                      <a:pt x="58" y="132"/>
                    </a:lnTo>
                    <a:lnTo>
                      <a:pt x="83" y="114"/>
                    </a:lnTo>
                    <a:lnTo>
                      <a:pt x="108" y="94"/>
                    </a:lnTo>
                    <a:lnTo>
                      <a:pt x="108" y="94"/>
                    </a:lnTo>
                    <a:lnTo>
                      <a:pt x="121" y="84"/>
                    </a:lnTo>
                    <a:lnTo>
                      <a:pt x="135" y="74"/>
                    </a:lnTo>
                    <a:lnTo>
                      <a:pt x="149" y="63"/>
                    </a:lnTo>
                    <a:lnTo>
                      <a:pt x="162" y="53"/>
                    </a:lnTo>
                    <a:lnTo>
                      <a:pt x="162" y="53"/>
                    </a:lnTo>
                    <a:lnTo>
                      <a:pt x="188" y="31"/>
                    </a:lnTo>
                    <a:lnTo>
                      <a:pt x="202" y="20"/>
                    </a:lnTo>
                    <a:lnTo>
                      <a:pt x="216" y="10"/>
                    </a:lnTo>
                    <a:lnTo>
                      <a:pt x="216" y="10"/>
                    </a:lnTo>
                    <a:lnTo>
                      <a:pt x="217" y="9"/>
                    </a:lnTo>
                    <a:lnTo>
                      <a:pt x="218" y="6"/>
                    </a:lnTo>
                    <a:lnTo>
                      <a:pt x="217" y="3"/>
                    </a:lnTo>
                    <a:lnTo>
                      <a:pt x="216" y="1"/>
                    </a:lnTo>
                    <a:lnTo>
                      <a:pt x="214" y="1"/>
                    </a:lnTo>
                    <a:lnTo>
                      <a:pt x="213" y="0"/>
                    </a:lnTo>
                    <a:lnTo>
                      <a:pt x="211" y="1"/>
                    </a:lnTo>
                    <a:lnTo>
                      <a:pt x="211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79" name="Freeform 625"/>
              <p:cNvSpPr/>
              <p:nvPr/>
            </p:nvSpPr>
            <p:spPr bwMode="auto">
              <a:xfrm>
                <a:off x="2566988" y="4149725"/>
                <a:ext cx="103188" cy="90488"/>
              </a:xfrm>
              <a:custGeom>
                <a:avLst/>
                <a:gdLst/>
                <a:ahLst/>
                <a:cxnLst>
                  <a:cxn ang="0">
                    <a:pos x="187" y="1"/>
                  </a:cxn>
                  <a:cxn ang="0">
                    <a:pos x="187" y="1"/>
                  </a:cxn>
                  <a:cxn ang="0">
                    <a:pos x="175" y="9"/>
                  </a:cxn>
                  <a:cxn ang="0">
                    <a:pos x="163" y="18"/>
                  </a:cxn>
                  <a:cxn ang="0">
                    <a:pos x="141" y="37"/>
                  </a:cxn>
                  <a:cxn ang="0">
                    <a:pos x="119" y="58"/>
                  </a:cxn>
                  <a:cxn ang="0">
                    <a:pos x="98" y="80"/>
                  </a:cxn>
                  <a:cxn ang="0">
                    <a:pos x="98" y="80"/>
                  </a:cxn>
                  <a:cxn ang="0">
                    <a:pos x="87" y="90"/>
                  </a:cxn>
                  <a:cxn ang="0">
                    <a:pos x="76" y="101"/>
                  </a:cxn>
                  <a:cxn ang="0">
                    <a:pos x="50" y="121"/>
                  </a:cxn>
                  <a:cxn ang="0">
                    <a:pos x="25" y="142"/>
                  </a:cxn>
                  <a:cxn ang="0">
                    <a:pos x="13" y="152"/>
                  </a:cxn>
                  <a:cxn ang="0">
                    <a:pos x="1" y="162"/>
                  </a:cxn>
                  <a:cxn ang="0">
                    <a:pos x="1" y="162"/>
                  </a:cxn>
                  <a:cxn ang="0">
                    <a:pos x="0" y="164"/>
                  </a:cxn>
                  <a:cxn ang="0">
                    <a:pos x="0" y="166"/>
                  </a:cxn>
                  <a:cxn ang="0">
                    <a:pos x="0" y="167"/>
                  </a:cxn>
                  <a:cxn ang="0">
                    <a:pos x="1" y="170"/>
                  </a:cxn>
                  <a:cxn ang="0">
                    <a:pos x="2" y="171"/>
                  </a:cxn>
                  <a:cxn ang="0">
                    <a:pos x="4" y="171"/>
                  </a:cxn>
                  <a:cxn ang="0">
                    <a:pos x="6" y="171"/>
                  </a:cxn>
                  <a:cxn ang="0">
                    <a:pos x="8" y="170"/>
                  </a:cxn>
                  <a:cxn ang="0">
                    <a:pos x="8" y="170"/>
                  </a:cxn>
                  <a:cxn ang="0">
                    <a:pos x="19" y="159"/>
                  </a:cxn>
                  <a:cxn ang="0">
                    <a:pos x="30" y="150"/>
                  </a:cxn>
                  <a:cxn ang="0">
                    <a:pos x="54" y="131"/>
                  </a:cxn>
                  <a:cxn ang="0">
                    <a:pos x="78" y="112"/>
                  </a:cxn>
                  <a:cxn ang="0">
                    <a:pos x="88" y="102"/>
                  </a:cxn>
                  <a:cxn ang="0">
                    <a:pos x="99" y="92"/>
                  </a:cxn>
                  <a:cxn ang="0">
                    <a:pos x="99" y="92"/>
                  </a:cxn>
                  <a:cxn ang="0">
                    <a:pos x="121" y="69"/>
                  </a:cxn>
                  <a:cxn ang="0">
                    <a:pos x="144" y="48"/>
                  </a:cxn>
                  <a:cxn ang="0">
                    <a:pos x="167" y="27"/>
                  </a:cxn>
                  <a:cxn ang="0">
                    <a:pos x="179" y="18"/>
                  </a:cxn>
                  <a:cxn ang="0">
                    <a:pos x="191" y="9"/>
                  </a:cxn>
                  <a:cxn ang="0">
                    <a:pos x="191" y="9"/>
                  </a:cxn>
                  <a:cxn ang="0">
                    <a:pos x="193" y="7"/>
                  </a:cxn>
                  <a:cxn ang="0">
                    <a:pos x="194" y="6"/>
                  </a:cxn>
                  <a:cxn ang="0">
                    <a:pos x="193" y="4"/>
                  </a:cxn>
                  <a:cxn ang="0">
                    <a:pos x="193" y="2"/>
                  </a:cxn>
                  <a:cxn ang="0">
                    <a:pos x="192" y="1"/>
                  </a:cxn>
                  <a:cxn ang="0">
                    <a:pos x="190" y="0"/>
                  </a:cxn>
                  <a:cxn ang="0">
                    <a:pos x="189" y="0"/>
                  </a:cxn>
                  <a:cxn ang="0">
                    <a:pos x="187" y="1"/>
                  </a:cxn>
                  <a:cxn ang="0">
                    <a:pos x="187" y="1"/>
                  </a:cxn>
                </a:cxnLst>
                <a:rect l="0" t="0" r="r" b="b"/>
                <a:pathLst>
                  <a:path w="194" h="171">
                    <a:moveTo>
                      <a:pt x="187" y="1"/>
                    </a:moveTo>
                    <a:lnTo>
                      <a:pt x="187" y="1"/>
                    </a:lnTo>
                    <a:lnTo>
                      <a:pt x="175" y="9"/>
                    </a:lnTo>
                    <a:lnTo>
                      <a:pt x="163" y="18"/>
                    </a:lnTo>
                    <a:lnTo>
                      <a:pt x="141" y="37"/>
                    </a:lnTo>
                    <a:lnTo>
                      <a:pt x="119" y="58"/>
                    </a:lnTo>
                    <a:lnTo>
                      <a:pt x="98" y="80"/>
                    </a:lnTo>
                    <a:lnTo>
                      <a:pt x="98" y="80"/>
                    </a:lnTo>
                    <a:lnTo>
                      <a:pt x="87" y="90"/>
                    </a:lnTo>
                    <a:lnTo>
                      <a:pt x="76" y="101"/>
                    </a:lnTo>
                    <a:lnTo>
                      <a:pt x="50" y="121"/>
                    </a:lnTo>
                    <a:lnTo>
                      <a:pt x="25" y="142"/>
                    </a:lnTo>
                    <a:lnTo>
                      <a:pt x="13" y="152"/>
                    </a:lnTo>
                    <a:lnTo>
                      <a:pt x="1" y="162"/>
                    </a:lnTo>
                    <a:lnTo>
                      <a:pt x="1" y="162"/>
                    </a:lnTo>
                    <a:lnTo>
                      <a:pt x="0" y="164"/>
                    </a:lnTo>
                    <a:lnTo>
                      <a:pt x="0" y="166"/>
                    </a:lnTo>
                    <a:lnTo>
                      <a:pt x="0" y="167"/>
                    </a:lnTo>
                    <a:lnTo>
                      <a:pt x="1" y="170"/>
                    </a:lnTo>
                    <a:lnTo>
                      <a:pt x="2" y="171"/>
                    </a:lnTo>
                    <a:lnTo>
                      <a:pt x="4" y="171"/>
                    </a:lnTo>
                    <a:lnTo>
                      <a:pt x="6" y="171"/>
                    </a:lnTo>
                    <a:lnTo>
                      <a:pt x="8" y="170"/>
                    </a:lnTo>
                    <a:lnTo>
                      <a:pt x="8" y="170"/>
                    </a:lnTo>
                    <a:lnTo>
                      <a:pt x="19" y="159"/>
                    </a:lnTo>
                    <a:lnTo>
                      <a:pt x="30" y="150"/>
                    </a:lnTo>
                    <a:lnTo>
                      <a:pt x="54" y="131"/>
                    </a:lnTo>
                    <a:lnTo>
                      <a:pt x="78" y="112"/>
                    </a:lnTo>
                    <a:lnTo>
                      <a:pt x="88" y="102"/>
                    </a:lnTo>
                    <a:lnTo>
                      <a:pt x="99" y="92"/>
                    </a:lnTo>
                    <a:lnTo>
                      <a:pt x="99" y="92"/>
                    </a:lnTo>
                    <a:lnTo>
                      <a:pt x="121" y="69"/>
                    </a:lnTo>
                    <a:lnTo>
                      <a:pt x="144" y="48"/>
                    </a:lnTo>
                    <a:lnTo>
                      <a:pt x="167" y="27"/>
                    </a:lnTo>
                    <a:lnTo>
                      <a:pt x="179" y="18"/>
                    </a:lnTo>
                    <a:lnTo>
                      <a:pt x="191" y="9"/>
                    </a:lnTo>
                    <a:lnTo>
                      <a:pt x="191" y="9"/>
                    </a:lnTo>
                    <a:lnTo>
                      <a:pt x="193" y="7"/>
                    </a:lnTo>
                    <a:lnTo>
                      <a:pt x="194" y="6"/>
                    </a:lnTo>
                    <a:lnTo>
                      <a:pt x="193" y="4"/>
                    </a:lnTo>
                    <a:lnTo>
                      <a:pt x="193" y="2"/>
                    </a:lnTo>
                    <a:lnTo>
                      <a:pt x="192" y="1"/>
                    </a:lnTo>
                    <a:lnTo>
                      <a:pt x="190" y="0"/>
                    </a:lnTo>
                    <a:lnTo>
                      <a:pt x="189" y="0"/>
                    </a:lnTo>
                    <a:lnTo>
                      <a:pt x="187" y="1"/>
                    </a:lnTo>
                    <a:lnTo>
                      <a:pt x="187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80" name="Freeform 626"/>
              <p:cNvSpPr/>
              <p:nvPr/>
            </p:nvSpPr>
            <p:spPr bwMode="auto">
              <a:xfrm>
                <a:off x="2616201" y="4148138"/>
                <a:ext cx="111125" cy="95250"/>
              </a:xfrm>
              <a:custGeom>
                <a:avLst/>
                <a:gdLst/>
                <a:ahLst/>
                <a:cxnLst>
                  <a:cxn ang="0">
                    <a:pos x="203" y="1"/>
                  </a:cxn>
                  <a:cxn ang="0">
                    <a:pos x="203" y="1"/>
                  </a:cxn>
                  <a:cxn ang="0">
                    <a:pos x="189" y="7"/>
                  </a:cxn>
                  <a:cxn ang="0">
                    <a:pos x="176" y="15"/>
                  </a:cxn>
                  <a:cxn ang="0">
                    <a:pos x="163" y="25"/>
                  </a:cxn>
                  <a:cxn ang="0">
                    <a:pos x="151" y="35"/>
                  </a:cxn>
                  <a:cxn ang="0">
                    <a:pos x="127" y="58"/>
                  </a:cxn>
                  <a:cxn ang="0">
                    <a:pos x="105" y="80"/>
                  </a:cxn>
                  <a:cxn ang="0">
                    <a:pos x="105" y="80"/>
                  </a:cxn>
                  <a:cxn ang="0">
                    <a:pos x="93" y="91"/>
                  </a:cxn>
                  <a:cxn ang="0">
                    <a:pos x="82" y="103"/>
                  </a:cxn>
                  <a:cxn ang="0">
                    <a:pos x="69" y="115"/>
                  </a:cxn>
                  <a:cxn ang="0">
                    <a:pos x="58" y="126"/>
                  </a:cxn>
                  <a:cxn ang="0">
                    <a:pos x="58" y="126"/>
                  </a:cxn>
                  <a:cxn ang="0">
                    <a:pos x="30" y="150"/>
                  </a:cxn>
                  <a:cxn ang="0">
                    <a:pos x="2" y="172"/>
                  </a:cxn>
                  <a:cxn ang="0">
                    <a:pos x="2" y="172"/>
                  </a:cxn>
                  <a:cxn ang="0">
                    <a:pos x="0" y="175"/>
                  </a:cxn>
                  <a:cxn ang="0">
                    <a:pos x="0" y="176"/>
                  </a:cxn>
                  <a:cxn ang="0">
                    <a:pos x="1" y="178"/>
                  </a:cxn>
                  <a:cxn ang="0">
                    <a:pos x="2" y="179"/>
                  </a:cxn>
                  <a:cxn ang="0">
                    <a:pos x="5" y="181"/>
                  </a:cxn>
                  <a:cxn ang="0">
                    <a:pos x="6" y="180"/>
                  </a:cxn>
                  <a:cxn ang="0">
                    <a:pos x="9" y="179"/>
                  </a:cxn>
                  <a:cxn ang="0">
                    <a:pos x="9" y="179"/>
                  </a:cxn>
                  <a:cxn ang="0">
                    <a:pos x="55" y="140"/>
                  </a:cxn>
                  <a:cxn ang="0">
                    <a:pos x="78" y="121"/>
                  </a:cxn>
                  <a:cxn ang="0">
                    <a:pos x="88" y="109"/>
                  </a:cxn>
                  <a:cxn ang="0">
                    <a:pos x="98" y="98"/>
                  </a:cxn>
                  <a:cxn ang="0">
                    <a:pos x="98" y="98"/>
                  </a:cxn>
                  <a:cxn ang="0">
                    <a:pos x="110" y="88"/>
                  </a:cxn>
                  <a:cxn ang="0">
                    <a:pos x="121" y="77"/>
                  </a:cxn>
                  <a:cxn ang="0">
                    <a:pos x="144" y="57"/>
                  </a:cxn>
                  <a:cxn ang="0">
                    <a:pos x="144" y="57"/>
                  </a:cxn>
                  <a:cxn ang="0">
                    <a:pos x="158" y="43"/>
                  </a:cxn>
                  <a:cxn ang="0">
                    <a:pos x="173" y="30"/>
                  </a:cxn>
                  <a:cxn ang="0">
                    <a:pos x="180" y="24"/>
                  </a:cxn>
                  <a:cxn ang="0">
                    <a:pos x="188" y="19"/>
                  </a:cxn>
                  <a:cxn ang="0">
                    <a:pos x="197" y="13"/>
                  </a:cxn>
                  <a:cxn ang="0">
                    <a:pos x="206" y="9"/>
                  </a:cxn>
                  <a:cxn ang="0">
                    <a:pos x="206" y="9"/>
                  </a:cxn>
                  <a:cxn ang="0">
                    <a:pos x="208" y="8"/>
                  </a:cxn>
                  <a:cxn ang="0">
                    <a:pos x="209" y="7"/>
                  </a:cxn>
                  <a:cxn ang="0">
                    <a:pos x="209" y="3"/>
                  </a:cxn>
                  <a:cxn ang="0">
                    <a:pos x="208" y="2"/>
                  </a:cxn>
                  <a:cxn ang="0">
                    <a:pos x="207" y="1"/>
                  </a:cxn>
                  <a:cxn ang="0">
                    <a:pos x="205" y="0"/>
                  </a:cxn>
                  <a:cxn ang="0">
                    <a:pos x="203" y="1"/>
                  </a:cxn>
                  <a:cxn ang="0">
                    <a:pos x="203" y="1"/>
                  </a:cxn>
                </a:cxnLst>
                <a:rect l="0" t="0" r="r" b="b"/>
                <a:pathLst>
                  <a:path w="209" h="181">
                    <a:moveTo>
                      <a:pt x="203" y="1"/>
                    </a:moveTo>
                    <a:lnTo>
                      <a:pt x="203" y="1"/>
                    </a:lnTo>
                    <a:lnTo>
                      <a:pt x="189" y="7"/>
                    </a:lnTo>
                    <a:lnTo>
                      <a:pt x="176" y="15"/>
                    </a:lnTo>
                    <a:lnTo>
                      <a:pt x="163" y="25"/>
                    </a:lnTo>
                    <a:lnTo>
                      <a:pt x="151" y="35"/>
                    </a:lnTo>
                    <a:lnTo>
                      <a:pt x="127" y="58"/>
                    </a:lnTo>
                    <a:lnTo>
                      <a:pt x="105" y="80"/>
                    </a:lnTo>
                    <a:lnTo>
                      <a:pt x="105" y="80"/>
                    </a:lnTo>
                    <a:lnTo>
                      <a:pt x="93" y="91"/>
                    </a:lnTo>
                    <a:lnTo>
                      <a:pt x="82" y="103"/>
                    </a:lnTo>
                    <a:lnTo>
                      <a:pt x="69" y="115"/>
                    </a:lnTo>
                    <a:lnTo>
                      <a:pt x="58" y="126"/>
                    </a:lnTo>
                    <a:lnTo>
                      <a:pt x="58" y="126"/>
                    </a:lnTo>
                    <a:lnTo>
                      <a:pt x="30" y="150"/>
                    </a:lnTo>
                    <a:lnTo>
                      <a:pt x="2" y="172"/>
                    </a:lnTo>
                    <a:lnTo>
                      <a:pt x="2" y="172"/>
                    </a:lnTo>
                    <a:lnTo>
                      <a:pt x="0" y="175"/>
                    </a:lnTo>
                    <a:lnTo>
                      <a:pt x="0" y="176"/>
                    </a:lnTo>
                    <a:lnTo>
                      <a:pt x="1" y="178"/>
                    </a:lnTo>
                    <a:lnTo>
                      <a:pt x="2" y="179"/>
                    </a:lnTo>
                    <a:lnTo>
                      <a:pt x="5" y="181"/>
                    </a:lnTo>
                    <a:lnTo>
                      <a:pt x="6" y="180"/>
                    </a:lnTo>
                    <a:lnTo>
                      <a:pt x="9" y="179"/>
                    </a:lnTo>
                    <a:lnTo>
                      <a:pt x="9" y="179"/>
                    </a:lnTo>
                    <a:lnTo>
                      <a:pt x="55" y="140"/>
                    </a:lnTo>
                    <a:lnTo>
                      <a:pt x="78" y="121"/>
                    </a:lnTo>
                    <a:lnTo>
                      <a:pt x="88" y="109"/>
                    </a:lnTo>
                    <a:lnTo>
                      <a:pt x="98" y="98"/>
                    </a:lnTo>
                    <a:lnTo>
                      <a:pt x="98" y="98"/>
                    </a:lnTo>
                    <a:lnTo>
                      <a:pt x="110" y="88"/>
                    </a:lnTo>
                    <a:lnTo>
                      <a:pt x="121" y="77"/>
                    </a:lnTo>
                    <a:lnTo>
                      <a:pt x="144" y="57"/>
                    </a:lnTo>
                    <a:lnTo>
                      <a:pt x="144" y="57"/>
                    </a:lnTo>
                    <a:lnTo>
                      <a:pt x="158" y="43"/>
                    </a:lnTo>
                    <a:lnTo>
                      <a:pt x="173" y="30"/>
                    </a:lnTo>
                    <a:lnTo>
                      <a:pt x="180" y="24"/>
                    </a:lnTo>
                    <a:lnTo>
                      <a:pt x="188" y="19"/>
                    </a:lnTo>
                    <a:lnTo>
                      <a:pt x="197" y="13"/>
                    </a:lnTo>
                    <a:lnTo>
                      <a:pt x="206" y="9"/>
                    </a:lnTo>
                    <a:lnTo>
                      <a:pt x="206" y="9"/>
                    </a:lnTo>
                    <a:lnTo>
                      <a:pt x="208" y="8"/>
                    </a:lnTo>
                    <a:lnTo>
                      <a:pt x="209" y="7"/>
                    </a:lnTo>
                    <a:lnTo>
                      <a:pt x="209" y="3"/>
                    </a:lnTo>
                    <a:lnTo>
                      <a:pt x="208" y="2"/>
                    </a:lnTo>
                    <a:lnTo>
                      <a:pt x="207" y="1"/>
                    </a:lnTo>
                    <a:lnTo>
                      <a:pt x="205" y="0"/>
                    </a:lnTo>
                    <a:lnTo>
                      <a:pt x="203" y="1"/>
                    </a:lnTo>
                    <a:lnTo>
                      <a:pt x="203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81" name="Freeform 627"/>
              <p:cNvSpPr/>
              <p:nvPr/>
            </p:nvSpPr>
            <p:spPr bwMode="auto">
              <a:xfrm>
                <a:off x="2654301" y="4165600"/>
                <a:ext cx="101600" cy="84138"/>
              </a:xfrm>
              <a:custGeom>
                <a:avLst/>
                <a:gdLst/>
                <a:ahLst/>
                <a:cxnLst>
                  <a:cxn ang="0">
                    <a:pos x="182" y="1"/>
                  </a:cxn>
                  <a:cxn ang="0">
                    <a:pos x="182" y="1"/>
                  </a:cxn>
                  <a:cxn ang="0">
                    <a:pos x="158" y="18"/>
                  </a:cxn>
                  <a:cxn ang="0">
                    <a:pos x="133" y="34"/>
                  </a:cxn>
                  <a:cxn ang="0">
                    <a:pos x="110" y="53"/>
                  </a:cxn>
                  <a:cxn ang="0">
                    <a:pos x="87" y="72"/>
                  </a:cxn>
                  <a:cxn ang="0">
                    <a:pos x="87" y="72"/>
                  </a:cxn>
                  <a:cxn ang="0">
                    <a:pos x="65" y="92"/>
                  </a:cxn>
                  <a:cxn ang="0">
                    <a:pos x="42" y="112"/>
                  </a:cxn>
                  <a:cxn ang="0">
                    <a:pos x="31" y="122"/>
                  </a:cxn>
                  <a:cxn ang="0">
                    <a:pos x="20" y="132"/>
                  </a:cxn>
                  <a:cxn ang="0">
                    <a:pos x="10" y="143"/>
                  </a:cxn>
                  <a:cxn ang="0">
                    <a:pos x="1" y="155"/>
                  </a:cxn>
                  <a:cxn ang="0">
                    <a:pos x="1" y="155"/>
                  </a:cxn>
                  <a:cxn ang="0">
                    <a:pos x="0" y="156"/>
                  </a:cxn>
                  <a:cxn ang="0">
                    <a:pos x="0" y="158"/>
                  </a:cxn>
                  <a:cxn ang="0">
                    <a:pos x="1" y="159"/>
                  </a:cxn>
                  <a:cxn ang="0">
                    <a:pos x="2" y="161"/>
                  </a:cxn>
                  <a:cxn ang="0">
                    <a:pos x="6" y="161"/>
                  </a:cxn>
                  <a:cxn ang="0">
                    <a:pos x="7" y="161"/>
                  </a:cxn>
                  <a:cxn ang="0">
                    <a:pos x="9" y="159"/>
                  </a:cxn>
                  <a:cxn ang="0">
                    <a:pos x="9" y="159"/>
                  </a:cxn>
                  <a:cxn ang="0">
                    <a:pos x="17" y="149"/>
                  </a:cxn>
                  <a:cxn ang="0">
                    <a:pos x="26" y="138"/>
                  </a:cxn>
                  <a:cxn ang="0">
                    <a:pos x="47" y="121"/>
                  </a:cxn>
                  <a:cxn ang="0">
                    <a:pos x="68" y="103"/>
                  </a:cxn>
                  <a:cxn ang="0">
                    <a:pos x="88" y="85"/>
                  </a:cxn>
                  <a:cxn ang="0">
                    <a:pos x="88" y="85"/>
                  </a:cxn>
                  <a:cxn ang="0">
                    <a:pos x="111" y="64"/>
                  </a:cxn>
                  <a:cxn ang="0">
                    <a:pos x="136" y="44"/>
                  </a:cxn>
                  <a:cxn ang="0">
                    <a:pos x="161" y="27"/>
                  </a:cxn>
                  <a:cxn ang="0">
                    <a:pos x="188" y="9"/>
                  </a:cxn>
                  <a:cxn ang="0">
                    <a:pos x="188" y="9"/>
                  </a:cxn>
                  <a:cxn ang="0">
                    <a:pos x="189" y="8"/>
                  </a:cxn>
                  <a:cxn ang="0">
                    <a:pos x="190" y="6"/>
                  </a:cxn>
                  <a:cxn ang="0">
                    <a:pos x="190" y="4"/>
                  </a:cxn>
                  <a:cxn ang="0">
                    <a:pos x="189" y="3"/>
                  </a:cxn>
                  <a:cxn ang="0">
                    <a:pos x="188" y="1"/>
                  </a:cxn>
                  <a:cxn ang="0">
                    <a:pos x="185" y="1"/>
                  </a:cxn>
                  <a:cxn ang="0">
                    <a:pos x="184" y="0"/>
                  </a:cxn>
                  <a:cxn ang="0">
                    <a:pos x="182" y="1"/>
                  </a:cxn>
                  <a:cxn ang="0">
                    <a:pos x="182" y="1"/>
                  </a:cxn>
                </a:cxnLst>
                <a:rect l="0" t="0" r="r" b="b"/>
                <a:pathLst>
                  <a:path w="190" h="161">
                    <a:moveTo>
                      <a:pt x="182" y="1"/>
                    </a:moveTo>
                    <a:lnTo>
                      <a:pt x="182" y="1"/>
                    </a:lnTo>
                    <a:lnTo>
                      <a:pt x="158" y="18"/>
                    </a:lnTo>
                    <a:lnTo>
                      <a:pt x="133" y="34"/>
                    </a:lnTo>
                    <a:lnTo>
                      <a:pt x="110" y="53"/>
                    </a:lnTo>
                    <a:lnTo>
                      <a:pt x="87" y="72"/>
                    </a:lnTo>
                    <a:lnTo>
                      <a:pt x="87" y="72"/>
                    </a:lnTo>
                    <a:lnTo>
                      <a:pt x="65" y="92"/>
                    </a:lnTo>
                    <a:lnTo>
                      <a:pt x="42" y="112"/>
                    </a:lnTo>
                    <a:lnTo>
                      <a:pt x="31" y="122"/>
                    </a:lnTo>
                    <a:lnTo>
                      <a:pt x="20" y="132"/>
                    </a:lnTo>
                    <a:lnTo>
                      <a:pt x="10" y="143"/>
                    </a:lnTo>
                    <a:lnTo>
                      <a:pt x="1" y="155"/>
                    </a:lnTo>
                    <a:lnTo>
                      <a:pt x="1" y="155"/>
                    </a:lnTo>
                    <a:lnTo>
                      <a:pt x="0" y="156"/>
                    </a:lnTo>
                    <a:lnTo>
                      <a:pt x="0" y="158"/>
                    </a:lnTo>
                    <a:lnTo>
                      <a:pt x="1" y="159"/>
                    </a:lnTo>
                    <a:lnTo>
                      <a:pt x="2" y="161"/>
                    </a:lnTo>
                    <a:lnTo>
                      <a:pt x="6" y="161"/>
                    </a:lnTo>
                    <a:lnTo>
                      <a:pt x="7" y="161"/>
                    </a:lnTo>
                    <a:lnTo>
                      <a:pt x="9" y="159"/>
                    </a:lnTo>
                    <a:lnTo>
                      <a:pt x="9" y="159"/>
                    </a:lnTo>
                    <a:lnTo>
                      <a:pt x="17" y="149"/>
                    </a:lnTo>
                    <a:lnTo>
                      <a:pt x="26" y="138"/>
                    </a:lnTo>
                    <a:lnTo>
                      <a:pt x="47" y="121"/>
                    </a:lnTo>
                    <a:lnTo>
                      <a:pt x="68" y="103"/>
                    </a:lnTo>
                    <a:lnTo>
                      <a:pt x="88" y="85"/>
                    </a:lnTo>
                    <a:lnTo>
                      <a:pt x="88" y="85"/>
                    </a:lnTo>
                    <a:lnTo>
                      <a:pt x="111" y="64"/>
                    </a:lnTo>
                    <a:lnTo>
                      <a:pt x="136" y="44"/>
                    </a:lnTo>
                    <a:lnTo>
                      <a:pt x="161" y="27"/>
                    </a:lnTo>
                    <a:lnTo>
                      <a:pt x="188" y="9"/>
                    </a:lnTo>
                    <a:lnTo>
                      <a:pt x="188" y="9"/>
                    </a:lnTo>
                    <a:lnTo>
                      <a:pt x="189" y="8"/>
                    </a:lnTo>
                    <a:lnTo>
                      <a:pt x="190" y="6"/>
                    </a:lnTo>
                    <a:lnTo>
                      <a:pt x="190" y="4"/>
                    </a:lnTo>
                    <a:lnTo>
                      <a:pt x="189" y="3"/>
                    </a:lnTo>
                    <a:lnTo>
                      <a:pt x="188" y="1"/>
                    </a:lnTo>
                    <a:lnTo>
                      <a:pt x="185" y="1"/>
                    </a:lnTo>
                    <a:lnTo>
                      <a:pt x="184" y="0"/>
                    </a:lnTo>
                    <a:lnTo>
                      <a:pt x="182" y="1"/>
                    </a:lnTo>
                    <a:lnTo>
                      <a:pt x="182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84" name="Freeform 630"/>
              <p:cNvSpPr/>
              <p:nvPr/>
            </p:nvSpPr>
            <p:spPr bwMode="auto">
              <a:xfrm>
                <a:off x="2470151" y="4267200"/>
                <a:ext cx="38100" cy="52388"/>
              </a:xfrm>
              <a:custGeom>
                <a:avLst/>
                <a:gdLst/>
                <a:ahLst/>
                <a:cxnLst>
                  <a:cxn ang="0">
                    <a:pos x="65" y="1"/>
                  </a:cxn>
                  <a:cxn ang="0">
                    <a:pos x="65" y="1"/>
                  </a:cxn>
                  <a:cxn ang="0">
                    <a:pos x="55" y="11"/>
                  </a:cxn>
                  <a:cxn ang="0">
                    <a:pos x="46" y="21"/>
                  </a:cxn>
                  <a:cxn ang="0">
                    <a:pos x="38" y="31"/>
                  </a:cxn>
                  <a:cxn ang="0">
                    <a:pos x="30" y="44"/>
                  </a:cxn>
                  <a:cxn ang="0">
                    <a:pos x="16" y="67"/>
                  </a:cxn>
                  <a:cxn ang="0">
                    <a:pos x="9" y="79"/>
                  </a:cxn>
                  <a:cxn ang="0">
                    <a:pos x="1" y="90"/>
                  </a:cxn>
                  <a:cxn ang="0">
                    <a:pos x="1" y="90"/>
                  </a:cxn>
                  <a:cxn ang="0">
                    <a:pos x="0" y="92"/>
                  </a:cxn>
                  <a:cxn ang="0">
                    <a:pos x="0" y="94"/>
                  </a:cxn>
                  <a:cxn ang="0">
                    <a:pos x="1" y="95"/>
                  </a:cxn>
                  <a:cxn ang="0">
                    <a:pos x="2" y="96"/>
                  </a:cxn>
                  <a:cxn ang="0">
                    <a:pos x="6" y="97"/>
                  </a:cxn>
                  <a:cxn ang="0">
                    <a:pos x="8" y="96"/>
                  </a:cxn>
                  <a:cxn ang="0">
                    <a:pos x="10" y="95"/>
                  </a:cxn>
                  <a:cxn ang="0">
                    <a:pos x="10" y="95"/>
                  </a:cxn>
                  <a:cxn ang="0">
                    <a:pos x="17" y="84"/>
                  </a:cxn>
                  <a:cxn ang="0">
                    <a:pos x="24" y="73"/>
                  </a:cxn>
                  <a:cxn ang="0">
                    <a:pos x="38" y="49"/>
                  </a:cxn>
                  <a:cxn ang="0">
                    <a:pos x="45" y="37"/>
                  </a:cxn>
                  <a:cxn ang="0">
                    <a:pos x="53" y="27"/>
                  </a:cxn>
                  <a:cxn ang="0">
                    <a:pos x="61" y="17"/>
                  </a:cxn>
                  <a:cxn ang="0">
                    <a:pos x="72" y="7"/>
                  </a:cxn>
                  <a:cxn ang="0">
                    <a:pos x="72" y="7"/>
                  </a:cxn>
                  <a:cxn ang="0">
                    <a:pos x="73" y="6"/>
                  </a:cxn>
                  <a:cxn ang="0">
                    <a:pos x="74" y="4"/>
                  </a:cxn>
                  <a:cxn ang="0">
                    <a:pos x="73" y="2"/>
                  </a:cxn>
                  <a:cxn ang="0">
                    <a:pos x="72" y="1"/>
                  </a:cxn>
                  <a:cxn ang="0">
                    <a:pos x="69" y="0"/>
                  </a:cxn>
                  <a:cxn ang="0">
                    <a:pos x="67" y="0"/>
                  </a:cxn>
                  <a:cxn ang="0">
                    <a:pos x="65" y="1"/>
                  </a:cxn>
                  <a:cxn ang="0">
                    <a:pos x="65" y="1"/>
                  </a:cxn>
                </a:cxnLst>
                <a:rect l="0" t="0" r="r" b="b"/>
                <a:pathLst>
                  <a:path w="74" h="97">
                    <a:moveTo>
                      <a:pt x="65" y="1"/>
                    </a:moveTo>
                    <a:lnTo>
                      <a:pt x="65" y="1"/>
                    </a:lnTo>
                    <a:lnTo>
                      <a:pt x="55" y="11"/>
                    </a:lnTo>
                    <a:lnTo>
                      <a:pt x="46" y="21"/>
                    </a:lnTo>
                    <a:lnTo>
                      <a:pt x="38" y="31"/>
                    </a:lnTo>
                    <a:lnTo>
                      <a:pt x="30" y="44"/>
                    </a:lnTo>
                    <a:lnTo>
                      <a:pt x="16" y="67"/>
                    </a:lnTo>
                    <a:lnTo>
                      <a:pt x="9" y="79"/>
                    </a:lnTo>
                    <a:lnTo>
                      <a:pt x="1" y="90"/>
                    </a:lnTo>
                    <a:lnTo>
                      <a:pt x="1" y="90"/>
                    </a:lnTo>
                    <a:lnTo>
                      <a:pt x="0" y="92"/>
                    </a:lnTo>
                    <a:lnTo>
                      <a:pt x="0" y="94"/>
                    </a:lnTo>
                    <a:lnTo>
                      <a:pt x="1" y="95"/>
                    </a:lnTo>
                    <a:lnTo>
                      <a:pt x="2" y="96"/>
                    </a:lnTo>
                    <a:lnTo>
                      <a:pt x="6" y="97"/>
                    </a:lnTo>
                    <a:lnTo>
                      <a:pt x="8" y="96"/>
                    </a:lnTo>
                    <a:lnTo>
                      <a:pt x="10" y="95"/>
                    </a:lnTo>
                    <a:lnTo>
                      <a:pt x="10" y="95"/>
                    </a:lnTo>
                    <a:lnTo>
                      <a:pt x="17" y="84"/>
                    </a:lnTo>
                    <a:lnTo>
                      <a:pt x="24" y="73"/>
                    </a:lnTo>
                    <a:lnTo>
                      <a:pt x="38" y="49"/>
                    </a:lnTo>
                    <a:lnTo>
                      <a:pt x="45" y="37"/>
                    </a:lnTo>
                    <a:lnTo>
                      <a:pt x="53" y="27"/>
                    </a:lnTo>
                    <a:lnTo>
                      <a:pt x="61" y="17"/>
                    </a:lnTo>
                    <a:lnTo>
                      <a:pt x="72" y="7"/>
                    </a:lnTo>
                    <a:lnTo>
                      <a:pt x="72" y="7"/>
                    </a:lnTo>
                    <a:lnTo>
                      <a:pt x="73" y="6"/>
                    </a:lnTo>
                    <a:lnTo>
                      <a:pt x="74" y="4"/>
                    </a:lnTo>
                    <a:lnTo>
                      <a:pt x="73" y="2"/>
                    </a:lnTo>
                    <a:lnTo>
                      <a:pt x="72" y="1"/>
                    </a:lnTo>
                    <a:lnTo>
                      <a:pt x="69" y="0"/>
                    </a:lnTo>
                    <a:lnTo>
                      <a:pt x="67" y="0"/>
                    </a:lnTo>
                    <a:lnTo>
                      <a:pt x="65" y="1"/>
                    </a:lnTo>
                    <a:lnTo>
                      <a:pt x="65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86" name="Freeform 632"/>
              <p:cNvSpPr/>
              <p:nvPr/>
            </p:nvSpPr>
            <p:spPr bwMode="auto">
              <a:xfrm>
                <a:off x="2800351" y="4448175"/>
                <a:ext cx="42863" cy="61913"/>
              </a:xfrm>
              <a:custGeom>
                <a:avLst/>
                <a:gdLst/>
                <a:ahLst/>
                <a:cxnLst>
                  <a:cxn ang="0">
                    <a:pos x="71" y="2"/>
                  </a:cxn>
                  <a:cxn ang="0">
                    <a:pos x="71" y="2"/>
                  </a:cxn>
                  <a:cxn ang="0">
                    <a:pos x="59" y="17"/>
                  </a:cxn>
                  <a:cxn ang="0">
                    <a:pos x="48" y="31"/>
                  </a:cxn>
                  <a:cxn ang="0">
                    <a:pos x="37" y="45"/>
                  </a:cxn>
                  <a:cxn ang="0">
                    <a:pos x="26" y="59"/>
                  </a:cxn>
                  <a:cxn ang="0">
                    <a:pos x="26" y="59"/>
                  </a:cxn>
                  <a:cxn ang="0">
                    <a:pos x="17" y="71"/>
                  </a:cxn>
                  <a:cxn ang="0">
                    <a:pos x="10" y="84"/>
                  </a:cxn>
                  <a:cxn ang="0">
                    <a:pos x="7" y="90"/>
                  </a:cxn>
                  <a:cxn ang="0">
                    <a:pos x="3" y="97"/>
                  </a:cxn>
                  <a:cxn ang="0">
                    <a:pos x="1" y="104"/>
                  </a:cxn>
                  <a:cxn ang="0">
                    <a:pos x="0" y="112"/>
                  </a:cxn>
                  <a:cxn ang="0">
                    <a:pos x="0" y="112"/>
                  </a:cxn>
                  <a:cxn ang="0">
                    <a:pos x="0" y="114"/>
                  </a:cxn>
                  <a:cxn ang="0">
                    <a:pos x="1" y="116"/>
                  </a:cxn>
                  <a:cxn ang="0">
                    <a:pos x="2" y="116"/>
                  </a:cxn>
                  <a:cxn ang="0">
                    <a:pos x="4" y="117"/>
                  </a:cxn>
                  <a:cxn ang="0">
                    <a:pos x="8" y="116"/>
                  </a:cxn>
                  <a:cxn ang="0">
                    <a:pos x="10" y="114"/>
                  </a:cxn>
                  <a:cxn ang="0">
                    <a:pos x="10" y="112"/>
                  </a:cxn>
                  <a:cxn ang="0">
                    <a:pos x="10" y="112"/>
                  </a:cxn>
                  <a:cxn ang="0">
                    <a:pos x="12" y="103"/>
                  </a:cxn>
                  <a:cxn ang="0">
                    <a:pos x="14" y="94"/>
                  </a:cxn>
                  <a:cxn ang="0">
                    <a:pos x="19" y="86"/>
                  </a:cxn>
                  <a:cxn ang="0">
                    <a:pos x="23" y="78"/>
                  </a:cxn>
                  <a:cxn ang="0">
                    <a:pos x="34" y="62"/>
                  </a:cxn>
                  <a:cxn ang="0">
                    <a:pos x="47" y="48"/>
                  </a:cxn>
                  <a:cxn ang="0">
                    <a:pos x="47" y="48"/>
                  </a:cxn>
                  <a:cxn ang="0">
                    <a:pos x="62" y="28"/>
                  </a:cxn>
                  <a:cxn ang="0">
                    <a:pos x="79" y="7"/>
                  </a:cxn>
                  <a:cxn ang="0">
                    <a:pos x="79" y="7"/>
                  </a:cxn>
                  <a:cxn ang="0">
                    <a:pos x="80" y="5"/>
                  </a:cxn>
                  <a:cxn ang="0">
                    <a:pos x="79" y="3"/>
                  </a:cxn>
                  <a:cxn ang="0">
                    <a:pos x="79" y="2"/>
                  </a:cxn>
                  <a:cxn ang="0">
                    <a:pos x="77" y="1"/>
                  </a:cxn>
                  <a:cxn ang="0">
                    <a:pos x="74" y="0"/>
                  </a:cxn>
                  <a:cxn ang="0">
                    <a:pos x="72" y="1"/>
                  </a:cxn>
                  <a:cxn ang="0">
                    <a:pos x="71" y="2"/>
                  </a:cxn>
                  <a:cxn ang="0">
                    <a:pos x="71" y="2"/>
                  </a:cxn>
                </a:cxnLst>
                <a:rect l="0" t="0" r="r" b="b"/>
                <a:pathLst>
                  <a:path w="80" h="117">
                    <a:moveTo>
                      <a:pt x="71" y="2"/>
                    </a:moveTo>
                    <a:lnTo>
                      <a:pt x="71" y="2"/>
                    </a:lnTo>
                    <a:lnTo>
                      <a:pt x="59" y="17"/>
                    </a:lnTo>
                    <a:lnTo>
                      <a:pt x="48" y="31"/>
                    </a:lnTo>
                    <a:lnTo>
                      <a:pt x="37" y="45"/>
                    </a:lnTo>
                    <a:lnTo>
                      <a:pt x="26" y="59"/>
                    </a:lnTo>
                    <a:lnTo>
                      <a:pt x="26" y="59"/>
                    </a:lnTo>
                    <a:lnTo>
                      <a:pt x="17" y="71"/>
                    </a:lnTo>
                    <a:lnTo>
                      <a:pt x="10" y="84"/>
                    </a:lnTo>
                    <a:lnTo>
                      <a:pt x="7" y="90"/>
                    </a:lnTo>
                    <a:lnTo>
                      <a:pt x="3" y="97"/>
                    </a:lnTo>
                    <a:lnTo>
                      <a:pt x="1" y="104"/>
                    </a:lnTo>
                    <a:lnTo>
                      <a:pt x="0" y="112"/>
                    </a:lnTo>
                    <a:lnTo>
                      <a:pt x="0" y="112"/>
                    </a:lnTo>
                    <a:lnTo>
                      <a:pt x="0" y="114"/>
                    </a:lnTo>
                    <a:lnTo>
                      <a:pt x="1" y="116"/>
                    </a:lnTo>
                    <a:lnTo>
                      <a:pt x="2" y="116"/>
                    </a:lnTo>
                    <a:lnTo>
                      <a:pt x="4" y="117"/>
                    </a:lnTo>
                    <a:lnTo>
                      <a:pt x="8" y="116"/>
                    </a:lnTo>
                    <a:lnTo>
                      <a:pt x="10" y="114"/>
                    </a:lnTo>
                    <a:lnTo>
                      <a:pt x="10" y="112"/>
                    </a:lnTo>
                    <a:lnTo>
                      <a:pt x="10" y="112"/>
                    </a:lnTo>
                    <a:lnTo>
                      <a:pt x="12" y="103"/>
                    </a:lnTo>
                    <a:lnTo>
                      <a:pt x="14" y="94"/>
                    </a:lnTo>
                    <a:lnTo>
                      <a:pt x="19" y="86"/>
                    </a:lnTo>
                    <a:lnTo>
                      <a:pt x="23" y="78"/>
                    </a:lnTo>
                    <a:lnTo>
                      <a:pt x="34" y="62"/>
                    </a:lnTo>
                    <a:lnTo>
                      <a:pt x="47" y="48"/>
                    </a:lnTo>
                    <a:lnTo>
                      <a:pt x="47" y="48"/>
                    </a:lnTo>
                    <a:lnTo>
                      <a:pt x="62" y="28"/>
                    </a:lnTo>
                    <a:lnTo>
                      <a:pt x="79" y="7"/>
                    </a:lnTo>
                    <a:lnTo>
                      <a:pt x="79" y="7"/>
                    </a:lnTo>
                    <a:lnTo>
                      <a:pt x="80" y="5"/>
                    </a:lnTo>
                    <a:lnTo>
                      <a:pt x="79" y="3"/>
                    </a:lnTo>
                    <a:lnTo>
                      <a:pt x="79" y="2"/>
                    </a:lnTo>
                    <a:lnTo>
                      <a:pt x="77" y="1"/>
                    </a:lnTo>
                    <a:lnTo>
                      <a:pt x="74" y="0"/>
                    </a:lnTo>
                    <a:lnTo>
                      <a:pt x="72" y="1"/>
                    </a:lnTo>
                    <a:lnTo>
                      <a:pt x="71" y="2"/>
                    </a:lnTo>
                    <a:lnTo>
                      <a:pt x="71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87" name="Freeform 633"/>
              <p:cNvSpPr/>
              <p:nvPr/>
            </p:nvSpPr>
            <p:spPr bwMode="auto">
              <a:xfrm>
                <a:off x="2838451" y="4475163"/>
                <a:ext cx="30163" cy="31750"/>
              </a:xfrm>
              <a:custGeom>
                <a:avLst/>
                <a:gdLst/>
                <a:ahLst/>
                <a:cxnLst>
                  <a:cxn ang="0">
                    <a:pos x="52" y="0"/>
                  </a:cxn>
                  <a:cxn ang="0">
                    <a:pos x="52" y="0"/>
                  </a:cxn>
                  <a:cxn ang="0">
                    <a:pos x="45" y="6"/>
                  </a:cxn>
                  <a:cxn ang="0">
                    <a:pos x="39" y="11"/>
                  </a:cxn>
                  <a:cxn ang="0">
                    <a:pos x="25" y="25"/>
                  </a:cxn>
                  <a:cxn ang="0">
                    <a:pos x="14" y="38"/>
                  </a:cxn>
                  <a:cxn ang="0">
                    <a:pos x="2" y="51"/>
                  </a:cxn>
                  <a:cxn ang="0">
                    <a:pos x="2" y="51"/>
                  </a:cxn>
                  <a:cxn ang="0">
                    <a:pos x="0" y="53"/>
                  </a:cxn>
                  <a:cxn ang="0">
                    <a:pos x="0" y="54"/>
                  </a:cxn>
                  <a:cxn ang="0">
                    <a:pos x="1" y="57"/>
                  </a:cxn>
                  <a:cxn ang="0">
                    <a:pos x="2" y="58"/>
                  </a:cxn>
                  <a:cxn ang="0">
                    <a:pos x="3" y="59"/>
                  </a:cxn>
                  <a:cxn ang="0">
                    <a:pos x="5" y="60"/>
                  </a:cxn>
                  <a:cxn ang="0">
                    <a:pos x="6" y="60"/>
                  </a:cxn>
                  <a:cxn ang="0">
                    <a:pos x="8" y="58"/>
                  </a:cxn>
                  <a:cxn ang="0">
                    <a:pos x="8" y="58"/>
                  </a:cxn>
                  <a:cxn ang="0">
                    <a:pos x="20" y="45"/>
                  </a:cxn>
                  <a:cxn ang="0">
                    <a:pos x="32" y="32"/>
                  </a:cxn>
                  <a:cxn ang="0">
                    <a:pos x="44" y="19"/>
                  </a:cxn>
                  <a:cxn ang="0">
                    <a:pos x="50" y="13"/>
                  </a:cxn>
                  <a:cxn ang="0">
                    <a:pos x="57" y="8"/>
                  </a:cxn>
                  <a:cxn ang="0">
                    <a:pos x="57" y="8"/>
                  </a:cxn>
                  <a:cxn ang="0">
                    <a:pos x="58" y="7"/>
                  </a:cxn>
                  <a:cxn ang="0">
                    <a:pos x="59" y="5"/>
                  </a:cxn>
                  <a:cxn ang="0">
                    <a:pos x="58" y="2"/>
                  </a:cxn>
                  <a:cxn ang="0">
                    <a:pos x="57" y="0"/>
                  </a:cxn>
                  <a:cxn ang="0">
                    <a:pos x="56" y="0"/>
                  </a:cxn>
                  <a:cxn ang="0">
                    <a:pos x="54" y="0"/>
                  </a:cxn>
                  <a:cxn ang="0">
                    <a:pos x="52" y="0"/>
                  </a:cxn>
                  <a:cxn ang="0">
                    <a:pos x="52" y="0"/>
                  </a:cxn>
                </a:cxnLst>
                <a:rect l="0" t="0" r="r" b="b"/>
                <a:pathLst>
                  <a:path w="59" h="60">
                    <a:moveTo>
                      <a:pt x="52" y="0"/>
                    </a:moveTo>
                    <a:lnTo>
                      <a:pt x="52" y="0"/>
                    </a:lnTo>
                    <a:lnTo>
                      <a:pt x="45" y="6"/>
                    </a:lnTo>
                    <a:lnTo>
                      <a:pt x="39" y="11"/>
                    </a:lnTo>
                    <a:lnTo>
                      <a:pt x="25" y="25"/>
                    </a:lnTo>
                    <a:lnTo>
                      <a:pt x="14" y="38"/>
                    </a:lnTo>
                    <a:lnTo>
                      <a:pt x="2" y="51"/>
                    </a:lnTo>
                    <a:lnTo>
                      <a:pt x="2" y="51"/>
                    </a:lnTo>
                    <a:lnTo>
                      <a:pt x="0" y="53"/>
                    </a:lnTo>
                    <a:lnTo>
                      <a:pt x="0" y="54"/>
                    </a:lnTo>
                    <a:lnTo>
                      <a:pt x="1" y="57"/>
                    </a:lnTo>
                    <a:lnTo>
                      <a:pt x="2" y="58"/>
                    </a:lnTo>
                    <a:lnTo>
                      <a:pt x="3" y="59"/>
                    </a:lnTo>
                    <a:lnTo>
                      <a:pt x="5" y="60"/>
                    </a:lnTo>
                    <a:lnTo>
                      <a:pt x="6" y="60"/>
                    </a:lnTo>
                    <a:lnTo>
                      <a:pt x="8" y="58"/>
                    </a:lnTo>
                    <a:lnTo>
                      <a:pt x="8" y="58"/>
                    </a:lnTo>
                    <a:lnTo>
                      <a:pt x="20" y="45"/>
                    </a:lnTo>
                    <a:lnTo>
                      <a:pt x="32" y="32"/>
                    </a:lnTo>
                    <a:lnTo>
                      <a:pt x="44" y="19"/>
                    </a:lnTo>
                    <a:lnTo>
                      <a:pt x="50" y="13"/>
                    </a:lnTo>
                    <a:lnTo>
                      <a:pt x="57" y="8"/>
                    </a:lnTo>
                    <a:lnTo>
                      <a:pt x="57" y="8"/>
                    </a:lnTo>
                    <a:lnTo>
                      <a:pt x="58" y="7"/>
                    </a:lnTo>
                    <a:lnTo>
                      <a:pt x="59" y="5"/>
                    </a:lnTo>
                    <a:lnTo>
                      <a:pt x="58" y="2"/>
                    </a:lnTo>
                    <a:lnTo>
                      <a:pt x="57" y="0"/>
                    </a:lnTo>
                    <a:lnTo>
                      <a:pt x="56" y="0"/>
                    </a:lnTo>
                    <a:lnTo>
                      <a:pt x="54" y="0"/>
                    </a:lnTo>
                    <a:lnTo>
                      <a:pt x="52" y="0"/>
                    </a:lnTo>
                    <a:lnTo>
                      <a:pt x="5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88" name="Freeform 634"/>
              <p:cNvSpPr/>
              <p:nvPr/>
            </p:nvSpPr>
            <p:spPr bwMode="auto">
              <a:xfrm>
                <a:off x="2339976" y="4575175"/>
                <a:ext cx="44450" cy="61913"/>
              </a:xfrm>
              <a:custGeom>
                <a:avLst/>
                <a:gdLst/>
                <a:ahLst/>
                <a:cxnLst>
                  <a:cxn ang="0">
                    <a:pos x="77" y="2"/>
                  </a:cxn>
                  <a:cxn ang="0">
                    <a:pos x="77" y="2"/>
                  </a:cxn>
                  <a:cxn ang="0">
                    <a:pos x="66" y="13"/>
                  </a:cxn>
                  <a:cxn ang="0">
                    <a:pos x="55" y="27"/>
                  </a:cxn>
                  <a:cxn ang="0">
                    <a:pos x="45" y="39"/>
                  </a:cxn>
                  <a:cxn ang="0">
                    <a:pos x="35" y="52"/>
                  </a:cxn>
                  <a:cxn ang="0">
                    <a:pos x="17" y="80"/>
                  </a:cxn>
                  <a:cxn ang="0">
                    <a:pos x="1" y="110"/>
                  </a:cxn>
                  <a:cxn ang="0">
                    <a:pos x="1" y="110"/>
                  </a:cxn>
                  <a:cxn ang="0">
                    <a:pos x="0" y="112"/>
                  </a:cxn>
                  <a:cxn ang="0">
                    <a:pos x="1" y="113"/>
                  </a:cxn>
                  <a:cxn ang="0">
                    <a:pos x="2" y="115"/>
                  </a:cxn>
                  <a:cxn ang="0">
                    <a:pos x="3" y="116"/>
                  </a:cxn>
                  <a:cxn ang="0">
                    <a:pos x="4" y="116"/>
                  </a:cxn>
                  <a:cxn ang="0">
                    <a:pos x="6" y="116"/>
                  </a:cxn>
                  <a:cxn ang="0">
                    <a:pos x="8" y="116"/>
                  </a:cxn>
                  <a:cxn ang="0">
                    <a:pos x="9" y="114"/>
                  </a:cxn>
                  <a:cxn ang="0">
                    <a:pos x="9" y="114"/>
                  </a:cxn>
                  <a:cxn ang="0">
                    <a:pos x="24" y="85"/>
                  </a:cxn>
                  <a:cxn ang="0">
                    <a:pos x="42" y="59"/>
                  </a:cxn>
                  <a:cxn ang="0">
                    <a:pos x="52" y="45"/>
                  </a:cxn>
                  <a:cxn ang="0">
                    <a:pos x="62" y="33"/>
                  </a:cxn>
                  <a:cxn ang="0">
                    <a:pos x="73" y="20"/>
                  </a:cxn>
                  <a:cxn ang="0">
                    <a:pos x="84" y="8"/>
                  </a:cxn>
                  <a:cxn ang="0">
                    <a:pos x="84" y="8"/>
                  </a:cxn>
                  <a:cxn ang="0">
                    <a:pos x="85" y="6"/>
                  </a:cxn>
                  <a:cxn ang="0">
                    <a:pos x="85" y="5"/>
                  </a:cxn>
                  <a:cxn ang="0">
                    <a:pos x="84" y="3"/>
                  </a:cxn>
                  <a:cxn ang="0">
                    <a:pos x="83" y="2"/>
                  </a:cxn>
                  <a:cxn ang="0">
                    <a:pos x="82" y="1"/>
                  </a:cxn>
                  <a:cxn ang="0">
                    <a:pos x="80" y="0"/>
                  </a:cxn>
                  <a:cxn ang="0">
                    <a:pos x="79" y="0"/>
                  </a:cxn>
                  <a:cxn ang="0">
                    <a:pos x="77" y="2"/>
                  </a:cxn>
                  <a:cxn ang="0">
                    <a:pos x="77" y="2"/>
                  </a:cxn>
                </a:cxnLst>
                <a:rect l="0" t="0" r="r" b="b"/>
                <a:pathLst>
                  <a:path w="85" h="116">
                    <a:moveTo>
                      <a:pt x="77" y="2"/>
                    </a:moveTo>
                    <a:lnTo>
                      <a:pt x="77" y="2"/>
                    </a:lnTo>
                    <a:lnTo>
                      <a:pt x="66" y="13"/>
                    </a:lnTo>
                    <a:lnTo>
                      <a:pt x="55" y="27"/>
                    </a:lnTo>
                    <a:lnTo>
                      <a:pt x="45" y="39"/>
                    </a:lnTo>
                    <a:lnTo>
                      <a:pt x="35" y="52"/>
                    </a:lnTo>
                    <a:lnTo>
                      <a:pt x="17" y="80"/>
                    </a:lnTo>
                    <a:lnTo>
                      <a:pt x="1" y="110"/>
                    </a:lnTo>
                    <a:lnTo>
                      <a:pt x="1" y="110"/>
                    </a:lnTo>
                    <a:lnTo>
                      <a:pt x="0" y="112"/>
                    </a:lnTo>
                    <a:lnTo>
                      <a:pt x="1" y="113"/>
                    </a:lnTo>
                    <a:lnTo>
                      <a:pt x="2" y="115"/>
                    </a:lnTo>
                    <a:lnTo>
                      <a:pt x="3" y="116"/>
                    </a:lnTo>
                    <a:lnTo>
                      <a:pt x="4" y="116"/>
                    </a:lnTo>
                    <a:lnTo>
                      <a:pt x="6" y="116"/>
                    </a:lnTo>
                    <a:lnTo>
                      <a:pt x="8" y="116"/>
                    </a:lnTo>
                    <a:lnTo>
                      <a:pt x="9" y="114"/>
                    </a:lnTo>
                    <a:lnTo>
                      <a:pt x="9" y="114"/>
                    </a:lnTo>
                    <a:lnTo>
                      <a:pt x="24" y="85"/>
                    </a:lnTo>
                    <a:lnTo>
                      <a:pt x="42" y="59"/>
                    </a:lnTo>
                    <a:lnTo>
                      <a:pt x="52" y="45"/>
                    </a:lnTo>
                    <a:lnTo>
                      <a:pt x="62" y="33"/>
                    </a:lnTo>
                    <a:lnTo>
                      <a:pt x="73" y="20"/>
                    </a:lnTo>
                    <a:lnTo>
                      <a:pt x="84" y="8"/>
                    </a:lnTo>
                    <a:lnTo>
                      <a:pt x="84" y="8"/>
                    </a:lnTo>
                    <a:lnTo>
                      <a:pt x="85" y="6"/>
                    </a:lnTo>
                    <a:lnTo>
                      <a:pt x="85" y="5"/>
                    </a:lnTo>
                    <a:lnTo>
                      <a:pt x="84" y="3"/>
                    </a:lnTo>
                    <a:lnTo>
                      <a:pt x="83" y="2"/>
                    </a:lnTo>
                    <a:lnTo>
                      <a:pt x="82" y="1"/>
                    </a:lnTo>
                    <a:lnTo>
                      <a:pt x="80" y="0"/>
                    </a:lnTo>
                    <a:lnTo>
                      <a:pt x="79" y="0"/>
                    </a:lnTo>
                    <a:lnTo>
                      <a:pt x="77" y="2"/>
                    </a:lnTo>
                    <a:lnTo>
                      <a:pt x="77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89" name="Freeform 635"/>
              <p:cNvSpPr/>
              <p:nvPr/>
            </p:nvSpPr>
            <p:spPr bwMode="auto">
              <a:xfrm>
                <a:off x="2359026" y="4618038"/>
                <a:ext cx="34925" cy="58738"/>
              </a:xfrm>
              <a:custGeom>
                <a:avLst/>
                <a:gdLst/>
                <a:ahLst/>
                <a:cxnLst>
                  <a:cxn ang="0">
                    <a:pos x="58" y="1"/>
                  </a:cxn>
                  <a:cxn ang="0">
                    <a:pos x="58" y="1"/>
                  </a:cxn>
                  <a:cxn ang="0">
                    <a:pos x="40" y="25"/>
                  </a:cxn>
                  <a:cxn ang="0">
                    <a:pos x="25" y="51"/>
                  </a:cxn>
                  <a:cxn ang="0">
                    <a:pos x="17" y="63"/>
                  </a:cxn>
                  <a:cxn ang="0">
                    <a:pos x="11" y="77"/>
                  </a:cxn>
                  <a:cxn ang="0">
                    <a:pos x="5" y="91"/>
                  </a:cxn>
                  <a:cxn ang="0">
                    <a:pos x="0" y="105"/>
                  </a:cxn>
                  <a:cxn ang="0">
                    <a:pos x="0" y="105"/>
                  </a:cxn>
                  <a:cxn ang="0">
                    <a:pos x="0" y="107"/>
                  </a:cxn>
                  <a:cxn ang="0">
                    <a:pos x="1" y="109"/>
                  </a:cxn>
                  <a:cxn ang="0">
                    <a:pos x="2" y="110"/>
                  </a:cxn>
                  <a:cxn ang="0">
                    <a:pos x="3" y="111"/>
                  </a:cxn>
                  <a:cxn ang="0">
                    <a:pos x="5" y="111"/>
                  </a:cxn>
                  <a:cxn ang="0">
                    <a:pos x="7" y="110"/>
                  </a:cxn>
                  <a:cxn ang="0">
                    <a:pos x="8" y="109"/>
                  </a:cxn>
                  <a:cxn ang="0">
                    <a:pos x="9" y="108"/>
                  </a:cxn>
                  <a:cxn ang="0">
                    <a:pos x="9" y="108"/>
                  </a:cxn>
                  <a:cxn ang="0">
                    <a:pos x="14" y="93"/>
                  </a:cxn>
                  <a:cxn ang="0">
                    <a:pos x="19" y="81"/>
                  </a:cxn>
                  <a:cxn ang="0">
                    <a:pos x="26" y="68"/>
                  </a:cxn>
                  <a:cxn ang="0">
                    <a:pos x="33" y="55"/>
                  </a:cxn>
                  <a:cxn ang="0">
                    <a:pos x="48" y="31"/>
                  </a:cxn>
                  <a:cxn ang="0">
                    <a:pos x="65" y="9"/>
                  </a:cxn>
                  <a:cxn ang="0">
                    <a:pos x="65" y="9"/>
                  </a:cxn>
                  <a:cxn ang="0">
                    <a:pos x="66" y="7"/>
                  </a:cxn>
                  <a:cxn ang="0">
                    <a:pos x="66" y="5"/>
                  </a:cxn>
                  <a:cxn ang="0">
                    <a:pos x="64" y="1"/>
                  </a:cxn>
                  <a:cxn ang="0">
                    <a:pos x="63" y="0"/>
                  </a:cxn>
                  <a:cxn ang="0">
                    <a:pos x="62" y="0"/>
                  </a:cxn>
                  <a:cxn ang="0">
                    <a:pos x="60" y="0"/>
                  </a:cxn>
                  <a:cxn ang="0">
                    <a:pos x="58" y="1"/>
                  </a:cxn>
                  <a:cxn ang="0">
                    <a:pos x="58" y="1"/>
                  </a:cxn>
                </a:cxnLst>
                <a:rect l="0" t="0" r="r" b="b"/>
                <a:pathLst>
                  <a:path w="66" h="111">
                    <a:moveTo>
                      <a:pt x="58" y="1"/>
                    </a:moveTo>
                    <a:lnTo>
                      <a:pt x="58" y="1"/>
                    </a:lnTo>
                    <a:lnTo>
                      <a:pt x="40" y="25"/>
                    </a:lnTo>
                    <a:lnTo>
                      <a:pt x="25" y="51"/>
                    </a:lnTo>
                    <a:lnTo>
                      <a:pt x="17" y="63"/>
                    </a:lnTo>
                    <a:lnTo>
                      <a:pt x="11" y="77"/>
                    </a:lnTo>
                    <a:lnTo>
                      <a:pt x="5" y="91"/>
                    </a:lnTo>
                    <a:lnTo>
                      <a:pt x="0" y="105"/>
                    </a:lnTo>
                    <a:lnTo>
                      <a:pt x="0" y="105"/>
                    </a:lnTo>
                    <a:lnTo>
                      <a:pt x="0" y="107"/>
                    </a:lnTo>
                    <a:lnTo>
                      <a:pt x="1" y="109"/>
                    </a:lnTo>
                    <a:lnTo>
                      <a:pt x="2" y="110"/>
                    </a:lnTo>
                    <a:lnTo>
                      <a:pt x="3" y="111"/>
                    </a:lnTo>
                    <a:lnTo>
                      <a:pt x="5" y="111"/>
                    </a:lnTo>
                    <a:lnTo>
                      <a:pt x="7" y="110"/>
                    </a:lnTo>
                    <a:lnTo>
                      <a:pt x="8" y="109"/>
                    </a:lnTo>
                    <a:lnTo>
                      <a:pt x="9" y="108"/>
                    </a:lnTo>
                    <a:lnTo>
                      <a:pt x="9" y="108"/>
                    </a:lnTo>
                    <a:lnTo>
                      <a:pt x="14" y="93"/>
                    </a:lnTo>
                    <a:lnTo>
                      <a:pt x="19" y="81"/>
                    </a:lnTo>
                    <a:lnTo>
                      <a:pt x="26" y="68"/>
                    </a:lnTo>
                    <a:lnTo>
                      <a:pt x="33" y="55"/>
                    </a:lnTo>
                    <a:lnTo>
                      <a:pt x="48" y="31"/>
                    </a:lnTo>
                    <a:lnTo>
                      <a:pt x="65" y="9"/>
                    </a:lnTo>
                    <a:lnTo>
                      <a:pt x="65" y="9"/>
                    </a:lnTo>
                    <a:lnTo>
                      <a:pt x="66" y="7"/>
                    </a:lnTo>
                    <a:lnTo>
                      <a:pt x="66" y="5"/>
                    </a:lnTo>
                    <a:lnTo>
                      <a:pt x="64" y="1"/>
                    </a:lnTo>
                    <a:lnTo>
                      <a:pt x="63" y="0"/>
                    </a:lnTo>
                    <a:lnTo>
                      <a:pt x="62" y="0"/>
                    </a:lnTo>
                    <a:lnTo>
                      <a:pt x="60" y="0"/>
                    </a:lnTo>
                    <a:lnTo>
                      <a:pt x="58" y="1"/>
                    </a:lnTo>
                    <a:lnTo>
                      <a:pt x="58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96" name="Freeform 642"/>
              <p:cNvSpPr/>
              <p:nvPr/>
            </p:nvSpPr>
            <p:spPr bwMode="auto">
              <a:xfrm>
                <a:off x="2582863" y="4371975"/>
                <a:ext cx="23813" cy="58738"/>
              </a:xfrm>
              <a:custGeom>
                <a:avLst/>
                <a:gdLst/>
                <a:ahLst/>
                <a:cxnLst>
                  <a:cxn ang="0">
                    <a:pos x="23" y="111"/>
                  </a:cxn>
                  <a:cxn ang="0">
                    <a:pos x="23" y="111"/>
                  </a:cxn>
                  <a:cxn ang="0">
                    <a:pos x="19" y="110"/>
                  </a:cxn>
                  <a:cxn ang="0">
                    <a:pos x="15" y="109"/>
                  </a:cxn>
                  <a:cxn ang="0">
                    <a:pos x="12" y="108"/>
                  </a:cxn>
                  <a:cxn ang="0">
                    <a:pos x="7" y="105"/>
                  </a:cxn>
                  <a:cxn ang="0">
                    <a:pos x="4" y="103"/>
                  </a:cxn>
                  <a:cxn ang="0">
                    <a:pos x="2" y="99"/>
                  </a:cxn>
                  <a:cxn ang="0">
                    <a:pos x="1" y="94"/>
                  </a:cxn>
                  <a:cxn ang="0">
                    <a:pos x="0" y="88"/>
                  </a:cxn>
                  <a:cxn ang="0">
                    <a:pos x="0" y="22"/>
                  </a:cxn>
                  <a:cxn ang="0">
                    <a:pos x="0" y="22"/>
                  </a:cxn>
                  <a:cxn ang="0">
                    <a:pos x="1" y="17"/>
                  </a:cxn>
                  <a:cxn ang="0">
                    <a:pos x="2" y="13"/>
                  </a:cxn>
                  <a:cxn ang="0">
                    <a:pos x="4" y="9"/>
                  </a:cxn>
                  <a:cxn ang="0">
                    <a:pos x="7" y="6"/>
                  </a:cxn>
                  <a:cxn ang="0">
                    <a:pos x="12" y="4"/>
                  </a:cxn>
                  <a:cxn ang="0">
                    <a:pos x="15" y="2"/>
                  </a:cxn>
                  <a:cxn ang="0">
                    <a:pos x="19" y="0"/>
                  </a:cxn>
                  <a:cxn ang="0">
                    <a:pos x="23" y="0"/>
                  </a:cxn>
                  <a:cxn ang="0">
                    <a:pos x="23" y="0"/>
                  </a:cxn>
                  <a:cxn ang="0">
                    <a:pos x="28" y="0"/>
                  </a:cxn>
                  <a:cxn ang="0">
                    <a:pos x="32" y="2"/>
                  </a:cxn>
                  <a:cxn ang="0">
                    <a:pos x="35" y="4"/>
                  </a:cxn>
                  <a:cxn ang="0">
                    <a:pos x="39" y="6"/>
                  </a:cxn>
                  <a:cxn ang="0">
                    <a:pos x="42" y="9"/>
                  </a:cxn>
                  <a:cxn ang="0">
                    <a:pos x="45" y="13"/>
                  </a:cxn>
                  <a:cxn ang="0">
                    <a:pos x="46" y="17"/>
                  </a:cxn>
                  <a:cxn ang="0">
                    <a:pos x="46" y="22"/>
                  </a:cxn>
                  <a:cxn ang="0">
                    <a:pos x="46" y="88"/>
                  </a:cxn>
                  <a:cxn ang="0">
                    <a:pos x="46" y="88"/>
                  </a:cxn>
                  <a:cxn ang="0">
                    <a:pos x="46" y="94"/>
                  </a:cxn>
                  <a:cxn ang="0">
                    <a:pos x="45" y="99"/>
                  </a:cxn>
                  <a:cxn ang="0">
                    <a:pos x="42" y="103"/>
                  </a:cxn>
                  <a:cxn ang="0">
                    <a:pos x="39" y="105"/>
                  </a:cxn>
                  <a:cxn ang="0">
                    <a:pos x="35" y="108"/>
                  </a:cxn>
                  <a:cxn ang="0">
                    <a:pos x="32" y="109"/>
                  </a:cxn>
                  <a:cxn ang="0">
                    <a:pos x="28" y="110"/>
                  </a:cxn>
                  <a:cxn ang="0">
                    <a:pos x="23" y="111"/>
                  </a:cxn>
                  <a:cxn ang="0">
                    <a:pos x="23" y="111"/>
                  </a:cxn>
                </a:cxnLst>
                <a:rect l="0" t="0" r="r" b="b"/>
                <a:pathLst>
                  <a:path w="46" h="111">
                    <a:moveTo>
                      <a:pt x="23" y="111"/>
                    </a:moveTo>
                    <a:lnTo>
                      <a:pt x="23" y="111"/>
                    </a:lnTo>
                    <a:lnTo>
                      <a:pt x="19" y="110"/>
                    </a:lnTo>
                    <a:lnTo>
                      <a:pt x="15" y="109"/>
                    </a:lnTo>
                    <a:lnTo>
                      <a:pt x="12" y="108"/>
                    </a:lnTo>
                    <a:lnTo>
                      <a:pt x="7" y="105"/>
                    </a:lnTo>
                    <a:lnTo>
                      <a:pt x="4" y="103"/>
                    </a:lnTo>
                    <a:lnTo>
                      <a:pt x="2" y="99"/>
                    </a:lnTo>
                    <a:lnTo>
                      <a:pt x="1" y="94"/>
                    </a:lnTo>
                    <a:lnTo>
                      <a:pt x="0" y="88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1" y="17"/>
                    </a:lnTo>
                    <a:lnTo>
                      <a:pt x="2" y="13"/>
                    </a:lnTo>
                    <a:lnTo>
                      <a:pt x="4" y="9"/>
                    </a:lnTo>
                    <a:lnTo>
                      <a:pt x="7" y="6"/>
                    </a:lnTo>
                    <a:lnTo>
                      <a:pt x="12" y="4"/>
                    </a:lnTo>
                    <a:lnTo>
                      <a:pt x="15" y="2"/>
                    </a:lnTo>
                    <a:lnTo>
                      <a:pt x="19" y="0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28" y="0"/>
                    </a:lnTo>
                    <a:lnTo>
                      <a:pt x="32" y="2"/>
                    </a:lnTo>
                    <a:lnTo>
                      <a:pt x="35" y="4"/>
                    </a:lnTo>
                    <a:lnTo>
                      <a:pt x="39" y="6"/>
                    </a:lnTo>
                    <a:lnTo>
                      <a:pt x="42" y="9"/>
                    </a:lnTo>
                    <a:lnTo>
                      <a:pt x="45" y="13"/>
                    </a:lnTo>
                    <a:lnTo>
                      <a:pt x="46" y="17"/>
                    </a:lnTo>
                    <a:lnTo>
                      <a:pt x="46" y="22"/>
                    </a:lnTo>
                    <a:lnTo>
                      <a:pt x="46" y="88"/>
                    </a:lnTo>
                    <a:lnTo>
                      <a:pt x="46" y="88"/>
                    </a:lnTo>
                    <a:lnTo>
                      <a:pt x="46" y="94"/>
                    </a:lnTo>
                    <a:lnTo>
                      <a:pt x="45" y="99"/>
                    </a:lnTo>
                    <a:lnTo>
                      <a:pt x="42" y="103"/>
                    </a:lnTo>
                    <a:lnTo>
                      <a:pt x="39" y="105"/>
                    </a:lnTo>
                    <a:lnTo>
                      <a:pt x="35" y="108"/>
                    </a:lnTo>
                    <a:lnTo>
                      <a:pt x="32" y="109"/>
                    </a:lnTo>
                    <a:lnTo>
                      <a:pt x="28" y="110"/>
                    </a:lnTo>
                    <a:lnTo>
                      <a:pt x="23" y="111"/>
                    </a:lnTo>
                    <a:lnTo>
                      <a:pt x="23" y="11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</p:grpSp>
        <p:sp>
          <p:nvSpPr>
            <p:cNvPr id="188" name="矩形 187"/>
            <p:cNvSpPr/>
            <p:nvPr/>
          </p:nvSpPr>
          <p:spPr>
            <a:xfrm>
              <a:off x="2677193" y="4089244"/>
              <a:ext cx="2241974" cy="97872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2400" b="1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Giá</a:t>
              </a:r>
              <a:r>
                <a:rPr lang="en-US" altLang="zh-CN" sz="2400" b="1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 </a:t>
              </a:r>
              <a:r>
                <a:rPr lang="en-US" altLang="zh-CN" sz="2400" b="1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trị</a:t>
              </a:r>
              <a:r>
                <a:rPr lang="en-US" altLang="zh-CN" sz="2400" b="1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 </a:t>
              </a:r>
              <a:r>
                <a:rPr lang="en-US" altLang="zh-CN" sz="2400" b="1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về</a:t>
              </a:r>
              <a:r>
                <a:rPr lang="en-US" altLang="zh-CN" sz="2400" b="1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 </a:t>
              </a:r>
              <a:r>
                <a:rPr lang="en-US" altLang="zh-CN" sz="2400" b="1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giao</a:t>
              </a:r>
              <a:r>
                <a:rPr lang="en-US" altLang="zh-CN" sz="2400" b="1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 </a:t>
              </a:r>
              <a:r>
                <a:rPr lang="en-US" altLang="zh-CN" sz="2400" b="1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thông</a:t>
              </a:r>
              <a:endParaRPr lang="zh-CN" altLang="en-US" sz="2400" b="1" dirty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endParaRPr>
            </a:p>
          </p:txBody>
        </p:sp>
      </p:grpSp>
      <p:grpSp>
        <p:nvGrpSpPr>
          <p:cNvPr id="196" name="组合 195"/>
          <p:cNvGrpSpPr/>
          <p:nvPr/>
        </p:nvGrpSpPr>
        <p:grpSpPr>
          <a:xfrm>
            <a:off x="6533111" y="1970563"/>
            <a:ext cx="3933268" cy="1421928"/>
            <a:chOff x="6533111" y="1970563"/>
            <a:chExt cx="3933268" cy="1421928"/>
          </a:xfrm>
        </p:grpSpPr>
        <p:sp>
          <p:nvSpPr>
            <p:cNvPr id="9" name="椭圆 31"/>
            <p:cNvSpPr/>
            <p:nvPr/>
          </p:nvSpPr>
          <p:spPr>
            <a:xfrm>
              <a:off x="6533111" y="2045970"/>
              <a:ext cx="994660" cy="1202966"/>
            </a:xfrm>
            <a:custGeom>
              <a:avLst/>
              <a:gdLst>
                <a:gd name="connsiteX0" fmla="*/ 0 w 656493"/>
                <a:gd name="connsiteY0" fmla="*/ 316523 h 633046"/>
                <a:gd name="connsiteX1" fmla="*/ 328247 w 656493"/>
                <a:gd name="connsiteY1" fmla="*/ 0 h 633046"/>
                <a:gd name="connsiteX2" fmla="*/ 656494 w 656493"/>
                <a:gd name="connsiteY2" fmla="*/ 316523 h 633046"/>
                <a:gd name="connsiteX3" fmla="*/ 328247 w 656493"/>
                <a:gd name="connsiteY3" fmla="*/ 633046 h 633046"/>
                <a:gd name="connsiteX4" fmla="*/ 0 w 656493"/>
                <a:gd name="connsiteY4" fmla="*/ 316523 h 633046"/>
                <a:gd name="connsiteX0-1" fmla="*/ 328247 w 656494"/>
                <a:gd name="connsiteY0-2" fmla="*/ 0 h 633046"/>
                <a:gd name="connsiteX1-3" fmla="*/ 656494 w 656494"/>
                <a:gd name="connsiteY1-4" fmla="*/ 316523 h 633046"/>
                <a:gd name="connsiteX2-5" fmla="*/ 328247 w 656494"/>
                <a:gd name="connsiteY2-6" fmla="*/ 633046 h 633046"/>
                <a:gd name="connsiteX3-7" fmla="*/ 0 w 656494"/>
                <a:gd name="connsiteY3-8" fmla="*/ 316523 h 633046"/>
                <a:gd name="connsiteX4-9" fmla="*/ 419687 w 656494"/>
                <a:gd name="connsiteY4-10" fmla="*/ 91440 h 633046"/>
                <a:gd name="connsiteX0-11" fmla="*/ 402964 w 731211"/>
                <a:gd name="connsiteY0-12" fmla="*/ 0 h 633046"/>
                <a:gd name="connsiteX1-13" fmla="*/ 731211 w 731211"/>
                <a:gd name="connsiteY1-14" fmla="*/ 316523 h 633046"/>
                <a:gd name="connsiteX2-15" fmla="*/ 402964 w 731211"/>
                <a:gd name="connsiteY2-16" fmla="*/ 633046 h 633046"/>
                <a:gd name="connsiteX3-17" fmla="*/ 74717 w 731211"/>
                <a:gd name="connsiteY3-18" fmla="*/ 316523 h 633046"/>
                <a:gd name="connsiteX4-19" fmla="*/ 161895 w 731211"/>
                <a:gd name="connsiteY4-20" fmla="*/ 152400 h 633046"/>
                <a:gd name="connsiteX0-21" fmla="*/ 353700 w 681947"/>
                <a:gd name="connsiteY0-22" fmla="*/ 0 h 633046"/>
                <a:gd name="connsiteX1-23" fmla="*/ 681947 w 681947"/>
                <a:gd name="connsiteY1-24" fmla="*/ 316523 h 633046"/>
                <a:gd name="connsiteX2-25" fmla="*/ 353700 w 681947"/>
                <a:gd name="connsiteY2-26" fmla="*/ 633046 h 633046"/>
                <a:gd name="connsiteX3-27" fmla="*/ 25453 w 681947"/>
                <a:gd name="connsiteY3-28" fmla="*/ 316523 h 633046"/>
                <a:gd name="connsiteX4-29" fmla="*/ 112631 w 681947"/>
                <a:gd name="connsiteY4-30" fmla="*/ 152400 h 633046"/>
                <a:gd name="connsiteX0-31" fmla="*/ 341249 w 669496"/>
                <a:gd name="connsiteY0-32" fmla="*/ 0 h 633046"/>
                <a:gd name="connsiteX1-33" fmla="*/ 669496 w 669496"/>
                <a:gd name="connsiteY1-34" fmla="*/ 316523 h 633046"/>
                <a:gd name="connsiteX2-35" fmla="*/ 341249 w 669496"/>
                <a:gd name="connsiteY2-36" fmla="*/ 633046 h 633046"/>
                <a:gd name="connsiteX3-37" fmla="*/ 13002 w 669496"/>
                <a:gd name="connsiteY3-38" fmla="*/ 316523 h 633046"/>
                <a:gd name="connsiteX4-39" fmla="*/ 100180 w 669496"/>
                <a:gd name="connsiteY4-40" fmla="*/ 152400 h 633046"/>
                <a:gd name="connsiteX0-41" fmla="*/ 347951 w 676198"/>
                <a:gd name="connsiteY0-42" fmla="*/ 0 h 633046"/>
                <a:gd name="connsiteX1-43" fmla="*/ 676198 w 676198"/>
                <a:gd name="connsiteY1-44" fmla="*/ 316523 h 633046"/>
                <a:gd name="connsiteX2-45" fmla="*/ 347951 w 676198"/>
                <a:gd name="connsiteY2-46" fmla="*/ 633046 h 633046"/>
                <a:gd name="connsiteX3-47" fmla="*/ 19704 w 676198"/>
                <a:gd name="connsiteY3-48" fmla="*/ 316523 h 633046"/>
                <a:gd name="connsiteX4-49" fmla="*/ 79173 w 676198"/>
                <a:gd name="connsiteY4-50" fmla="*/ 113607 h 633046"/>
                <a:gd name="connsiteX0-51" fmla="*/ 333371 w 661618"/>
                <a:gd name="connsiteY0-52" fmla="*/ 0 h 633046"/>
                <a:gd name="connsiteX1-53" fmla="*/ 661618 w 661618"/>
                <a:gd name="connsiteY1-54" fmla="*/ 316523 h 633046"/>
                <a:gd name="connsiteX2-55" fmla="*/ 333371 w 661618"/>
                <a:gd name="connsiteY2-56" fmla="*/ 633046 h 633046"/>
                <a:gd name="connsiteX3-57" fmla="*/ 5124 w 661618"/>
                <a:gd name="connsiteY3-58" fmla="*/ 316523 h 633046"/>
                <a:gd name="connsiteX4-59" fmla="*/ 64593 w 661618"/>
                <a:gd name="connsiteY4-60" fmla="*/ 113607 h 633046"/>
                <a:gd name="connsiteX0-61" fmla="*/ 178200 w 661618"/>
                <a:gd name="connsiteY0-62" fmla="*/ 0 h 583170"/>
                <a:gd name="connsiteX1-63" fmla="*/ 661618 w 661618"/>
                <a:gd name="connsiteY1-64" fmla="*/ 266647 h 583170"/>
                <a:gd name="connsiteX2-65" fmla="*/ 333371 w 661618"/>
                <a:gd name="connsiteY2-66" fmla="*/ 583170 h 583170"/>
                <a:gd name="connsiteX3-67" fmla="*/ 5124 w 661618"/>
                <a:gd name="connsiteY3-68" fmla="*/ 266647 h 583170"/>
                <a:gd name="connsiteX4-69" fmla="*/ 64593 w 661618"/>
                <a:gd name="connsiteY4-70" fmla="*/ 63731 h 583170"/>
                <a:gd name="connsiteX0-71" fmla="*/ 178200 w 662133"/>
                <a:gd name="connsiteY0-72" fmla="*/ 66578 h 649748"/>
                <a:gd name="connsiteX1-73" fmla="*/ 412660 w 662133"/>
                <a:gd name="connsiteY1-74" fmla="*/ 10947 h 649748"/>
                <a:gd name="connsiteX2-75" fmla="*/ 661618 w 662133"/>
                <a:gd name="connsiteY2-76" fmla="*/ 333225 h 649748"/>
                <a:gd name="connsiteX3-77" fmla="*/ 333371 w 662133"/>
                <a:gd name="connsiteY3-78" fmla="*/ 649748 h 649748"/>
                <a:gd name="connsiteX4-79" fmla="*/ 5124 w 662133"/>
                <a:gd name="connsiteY4-80" fmla="*/ 333225 h 649748"/>
                <a:gd name="connsiteX5" fmla="*/ 64593 w 662133"/>
                <a:gd name="connsiteY5" fmla="*/ 130309 h 649748"/>
                <a:gd name="connsiteX0-81" fmla="*/ 178200 w 662148"/>
                <a:gd name="connsiteY0-82" fmla="*/ 66578 h 649748"/>
                <a:gd name="connsiteX1-83" fmla="*/ 412660 w 662148"/>
                <a:gd name="connsiteY1-84" fmla="*/ 10947 h 649748"/>
                <a:gd name="connsiteX2-85" fmla="*/ 661618 w 662148"/>
                <a:gd name="connsiteY2-86" fmla="*/ 333225 h 649748"/>
                <a:gd name="connsiteX3-87" fmla="*/ 333371 w 662148"/>
                <a:gd name="connsiteY3-88" fmla="*/ 649748 h 649748"/>
                <a:gd name="connsiteX4-89" fmla="*/ 5124 w 662148"/>
                <a:gd name="connsiteY4-90" fmla="*/ 333225 h 649748"/>
                <a:gd name="connsiteX5-91" fmla="*/ 64593 w 662148"/>
                <a:gd name="connsiteY5-92" fmla="*/ 130309 h 649748"/>
                <a:gd name="connsiteX0-93" fmla="*/ 178200 w 662148"/>
                <a:gd name="connsiteY0-94" fmla="*/ 61032 h 644202"/>
                <a:gd name="connsiteX1-95" fmla="*/ 412660 w 662148"/>
                <a:gd name="connsiteY1-96" fmla="*/ 5401 h 644202"/>
                <a:gd name="connsiteX2-97" fmla="*/ 661618 w 662148"/>
                <a:gd name="connsiteY2-98" fmla="*/ 327679 h 644202"/>
                <a:gd name="connsiteX3-99" fmla="*/ 333371 w 662148"/>
                <a:gd name="connsiteY3-100" fmla="*/ 644202 h 644202"/>
                <a:gd name="connsiteX4-101" fmla="*/ 5124 w 662148"/>
                <a:gd name="connsiteY4-102" fmla="*/ 327679 h 644202"/>
                <a:gd name="connsiteX5-103" fmla="*/ 64593 w 662148"/>
                <a:gd name="connsiteY5-104" fmla="*/ 124763 h 644202"/>
                <a:gd name="connsiteX0-105" fmla="*/ 178200 w 662148"/>
                <a:gd name="connsiteY0-106" fmla="*/ 75865 h 659035"/>
                <a:gd name="connsiteX1-107" fmla="*/ 168819 w 662148"/>
                <a:gd name="connsiteY1-108" fmla="*/ 31317 h 659035"/>
                <a:gd name="connsiteX2-109" fmla="*/ 412660 w 662148"/>
                <a:gd name="connsiteY2-110" fmla="*/ 20234 h 659035"/>
                <a:gd name="connsiteX3-111" fmla="*/ 661618 w 662148"/>
                <a:gd name="connsiteY3-112" fmla="*/ 342512 h 659035"/>
                <a:gd name="connsiteX4-113" fmla="*/ 333371 w 662148"/>
                <a:gd name="connsiteY4-114" fmla="*/ 659035 h 659035"/>
                <a:gd name="connsiteX5-115" fmla="*/ 5124 w 662148"/>
                <a:gd name="connsiteY5-116" fmla="*/ 342512 h 659035"/>
                <a:gd name="connsiteX6" fmla="*/ 64593 w 662148"/>
                <a:gd name="connsiteY6" fmla="*/ 139596 h 659035"/>
                <a:gd name="connsiteX0-117" fmla="*/ 178200 w 662148"/>
                <a:gd name="connsiteY0-118" fmla="*/ 68901 h 652071"/>
                <a:gd name="connsiteX1-119" fmla="*/ 130026 w 662148"/>
                <a:gd name="connsiteY1-120" fmla="*/ 68688 h 652071"/>
                <a:gd name="connsiteX2-121" fmla="*/ 412660 w 662148"/>
                <a:gd name="connsiteY2-122" fmla="*/ 13270 h 652071"/>
                <a:gd name="connsiteX3-123" fmla="*/ 661618 w 662148"/>
                <a:gd name="connsiteY3-124" fmla="*/ 335548 h 652071"/>
                <a:gd name="connsiteX4-125" fmla="*/ 333371 w 662148"/>
                <a:gd name="connsiteY4-126" fmla="*/ 652071 h 652071"/>
                <a:gd name="connsiteX5-127" fmla="*/ 5124 w 662148"/>
                <a:gd name="connsiteY5-128" fmla="*/ 335548 h 652071"/>
                <a:gd name="connsiteX6-129" fmla="*/ 64593 w 662148"/>
                <a:gd name="connsiteY6-130" fmla="*/ 132632 h 652071"/>
                <a:gd name="connsiteX0-131" fmla="*/ 178200 w 662220"/>
                <a:gd name="connsiteY0-132" fmla="*/ 68901 h 652071"/>
                <a:gd name="connsiteX1-133" fmla="*/ 130026 w 662220"/>
                <a:gd name="connsiteY1-134" fmla="*/ 68688 h 652071"/>
                <a:gd name="connsiteX2-135" fmla="*/ 412660 w 662220"/>
                <a:gd name="connsiteY2-136" fmla="*/ 13270 h 652071"/>
                <a:gd name="connsiteX3-137" fmla="*/ 661618 w 662220"/>
                <a:gd name="connsiteY3-138" fmla="*/ 335548 h 652071"/>
                <a:gd name="connsiteX4-139" fmla="*/ 333371 w 662220"/>
                <a:gd name="connsiteY4-140" fmla="*/ 652071 h 652071"/>
                <a:gd name="connsiteX5-141" fmla="*/ 5124 w 662220"/>
                <a:gd name="connsiteY5-142" fmla="*/ 335548 h 652071"/>
                <a:gd name="connsiteX6-143" fmla="*/ 64593 w 662220"/>
                <a:gd name="connsiteY6-144" fmla="*/ 132632 h 652071"/>
                <a:gd name="connsiteX0-145" fmla="*/ 178200 w 662220"/>
                <a:gd name="connsiteY0-146" fmla="*/ 58449 h 641619"/>
                <a:gd name="connsiteX1-147" fmla="*/ 130026 w 662220"/>
                <a:gd name="connsiteY1-148" fmla="*/ 58236 h 641619"/>
                <a:gd name="connsiteX2-149" fmla="*/ 412660 w 662220"/>
                <a:gd name="connsiteY2-150" fmla="*/ 2818 h 641619"/>
                <a:gd name="connsiteX3-151" fmla="*/ 661618 w 662220"/>
                <a:gd name="connsiteY3-152" fmla="*/ 325096 h 641619"/>
                <a:gd name="connsiteX4-153" fmla="*/ 333371 w 662220"/>
                <a:gd name="connsiteY4-154" fmla="*/ 641619 h 641619"/>
                <a:gd name="connsiteX5-155" fmla="*/ 5124 w 662220"/>
                <a:gd name="connsiteY5-156" fmla="*/ 325096 h 641619"/>
                <a:gd name="connsiteX6-157" fmla="*/ 64593 w 662220"/>
                <a:gd name="connsiteY6-158" fmla="*/ 122180 h 641619"/>
                <a:gd name="connsiteX0-159" fmla="*/ 178200 w 662220"/>
                <a:gd name="connsiteY0-160" fmla="*/ 58449 h 641619"/>
                <a:gd name="connsiteX1-161" fmla="*/ 130026 w 662220"/>
                <a:gd name="connsiteY1-162" fmla="*/ 58236 h 641619"/>
                <a:gd name="connsiteX2-163" fmla="*/ 412660 w 662220"/>
                <a:gd name="connsiteY2-164" fmla="*/ 2818 h 641619"/>
                <a:gd name="connsiteX3-165" fmla="*/ 661618 w 662220"/>
                <a:gd name="connsiteY3-166" fmla="*/ 325096 h 641619"/>
                <a:gd name="connsiteX4-167" fmla="*/ 333371 w 662220"/>
                <a:gd name="connsiteY4-168" fmla="*/ 641619 h 641619"/>
                <a:gd name="connsiteX5-169" fmla="*/ 5124 w 662220"/>
                <a:gd name="connsiteY5-170" fmla="*/ 325096 h 641619"/>
                <a:gd name="connsiteX6-171" fmla="*/ 64593 w 662220"/>
                <a:gd name="connsiteY6-172" fmla="*/ 122180 h 641619"/>
                <a:gd name="connsiteX0-173" fmla="*/ 178200 w 662220"/>
                <a:gd name="connsiteY0-174" fmla="*/ 58449 h 641619"/>
                <a:gd name="connsiteX1-175" fmla="*/ 130026 w 662220"/>
                <a:gd name="connsiteY1-176" fmla="*/ 58236 h 641619"/>
                <a:gd name="connsiteX2-177" fmla="*/ 412660 w 662220"/>
                <a:gd name="connsiteY2-178" fmla="*/ 2818 h 641619"/>
                <a:gd name="connsiteX3-179" fmla="*/ 661618 w 662220"/>
                <a:gd name="connsiteY3-180" fmla="*/ 325096 h 641619"/>
                <a:gd name="connsiteX4-181" fmla="*/ 333371 w 662220"/>
                <a:gd name="connsiteY4-182" fmla="*/ 641619 h 641619"/>
                <a:gd name="connsiteX5-183" fmla="*/ 5124 w 662220"/>
                <a:gd name="connsiteY5-184" fmla="*/ 325096 h 641619"/>
                <a:gd name="connsiteX6-185" fmla="*/ 64593 w 662220"/>
                <a:gd name="connsiteY6-186" fmla="*/ 122180 h 641619"/>
                <a:gd name="connsiteX0-187" fmla="*/ 178200 w 662220"/>
                <a:gd name="connsiteY0-188" fmla="*/ 58449 h 641619"/>
                <a:gd name="connsiteX1-189" fmla="*/ 130026 w 662220"/>
                <a:gd name="connsiteY1-190" fmla="*/ 58236 h 641619"/>
                <a:gd name="connsiteX2-191" fmla="*/ 412660 w 662220"/>
                <a:gd name="connsiteY2-192" fmla="*/ 2818 h 641619"/>
                <a:gd name="connsiteX3-193" fmla="*/ 661618 w 662220"/>
                <a:gd name="connsiteY3-194" fmla="*/ 325096 h 641619"/>
                <a:gd name="connsiteX4-195" fmla="*/ 333371 w 662220"/>
                <a:gd name="connsiteY4-196" fmla="*/ 641619 h 641619"/>
                <a:gd name="connsiteX5-197" fmla="*/ 5124 w 662220"/>
                <a:gd name="connsiteY5-198" fmla="*/ 325096 h 641619"/>
                <a:gd name="connsiteX6-199" fmla="*/ 64593 w 662220"/>
                <a:gd name="connsiteY6-200" fmla="*/ 122180 h 641619"/>
                <a:gd name="connsiteX0-201" fmla="*/ 178200 w 662220"/>
                <a:gd name="connsiteY0-202" fmla="*/ 58449 h 641619"/>
                <a:gd name="connsiteX1-203" fmla="*/ 130026 w 662220"/>
                <a:gd name="connsiteY1-204" fmla="*/ 58236 h 641619"/>
                <a:gd name="connsiteX2-205" fmla="*/ 412660 w 662220"/>
                <a:gd name="connsiteY2-206" fmla="*/ 2818 h 641619"/>
                <a:gd name="connsiteX3-207" fmla="*/ 661618 w 662220"/>
                <a:gd name="connsiteY3-208" fmla="*/ 325096 h 641619"/>
                <a:gd name="connsiteX4-209" fmla="*/ 333371 w 662220"/>
                <a:gd name="connsiteY4-210" fmla="*/ 641619 h 641619"/>
                <a:gd name="connsiteX5-211" fmla="*/ 5124 w 662220"/>
                <a:gd name="connsiteY5-212" fmla="*/ 325096 h 641619"/>
                <a:gd name="connsiteX6-213" fmla="*/ 64593 w 662220"/>
                <a:gd name="connsiteY6-214" fmla="*/ 122180 h 641619"/>
                <a:gd name="connsiteX0-215" fmla="*/ 176252 w 660272"/>
                <a:gd name="connsiteY0-216" fmla="*/ 58449 h 641619"/>
                <a:gd name="connsiteX1-217" fmla="*/ 128078 w 660272"/>
                <a:gd name="connsiteY1-218" fmla="*/ 58236 h 641619"/>
                <a:gd name="connsiteX2-219" fmla="*/ 410712 w 660272"/>
                <a:gd name="connsiteY2-220" fmla="*/ 2818 h 641619"/>
                <a:gd name="connsiteX3-221" fmla="*/ 659670 w 660272"/>
                <a:gd name="connsiteY3-222" fmla="*/ 325096 h 641619"/>
                <a:gd name="connsiteX4-223" fmla="*/ 331423 w 660272"/>
                <a:gd name="connsiteY4-224" fmla="*/ 641619 h 641619"/>
                <a:gd name="connsiteX5-225" fmla="*/ 3176 w 660272"/>
                <a:gd name="connsiteY5-226" fmla="*/ 325096 h 641619"/>
                <a:gd name="connsiteX6-227" fmla="*/ 62645 w 660272"/>
                <a:gd name="connsiteY6-228" fmla="*/ 122180 h 641619"/>
                <a:gd name="connsiteX0-229" fmla="*/ 253837 w 660272"/>
                <a:gd name="connsiteY0-230" fmla="*/ 30740 h 641619"/>
                <a:gd name="connsiteX1-231" fmla="*/ 128078 w 660272"/>
                <a:gd name="connsiteY1-232" fmla="*/ 58236 h 641619"/>
                <a:gd name="connsiteX2-233" fmla="*/ 410712 w 660272"/>
                <a:gd name="connsiteY2-234" fmla="*/ 2818 h 641619"/>
                <a:gd name="connsiteX3-235" fmla="*/ 659670 w 660272"/>
                <a:gd name="connsiteY3-236" fmla="*/ 325096 h 641619"/>
                <a:gd name="connsiteX4-237" fmla="*/ 331423 w 660272"/>
                <a:gd name="connsiteY4-238" fmla="*/ 641619 h 641619"/>
                <a:gd name="connsiteX5-239" fmla="*/ 3176 w 660272"/>
                <a:gd name="connsiteY5-240" fmla="*/ 325096 h 641619"/>
                <a:gd name="connsiteX6-241" fmla="*/ 62645 w 660272"/>
                <a:gd name="connsiteY6-242" fmla="*/ 122180 h 641619"/>
                <a:gd name="connsiteX0-243" fmla="*/ 253837 w 660191"/>
                <a:gd name="connsiteY0-244" fmla="*/ 41069 h 651948"/>
                <a:gd name="connsiteX1-245" fmla="*/ 161329 w 660191"/>
                <a:gd name="connsiteY1-246" fmla="*/ 63023 h 651948"/>
                <a:gd name="connsiteX2-247" fmla="*/ 410712 w 660191"/>
                <a:gd name="connsiteY2-248" fmla="*/ 13147 h 651948"/>
                <a:gd name="connsiteX3-249" fmla="*/ 659670 w 660191"/>
                <a:gd name="connsiteY3-250" fmla="*/ 335425 h 651948"/>
                <a:gd name="connsiteX4-251" fmla="*/ 331423 w 660191"/>
                <a:gd name="connsiteY4-252" fmla="*/ 651948 h 651948"/>
                <a:gd name="connsiteX5-253" fmla="*/ 3176 w 660191"/>
                <a:gd name="connsiteY5-254" fmla="*/ 335425 h 651948"/>
                <a:gd name="connsiteX6-255" fmla="*/ 62645 w 660191"/>
                <a:gd name="connsiteY6-256" fmla="*/ 132509 h 651948"/>
                <a:gd name="connsiteX0-257" fmla="*/ 253837 w 660897"/>
                <a:gd name="connsiteY0-258" fmla="*/ 45475 h 656354"/>
                <a:gd name="connsiteX1-259" fmla="*/ 161329 w 660897"/>
                <a:gd name="connsiteY1-260" fmla="*/ 67429 h 656354"/>
                <a:gd name="connsiteX2-261" fmla="*/ 410712 w 660897"/>
                <a:gd name="connsiteY2-262" fmla="*/ 17553 h 656354"/>
                <a:gd name="connsiteX3-263" fmla="*/ 659670 w 660897"/>
                <a:gd name="connsiteY3-264" fmla="*/ 339831 h 656354"/>
                <a:gd name="connsiteX4-265" fmla="*/ 331423 w 660897"/>
                <a:gd name="connsiteY4-266" fmla="*/ 656354 h 656354"/>
                <a:gd name="connsiteX5-267" fmla="*/ 3176 w 660897"/>
                <a:gd name="connsiteY5-268" fmla="*/ 339831 h 656354"/>
                <a:gd name="connsiteX6-269" fmla="*/ 62645 w 660897"/>
                <a:gd name="connsiteY6-270" fmla="*/ 136915 h 656354"/>
                <a:gd name="connsiteX0-271" fmla="*/ 253837 w 660406"/>
                <a:gd name="connsiteY0-272" fmla="*/ 41070 h 651949"/>
                <a:gd name="connsiteX1-273" fmla="*/ 161329 w 660406"/>
                <a:gd name="connsiteY1-274" fmla="*/ 63024 h 651949"/>
                <a:gd name="connsiteX2-275" fmla="*/ 410712 w 660406"/>
                <a:gd name="connsiteY2-276" fmla="*/ 13148 h 651949"/>
                <a:gd name="connsiteX3-277" fmla="*/ 659670 w 660406"/>
                <a:gd name="connsiteY3-278" fmla="*/ 335426 h 651949"/>
                <a:gd name="connsiteX4-279" fmla="*/ 331423 w 660406"/>
                <a:gd name="connsiteY4-280" fmla="*/ 651949 h 651949"/>
                <a:gd name="connsiteX5-281" fmla="*/ 3176 w 660406"/>
                <a:gd name="connsiteY5-282" fmla="*/ 335426 h 651949"/>
                <a:gd name="connsiteX6-283" fmla="*/ 62645 w 660406"/>
                <a:gd name="connsiteY6-284" fmla="*/ 132510 h 651949"/>
                <a:gd name="connsiteX0-285" fmla="*/ 161329 w 660406"/>
                <a:gd name="connsiteY0-286" fmla="*/ 63024 h 651949"/>
                <a:gd name="connsiteX1-287" fmla="*/ 410712 w 660406"/>
                <a:gd name="connsiteY1-288" fmla="*/ 13148 h 651949"/>
                <a:gd name="connsiteX2-289" fmla="*/ 659670 w 660406"/>
                <a:gd name="connsiteY2-290" fmla="*/ 335426 h 651949"/>
                <a:gd name="connsiteX3-291" fmla="*/ 331423 w 660406"/>
                <a:gd name="connsiteY3-292" fmla="*/ 651949 h 651949"/>
                <a:gd name="connsiteX4-293" fmla="*/ 3176 w 660406"/>
                <a:gd name="connsiteY4-294" fmla="*/ 335426 h 651949"/>
                <a:gd name="connsiteX5-295" fmla="*/ 62645 w 660406"/>
                <a:gd name="connsiteY5-296" fmla="*/ 132510 h 651949"/>
                <a:gd name="connsiteX0-297" fmla="*/ 128078 w 660207"/>
                <a:gd name="connsiteY0-298" fmla="*/ 63024 h 651949"/>
                <a:gd name="connsiteX1-299" fmla="*/ 410712 w 660207"/>
                <a:gd name="connsiteY1-300" fmla="*/ 13148 h 651949"/>
                <a:gd name="connsiteX2-301" fmla="*/ 659670 w 660207"/>
                <a:gd name="connsiteY2-302" fmla="*/ 335426 h 651949"/>
                <a:gd name="connsiteX3-303" fmla="*/ 331423 w 660207"/>
                <a:gd name="connsiteY3-304" fmla="*/ 651949 h 651949"/>
                <a:gd name="connsiteX4-305" fmla="*/ 3176 w 660207"/>
                <a:gd name="connsiteY4-306" fmla="*/ 335426 h 651949"/>
                <a:gd name="connsiteX5-307" fmla="*/ 62645 w 660207"/>
                <a:gd name="connsiteY5-308" fmla="*/ 132510 h 651949"/>
                <a:gd name="connsiteX0-309" fmla="*/ 128078 w 660438"/>
                <a:gd name="connsiteY0-310" fmla="*/ 60888 h 649813"/>
                <a:gd name="connsiteX1-311" fmla="*/ 410712 w 660438"/>
                <a:gd name="connsiteY1-312" fmla="*/ 11012 h 649813"/>
                <a:gd name="connsiteX2-313" fmla="*/ 659670 w 660438"/>
                <a:gd name="connsiteY2-314" fmla="*/ 333290 h 649813"/>
                <a:gd name="connsiteX3-315" fmla="*/ 331423 w 660438"/>
                <a:gd name="connsiteY3-316" fmla="*/ 649813 h 649813"/>
                <a:gd name="connsiteX4-317" fmla="*/ 3176 w 660438"/>
                <a:gd name="connsiteY4-318" fmla="*/ 333290 h 649813"/>
                <a:gd name="connsiteX5-319" fmla="*/ 62645 w 660438"/>
                <a:gd name="connsiteY5-320" fmla="*/ 130374 h 649813"/>
                <a:gd name="connsiteX0-321" fmla="*/ 128078 w 660438"/>
                <a:gd name="connsiteY0-322" fmla="*/ 64927 h 653852"/>
                <a:gd name="connsiteX1-323" fmla="*/ 410712 w 660438"/>
                <a:gd name="connsiteY1-324" fmla="*/ 15051 h 653852"/>
                <a:gd name="connsiteX2-325" fmla="*/ 659670 w 660438"/>
                <a:gd name="connsiteY2-326" fmla="*/ 337329 h 653852"/>
                <a:gd name="connsiteX3-327" fmla="*/ 331423 w 660438"/>
                <a:gd name="connsiteY3-328" fmla="*/ 653852 h 653852"/>
                <a:gd name="connsiteX4-329" fmla="*/ 3176 w 660438"/>
                <a:gd name="connsiteY4-330" fmla="*/ 337329 h 653852"/>
                <a:gd name="connsiteX5-331" fmla="*/ 62645 w 660438"/>
                <a:gd name="connsiteY5-332" fmla="*/ 134413 h 653852"/>
                <a:gd name="connsiteX0-333" fmla="*/ 128078 w 687378"/>
                <a:gd name="connsiteY0-334" fmla="*/ 58090 h 647015"/>
                <a:gd name="connsiteX1-335" fmla="*/ 571432 w 687378"/>
                <a:gd name="connsiteY1-336" fmla="*/ 16673 h 647015"/>
                <a:gd name="connsiteX2-337" fmla="*/ 659670 w 687378"/>
                <a:gd name="connsiteY2-338" fmla="*/ 330492 h 647015"/>
                <a:gd name="connsiteX3-339" fmla="*/ 331423 w 687378"/>
                <a:gd name="connsiteY3-340" fmla="*/ 647015 h 647015"/>
                <a:gd name="connsiteX4-341" fmla="*/ 3176 w 687378"/>
                <a:gd name="connsiteY4-342" fmla="*/ 330492 h 647015"/>
                <a:gd name="connsiteX5-343" fmla="*/ 62645 w 687378"/>
                <a:gd name="connsiteY5-344" fmla="*/ 127576 h 647015"/>
                <a:gd name="connsiteX0-345" fmla="*/ 128078 w 677145"/>
                <a:gd name="connsiteY0-346" fmla="*/ 58090 h 663933"/>
                <a:gd name="connsiteX1-347" fmla="*/ 571432 w 677145"/>
                <a:gd name="connsiteY1-348" fmla="*/ 16673 h 663933"/>
                <a:gd name="connsiteX2-349" fmla="*/ 659670 w 677145"/>
                <a:gd name="connsiteY2-350" fmla="*/ 330492 h 663933"/>
                <a:gd name="connsiteX3-351" fmla="*/ 559815 w 677145"/>
                <a:gd name="connsiteY3-352" fmla="*/ 663933 h 663933"/>
                <a:gd name="connsiteX4-353" fmla="*/ 3176 w 677145"/>
                <a:gd name="connsiteY4-354" fmla="*/ 330492 h 663933"/>
                <a:gd name="connsiteX5-355" fmla="*/ 62645 w 677145"/>
                <a:gd name="connsiteY5-356" fmla="*/ 127576 h 663933"/>
                <a:gd name="connsiteX0-357" fmla="*/ 101940 w 644966"/>
                <a:gd name="connsiteY0-358" fmla="*/ 58090 h 685888"/>
                <a:gd name="connsiteX1-359" fmla="*/ 545294 w 644966"/>
                <a:gd name="connsiteY1-360" fmla="*/ 16673 h 685888"/>
                <a:gd name="connsiteX2-361" fmla="*/ 633532 w 644966"/>
                <a:gd name="connsiteY2-362" fmla="*/ 330492 h 685888"/>
                <a:gd name="connsiteX3-363" fmla="*/ 533677 w 644966"/>
                <a:gd name="connsiteY3-364" fmla="*/ 663933 h 685888"/>
                <a:gd name="connsiteX4-365" fmla="*/ 10874 w 644966"/>
                <a:gd name="connsiteY4-366" fmla="*/ 575801 h 685888"/>
                <a:gd name="connsiteX5-367" fmla="*/ 36507 w 644966"/>
                <a:gd name="connsiteY5-368" fmla="*/ 127576 h 685888"/>
                <a:gd name="connsiteX0-369" fmla="*/ 101940 w 642626"/>
                <a:gd name="connsiteY0-370" fmla="*/ 58090 h 654766"/>
                <a:gd name="connsiteX1-371" fmla="*/ 545294 w 642626"/>
                <a:gd name="connsiteY1-372" fmla="*/ 16673 h 654766"/>
                <a:gd name="connsiteX2-373" fmla="*/ 633532 w 642626"/>
                <a:gd name="connsiteY2-374" fmla="*/ 330492 h 654766"/>
                <a:gd name="connsiteX3-375" fmla="*/ 567513 w 642626"/>
                <a:gd name="connsiteY3-376" fmla="*/ 613179 h 654766"/>
                <a:gd name="connsiteX4-377" fmla="*/ 10874 w 642626"/>
                <a:gd name="connsiteY4-378" fmla="*/ 575801 h 654766"/>
                <a:gd name="connsiteX5-379" fmla="*/ 36507 w 642626"/>
                <a:gd name="connsiteY5-380" fmla="*/ 127576 h 654766"/>
                <a:gd name="connsiteX0-381" fmla="*/ 101940 w 642626"/>
                <a:gd name="connsiteY0-382" fmla="*/ 30477 h 627153"/>
                <a:gd name="connsiteX1-383" fmla="*/ 545294 w 642626"/>
                <a:gd name="connsiteY1-384" fmla="*/ 31354 h 627153"/>
                <a:gd name="connsiteX2-385" fmla="*/ 633532 w 642626"/>
                <a:gd name="connsiteY2-386" fmla="*/ 302879 h 627153"/>
                <a:gd name="connsiteX3-387" fmla="*/ 567513 w 642626"/>
                <a:gd name="connsiteY3-388" fmla="*/ 585566 h 627153"/>
                <a:gd name="connsiteX4-389" fmla="*/ 10874 w 642626"/>
                <a:gd name="connsiteY4-390" fmla="*/ 548188 h 627153"/>
                <a:gd name="connsiteX5-391" fmla="*/ 36507 w 642626"/>
                <a:gd name="connsiteY5-392" fmla="*/ 99963 h 627153"/>
                <a:gd name="connsiteX0-393" fmla="*/ 101940 w 641803"/>
                <a:gd name="connsiteY0-394" fmla="*/ 32533 h 629209"/>
                <a:gd name="connsiteX1-395" fmla="*/ 545294 w 641803"/>
                <a:gd name="connsiteY1-396" fmla="*/ 33410 h 629209"/>
                <a:gd name="connsiteX2-397" fmla="*/ 633532 w 641803"/>
                <a:gd name="connsiteY2-398" fmla="*/ 304935 h 629209"/>
                <a:gd name="connsiteX3-399" fmla="*/ 567513 w 641803"/>
                <a:gd name="connsiteY3-400" fmla="*/ 587622 h 629209"/>
                <a:gd name="connsiteX4-401" fmla="*/ 10874 w 641803"/>
                <a:gd name="connsiteY4-402" fmla="*/ 550244 h 629209"/>
                <a:gd name="connsiteX5-403" fmla="*/ 36507 w 641803"/>
                <a:gd name="connsiteY5-404" fmla="*/ 102019 h 629209"/>
                <a:gd name="connsiteX0-405" fmla="*/ 93785 w 633648"/>
                <a:gd name="connsiteY0-406" fmla="*/ 32533 h 629209"/>
                <a:gd name="connsiteX1-407" fmla="*/ 537139 w 633648"/>
                <a:gd name="connsiteY1-408" fmla="*/ 33410 h 629209"/>
                <a:gd name="connsiteX2-409" fmla="*/ 625377 w 633648"/>
                <a:gd name="connsiteY2-410" fmla="*/ 304935 h 629209"/>
                <a:gd name="connsiteX3-411" fmla="*/ 559358 w 633648"/>
                <a:gd name="connsiteY3-412" fmla="*/ 587622 h 629209"/>
                <a:gd name="connsiteX4-413" fmla="*/ 2719 w 633648"/>
                <a:gd name="connsiteY4-414" fmla="*/ 550244 h 629209"/>
                <a:gd name="connsiteX5-415" fmla="*/ 28352 w 633648"/>
                <a:gd name="connsiteY5-416" fmla="*/ 102019 h 629209"/>
                <a:gd name="connsiteX0-417" fmla="*/ 103603 w 643466"/>
                <a:gd name="connsiteY0-418" fmla="*/ 32533 h 629209"/>
                <a:gd name="connsiteX1-419" fmla="*/ 546957 w 643466"/>
                <a:gd name="connsiteY1-420" fmla="*/ 33410 h 629209"/>
                <a:gd name="connsiteX2-421" fmla="*/ 635195 w 643466"/>
                <a:gd name="connsiteY2-422" fmla="*/ 304935 h 629209"/>
                <a:gd name="connsiteX3-423" fmla="*/ 569176 w 643466"/>
                <a:gd name="connsiteY3-424" fmla="*/ 587622 h 629209"/>
                <a:gd name="connsiteX4-425" fmla="*/ 12537 w 643466"/>
                <a:gd name="connsiteY4-426" fmla="*/ 550244 h 629209"/>
                <a:gd name="connsiteX5-427" fmla="*/ 4334 w 643466"/>
                <a:gd name="connsiteY5-428" fmla="*/ 102019 h 629209"/>
                <a:gd name="connsiteX0-429" fmla="*/ 103603 w 643466"/>
                <a:gd name="connsiteY0-430" fmla="*/ 32533 h 613248"/>
                <a:gd name="connsiteX1-431" fmla="*/ 546957 w 643466"/>
                <a:gd name="connsiteY1-432" fmla="*/ 33410 h 613248"/>
                <a:gd name="connsiteX2-433" fmla="*/ 635195 w 643466"/>
                <a:gd name="connsiteY2-434" fmla="*/ 304935 h 613248"/>
                <a:gd name="connsiteX3-435" fmla="*/ 569176 w 643466"/>
                <a:gd name="connsiteY3-436" fmla="*/ 587622 h 613248"/>
                <a:gd name="connsiteX4-437" fmla="*/ 12537 w 643466"/>
                <a:gd name="connsiteY4-438" fmla="*/ 518643 h 613248"/>
                <a:gd name="connsiteX5-439" fmla="*/ 4334 w 643466"/>
                <a:gd name="connsiteY5-440" fmla="*/ 102019 h 613248"/>
                <a:gd name="connsiteX0-441" fmla="*/ 103603 w 622280"/>
                <a:gd name="connsiteY0-442" fmla="*/ 51723 h 632438"/>
                <a:gd name="connsiteX1-443" fmla="*/ 546957 w 622280"/>
                <a:gd name="connsiteY1-444" fmla="*/ 52600 h 632438"/>
                <a:gd name="connsiteX2-445" fmla="*/ 569176 w 622280"/>
                <a:gd name="connsiteY2-446" fmla="*/ 606812 h 632438"/>
                <a:gd name="connsiteX3-447" fmla="*/ 12537 w 622280"/>
                <a:gd name="connsiteY3-448" fmla="*/ 537833 h 632438"/>
                <a:gd name="connsiteX4-449" fmla="*/ 4334 w 622280"/>
                <a:gd name="connsiteY4-450" fmla="*/ 121209 h 632438"/>
                <a:gd name="connsiteX0-451" fmla="*/ 103603 w 640916"/>
                <a:gd name="connsiteY0-452" fmla="*/ 51277 h 628066"/>
                <a:gd name="connsiteX1-453" fmla="*/ 546957 w 640916"/>
                <a:gd name="connsiteY1-454" fmla="*/ 52154 h 628066"/>
                <a:gd name="connsiteX2-455" fmla="*/ 595444 w 640916"/>
                <a:gd name="connsiteY2-456" fmla="*/ 600046 h 628066"/>
                <a:gd name="connsiteX3-457" fmla="*/ 12537 w 640916"/>
                <a:gd name="connsiteY3-458" fmla="*/ 537387 h 628066"/>
                <a:gd name="connsiteX4-459" fmla="*/ 4334 w 640916"/>
                <a:gd name="connsiteY4-460" fmla="*/ 120763 h 628066"/>
                <a:gd name="connsiteX0-461" fmla="*/ 103603 w 629940"/>
                <a:gd name="connsiteY0-462" fmla="*/ 26437 h 603226"/>
                <a:gd name="connsiteX1-463" fmla="*/ 546957 w 629940"/>
                <a:gd name="connsiteY1-464" fmla="*/ 27314 h 603226"/>
                <a:gd name="connsiteX2-465" fmla="*/ 595444 w 629940"/>
                <a:gd name="connsiteY2-466" fmla="*/ 575206 h 603226"/>
                <a:gd name="connsiteX3-467" fmla="*/ 12537 w 629940"/>
                <a:gd name="connsiteY3-468" fmla="*/ 512547 h 603226"/>
                <a:gd name="connsiteX4-469" fmla="*/ 4334 w 629940"/>
                <a:gd name="connsiteY4-470" fmla="*/ 95923 h 603226"/>
                <a:gd name="connsiteX0-471" fmla="*/ 103603 w 651443"/>
                <a:gd name="connsiteY0-472" fmla="*/ 20041 h 614843"/>
                <a:gd name="connsiteX1-473" fmla="*/ 608249 w 651443"/>
                <a:gd name="connsiteY1-474" fmla="*/ 39879 h 614843"/>
                <a:gd name="connsiteX2-475" fmla="*/ 595444 w 651443"/>
                <a:gd name="connsiteY2-476" fmla="*/ 568810 h 614843"/>
                <a:gd name="connsiteX3-477" fmla="*/ 12537 w 651443"/>
                <a:gd name="connsiteY3-478" fmla="*/ 506151 h 614843"/>
                <a:gd name="connsiteX4-479" fmla="*/ 4334 w 651443"/>
                <a:gd name="connsiteY4-480" fmla="*/ 89527 h 614843"/>
                <a:gd name="connsiteX0-481" fmla="*/ 103603 w 640788"/>
                <a:gd name="connsiteY0-482" fmla="*/ 20041 h 614843"/>
                <a:gd name="connsiteX1-483" fmla="*/ 581981 w 640788"/>
                <a:gd name="connsiteY1-484" fmla="*/ 39879 h 614843"/>
                <a:gd name="connsiteX2-485" fmla="*/ 595444 w 640788"/>
                <a:gd name="connsiteY2-486" fmla="*/ 568810 h 614843"/>
                <a:gd name="connsiteX3-487" fmla="*/ 12537 w 640788"/>
                <a:gd name="connsiteY3-488" fmla="*/ 506151 h 614843"/>
                <a:gd name="connsiteX4-489" fmla="*/ 4334 w 640788"/>
                <a:gd name="connsiteY4-490" fmla="*/ 89527 h 614843"/>
                <a:gd name="connsiteX0-491" fmla="*/ 103603 w 673655"/>
                <a:gd name="connsiteY0-492" fmla="*/ 38763 h 618146"/>
                <a:gd name="connsiteX1-493" fmla="*/ 581981 w 673655"/>
                <a:gd name="connsiteY1-494" fmla="*/ 58601 h 618146"/>
                <a:gd name="connsiteX2-495" fmla="*/ 621713 w 673655"/>
                <a:gd name="connsiteY2-496" fmla="*/ 562250 h 618146"/>
                <a:gd name="connsiteX3-497" fmla="*/ 12537 w 673655"/>
                <a:gd name="connsiteY3-498" fmla="*/ 524873 h 618146"/>
                <a:gd name="connsiteX4-499" fmla="*/ 4334 w 673655"/>
                <a:gd name="connsiteY4-500" fmla="*/ 108249 h 618146"/>
                <a:gd name="connsiteX0-501" fmla="*/ 103603 w 654750"/>
                <a:gd name="connsiteY0-502" fmla="*/ 38763 h 605787"/>
                <a:gd name="connsiteX1-503" fmla="*/ 581981 w 654750"/>
                <a:gd name="connsiteY1-504" fmla="*/ 58601 h 605787"/>
                <a:gd name="connsiteX2-505" fmla="*/ 621713 w 654750"/>
                <a:gd name="connsiteY2-506" fmla="*/ 562250 h 605787"/>
                <a:gd name="connsiteX3-507" fmla="*/ 12537 w 654750"/>
                <a:gd name="connsiteY3-508" fmla="*/ 524873 h 605787"/>
                <a:gd name="connsiteX4-509" fmla="*/ 4334 w 654750"/>
                <a:gd name="connsiteY4-510" fmla="*/ 108249 h 605787"/>
                <a:gd name="connsiteX0-511" fmla="*/ 103603 w 643734"/>
                <a:gd name="connsiteY0-512" fmla="*/ 31800 h 598824"/>
                <a:gd name="connsiteX1-513" fmla="*/ 581981 w 643734"/>
                <a:gd name="connsiteY1-514" fmla="*/ 51638 h 598824"/>
                <a:gd name="connsiteX2-515" fmla="*/ 621713 w 643734"/>
                <a:gd name="connsiteY2-516" fmla="*/ 555287 h 598824"/>
                <a:gd name="connsiteX3-517" fmla="*/ 12537 w 643734"/>
                <a:gd name="connsiteY3-518" fmla="*/ 517910 h 598824"/>
                <a:gd name="connsiteX4-519" fmla="*/ 4334 w 643734"/>
                <a:gd name="connsiteY4-520" fmla="*/ 101286 h 598824"/>
                <a:gd name="connsiteX0-521" fmla="*/ 103603 w 643734"/>
                <a:gd name="connsiteY0-522" fmla="*/ 24551 h 591575"/>
                <a:gd name="connsiteX1-523" fmla="*/ 581981 w 643734"/>
                <a:gd name="connsiteY1-524" fmla="*/ 44389 h 591575"/>
                <a:gd name="connsiteX2-525" fmla="*/ 621713 w 643734"/>
                <a:gd name="connsiteY2-526" fmla="*/ 548038 h 591575"/>
                <a:gd name="connsiteX3-527" fmla="*/ 12537 w 643734"/>
                <a:gd name="connsiteY3-528" fmla="*/ 510661 h 591575"/>
                <a:gd name="connsiteX4-529" fmla="*/ 4334 w 643734"/>
                <a:gd name="connsiteY4-530" fmla="*/ 94037 h 591575"/>
                <a:gd name="connsiteX0-531" fmla="*/ 103603 w 643734"/>
                <a:gd name="connsiteY0-532" fmla="*/ 20135 h 587159"/>
                <a:gd name="connsiteX1-533" fmla="*/ 581981 w 643734"/>
                <a:gd name="connsiteY1-534" fmla="*/ 39973 h 587159"/>
                <a:gd name="connsiteX2-535" fmla="*/ 621713 w 643734"/>
                <a:gd name="connsiteY2-536" fmla="*/ 543622 h 587159"/>
                <a:gd name="connsiteX3-537" fmla="*/ 12537 w 643734"/>
                <a:gd name="connsiteY3-538" fmla="*/ 506245 h 587159"/>
                <a:gd name="connsiteX4-539" fmla="*/ 4334 w 643734"/>
                <a:gd name="connsiteY4-540" fmla="*/ 89621 h 587159"/>
                <a:gd name="connsiteX0-541" fmla="*/ 51067 w 657504"/>
                <a:gd name="connsiteY0-542" fmla="*/ 31623 h 592327"/>
                <a:gd name="connsiteX1-543" fmla="*/ 581981 w 657504"/>
                <a:gd name="connsiteY1-544" fmla="*/ 45141 h 592327"/>
                <a:gd name="connsiteX2-545" fmla="*/ 621713 w 657504"/>
                <a:gd name="connsiteY2-546" fmla="*/ 548790 h 592327"/>
                <a:gd name="connsiteX3-547" fmla="*/ 12537 w 657504"/>
                <a:gd name="connsiteY3-548" fmla="*/ 511413 h 592327"/>
                <a:gd name="connsiteX4-549" fmla="*/ 4334 w 657504"/>
                <a:gd name="connsiteY4-550" fmla="*/ 94789 h 592327"/>
                <a:gd name="connsiteX0-551" fmla="*/ 51067 w 676118"/>
                <a:gd name="connsiteY0-552" fmla="*/ 31623 h 604686"/>
                <a:gd name="connsiteX1-553" fmla="*/ 581981 w 676118"/>
                <a:gd name="connsiteY1-554" fmla="*/ 45141 h 604686"/>
                <a:gd name="connsiteX2-555" fmla="*/ 621713 w 676118"/>
                <a:gd name="connsiteY2-556" fmla="*/ 548790 h 604686"/>
                <a:gd name="connsiteX3-557" fmla="*/ 12537 w 676118"/>
                <a:gd name="connsiteY3-558" fmla="*/ 511413 h 604686"/>
                <a:gd name="connsiteX4-559" fmla="*/ 4334 w 676118"/>
                <a:gd name="connsiteY4-560" fmla="*/ 94789 h 604686"/>
                <a:gd name="connsiteX0-561" fmla="*/ 51067 w 659741"/>
                <a:gd name="connsiteY0-562" fmla="*/ 18182 h 591245"/>
                <a:gd name="connsiteX1-563" fmla="*/ 581981 w 659741"/>
                <a:gd name="connsiteY1-564" fmla="*/ 31700 h 591245"/>
                <a:gd name="connsiteX2-565" fmla="*/ 621713 w 659741"/>
                <a:gd name="connsiteY2-566" fmla="*/ 535349 h 591245"/>
                <a:gd name="connsiteX3-567" fmla="*/ 12537 w 659741"/>
                <a:gd name="connsiteY3-568" fmla="*/ 497972 h 591245"/>
                <a:gd name="connsiteX4-569" fmla="*/ 4334 w 659741"/>
                <a:gd name="connsiteY4-570" fmla="*/ 81348 h 591245"/>
                <a:gd name="connsiteX0-571" fmla="*/ 51067 w 671131"/>
                <a:gd name="connsiteY0-572" fmla="*/ 18182 h 591245"/>
                <a:gd name="connsiteX1-573" fmla="*/ 617005 w 671131"/>
                <a:gd name="connsiteY1-574" fmla="*/ 31700 h 591245"/>
                <a:gd name="connsiteX2-575" fmla="*/ 621713 w 671131"/>
                <a:gd name="connsiteY2-576" fmla="*/ 535349 h 591245"/>
                <a:gd name="connsiteX3-577" fmla="*/ 12537 w 671131"/>
                <a:gd name="connsiteY3-578" fmla="*/ 497972 h 591245"/>
                <a:gd name="connsiteX4-579" fmla="*/ 4334 w 671131"/>
                <a:gd name="connsiteY4-580" fmla="*/ 81348 h 591245"/>
                <a:gd name="connsiteX0-581" fmla="*/ 51067 w 648099"/>
                <a:gd name="connsiteY0-582" fmla="*/ 18182 h 578886"/>
                <a:gd name="connsiteX1-583" fmla="*/ 617005 w 648099"/>
                <a:gd name="connsiteY1-584" fmla="*/ 31700 h 578886"/>
                <a:gd name="connsiteX2-585" fmla="*/ 621713 w 648099"/>
                <a:gd name="connsiteY2-586" fmla="*/ 535349 h 578886"/>
                <a:gd name="connsiteX3-587" fmla="*/ 12537 w 648099"/>
                <a:gd name="connsiteY3-588" fmla="*/ 497972 h 578886"/>
                <a:gd name="connsiteX4-589" fmla="*/ 4334 w 648099"/>
                <a:gd name="connsiteY4-590" fmla="*/ 81348 h 578886"/>
                <a:gd name="connsiteX0-591" fmla="*/ 51067 w 648099"/>
                <a:gd name="connsiteY0-592" fmla="*/ 18182 h 565791"/>
                <a:gd name="connsiteX1-593" fmla="*/ 617005 w 648099"/>
                <a:gd name="connsiteY1-594" fmla="*/ 31700 h 565791"/>
                <a:gd name="connsiteX2-595" fmla="*/ 621713 w 648099"/>
                <a:gd name="connsiteY2-596" fmla="*/ 535349 h 565791"/>
                <a:gd name="connsiteX3-597" fmla="*/ 12537 w 648099"/>
                <a:gd name="connsiteY3-598" fmla="*/ 497972 h 565791"/>
                <a:gd name="connsiteX4-599" fmla="*/ 4334 w 648099"/>
                <a:gd name="connsiteY4-600" fmla="*/ 81348 h 565791"/>
              </a:gdLst>
              <a:ahLst/>
              <a:cxnLst>
                <a:cxn ang="0">
                  <a:pos x="connsiteX0-591" y="connsiteY0-592"/>
                </a:cxn>
                <a:cxn ang="0">
                  <a:pos x="connsiteX1-593" y="connsiteY1-594"/>
                </a:cxn>
                <a:cxn ang="0">
                  <a:pos x="connsiteX2-595" y="connsiteY2-596"/>
                </a:cxn>
                <a:cxn ang="0">
                  <a:pos x="connsiteX3-597" y="connsiteY3-598"/>
                </a:cxn>
                <a:cxn ang="0">
                  <a:pos x="connsiteX4-599" y="connsiteY4-600"/>
                </a:cxn>
              </a:cxnLst>
              <a:rect l="l" t="t" r="r" b="b"/>
              <a:pathLst>
                <a:path w="648099" h="565791">
                  <a:moveTo>
                    <a:pt x="51067" y="18182"/>
                  </a:moveTo>
                  <a:cubicBezTo>
                    <a:pt x="281003" y="7261"/>
                    <a:pt x="591945" y="-22893"/>
                    <a:pt x="617005" y="31700"/>
                  </a:cubicBezTo>
                  <a:cubicBezTo>
                    <a:pt x="642065" y="86293"/>
                    <a:pt x="669922" y="489239"/>
                    <a:pt x="621713" y="535349"/>
                  </a:cubicBezTo>
                  <a:cubicBezTo>
                    <a:pt x="573504" y="581459"/>
                    <a:pt x="32838" y="579874"/>
                    <a:pt x="12537" y="497972"/>
                  </a:cubicBezTo>
                  <a:cubicBezTo>
                    <a:pt x="992" y="378148"/>
                    <a:pt x="-4426" y="189998"/>
                    <a:pt x="4334" y="81348"/>
                  </a:cubicBezTo>
                </a:path>
              </a:pathLst>
            </a:custGeom>
            <a:noFill/>
            <a:ln w="28575" cap="rnd">
              <a:solidFill>
                <a:schemeClr val="accent3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10" name="任意多边形 9"/>
            <p:cNvSpPr/>
            <p:nvPr/>
          </p:nvSpPr>
          <p:spPr>
            <a:xfrm>
              <a:off x="7775684" y="2517031"/>
              <a:ext cx="2690695" cy="15953"/>
            </a:xfrm>
            <a:custGeom>
              <a:avLst/>
              <a:gdLst>
                <a:gd name="connsiteX0" fmla="*/ 0 w 3513221"/>
                <a:gd name="connsiteY0" fmla="*/ 32084 h 64281"/>
                <a:gd name="connsiteX1" fmla="*/ 930442 w 3513221"/>
                <a:gd name="connsiteY1" fmla="*/ 16042 h 64281"/>
                <a:gd name="connsiteX2" fmla="*/ 1892968 w 3513221"/>
                <a:gd name="connsiteY2" fmla="*/ 64168 h 64281"/>
                <a:gd name="connsiteX3" fmla="*/ 3513221 w 3513221"/>
                <a:gd name="connsiteY3" fmla="*/ 0 h 64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13221" h="64281">
                  <a:moveTo>
                    <a:pt x="0" y="32084"/>
                  </a:moveTo>
                  <a:cubicBezTo>
                    <a:pt x="307473" y="21389"/>
                    <a:pt x="614947" y="10695"/>
                    <a:pt x="930442" y="16042"/>
                  </a:cubicBezTo>
                  <a:cubicBezTo>
                    <a:pt x="1245937" y="21389"/>
                    <a:pt x="1462505" y="66842"/>
                    <a:pt x="1892968" y="64168"/>
                  </a:cubicBezTo>
                  <a:cubicBezTo>
                    <a:pt x="2323431" y="61494"/>
                    <a:pt x="2918326" y="30747"/>
                    <a:pt x="3513221" y="0"/>
                  </a:cubicBezTo>
                </a:path>
              </a:pathLst>
            </a:custGeom>
            <a:noFill/>
            <a:ln w="25400" cap="rnd">
              <a:solidFill>
                <a:schemeClr val="accent3"/>
              </a:solidFill>
              <a:prstDash val="lg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grpSp>
          <p:nvGrpSpPr>
            <p:cNvPr id="139" name="组合 138"/>
            <p:cNvGrpSpPr/>
            <p:nvPr/>
          </p:nvGrpSpPr>
          <p:grpSpPr>
            <a:xfrm>
              <a:off x="6780286" y="2350326"/>
              <a:ext cx="500309" cy="506236"/>
              <a:chOff x="4194175" y="1193800"/>
              <a:chExt cx="669926" cy="677863"/>
            </a:xfrm>
            <a:solidFill>
              <a:schemeClr val="accent3"/>
            </a:solidFill>
          </p:grpSpPr>
          <p:sp>
            <p:nvSpPr>
              <p:cNvPr id="140" name="Freeform 867"/>
              <p:cNvSpPr/>
              <p:nvPr/>
            </p:nvSpPr>
            <p:spPr bwMode="auto">
              <a:xfrm>
                <a:off x="4217988" y="1674813"/>
                <a:ext cx="52388" cy="115888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94" y="0"/>
                  </a:cxn>
                  <a:cxn ang="0">
                    <a:pos x="88" y="1"/>
                  </a:cxn>
                  <a:cxn ang="0">
                    <a:pos x="84" y="3"/>
                  </a:cxn>
                  <a:cxn ang="0">
                    <a:pos x="81" y="5"/>
                  </a:cxn>
                  <a:cxn ang="0">
                    <a:pos x="78" y="7"/>
                  </a:cxn>
                  <a:cxn ang="0">
                    <a:pos x="73" y="14"/>
                  </a:cxn>
                  <a:cxn ang="0">
                    <a:pos x="69" y="22"/>
                  </a:cxn>
                  <a:cxn ang="0">
                    <a:pos x="69" y="22"/>
                  </a:cxn>
                  <a:cxn ang="0">
                    <a:pos x="62" y="37"/>
                  </a:cxn>
                  <a:cxn ang="0">
                    <a:pos x="55" y="53"/>
                  </a:cxn>
                  <a:cxn ang="0">
                    <a:pos x="44" y="83"/>
                  </a:cxn>
                  <a:cxn ang="0">
                    <a:pos x="44" y="83"/>
                  </a:cxn>
                  <a:cxn ang="0">
                    <a:pos x="31" y="118"/>
                  </a:cxn>
                  <a:cxn ang="0">
                    <a:pos x="18" y="153"/>
                  </a:cxn>
                  <a:cxn ang="0">
                    <a:pos x="18" y="153"/>
                  </a:cxn>
                  <a:cxn ang="0">
                    <a:pos x="7" y="183"/>
                  </a:cxn>
                  <a:cxn ang="0">
                    <a:pos x="3" y="197"/>
                  </a:cxn>
                  <a:cxn ang="0">
                    <a:pos x="0" y="214"/>
                  </a:cxn>
                  <a:cxn ang="0">
                    <a:pos x="0" y="214"/>
                  </a:cxn>
                  <a:cxn ang="0">
                    <a:pos x="0" y="216"/>
                  </a:cxn>
                  <a:cxn ang="0">
                    <a:pos x="1" y="217"/>
                  </a:cxn>
                  <a:cxn ang="0">
                    <a:pos x="2" y="218"/>
                  </a:cxn>
                  <a:cxn ang="0">
                    <a:pos x="4" y="218"/>
                  </a:cxn>
                  <a:cxn ang="0">
                    <a:pos x="7" y="217"/>
                  </a:cxn>
                  <a:cxn ang="0">
                    <a:pos x="9" y="216"/>
                  </a:cxn>
                  <a:cxn ang="0">
                    <a:pos x="9" y="214"/>
                  </a:cxn>
                  <a:cxn ang="0">
                    <a:pos x="9" y="214"/>
                  </a:cxn>
                  <a:cxn ang="0">
                    <a:pos x="11" y="201"/>
                  </a:cxn>
                  <a:cxn ang="0">
                    <a:pos x="14" y="189"/>
                  </a:cxn>
                  <a:cxn ang="0">
                    <a:pos x="18" y="177"/>
                  </a:cxn>
                  <a:cxn ang="0">
                    <a:pos x="22" y="164"/>
                  </a:cxn>
                  <a:cxn ang="0">
                    <a:pos x="33" y="140"/>
                  </a:cxn>
                  <a:cxn ang="0">
                    <a:pos x="42" y="117"/>
                  </a:cxn>
                  <a:cxn ang="0">
                    <a:pos x="42" y="117"/>
                  </a:cxn>
                  <a:cxn ang="0">
                    <a:pos x="52" y="89"/>
                  </a:cxn>
                  <a:cxn ang="0">
                    <a:pos x="63" y="62"/>
                  </a:cxn>
                  <a:cxn ang="0">
                    <a:pos x="63" y="62"/>
                  </a:cxn>
                  <a:cxn ang="0">
                    <a:pos x="68" y="47"/>
                  </a:cxn>
                  <a:cxn ang="0">
                    <a:pos x="74" y="31"/>
                  </a:cxn>
                  <a:cxn ang="0">
                    <a:pos x="78" y="24"/>
                  </a:cxn>
                  <a:cxn ang="0">
                    <a:pos x="82" y="16"/>
                  </a:cxn>
                  <a:cxn ang="0">
                    <a:pos x="88" y="12"/>
                  </a:cxn>
                  <a:cxn ang="0">
                    <a:pos x="92" y="10"/>
                  </a:cxn>
                  <a:cxn ang="0">
                    <a:pos x="96" y="9"/>
                  </a:cxn>
                  <a:cxn ang="0">
                    <a:pos x="96" y="9"/>
                  </a:cxn>
                  <a:cxn ang="0">
                    <a:pos x="98" y="9"/>
                  </a:cxn>
                  <a:cxn ang="0">
                    <a:pos x="99" y="7"/>
                  </a:cxn>
                  <a:cxn ang="0">
                    <a:pos x="99" y="6"/>
                  </a:cxn>
                  <a:cxn ang="0">
                    <a:pos x="99" y="4"/>
                  </a:cxn>
                  <a:cxn ang="0">
                    <a:pos x="97" y="1"/>
                  </a:cxn>
                  <a:cxn ang="0">
                    <a:pos x="96" y="1"/>
                  </a:cxn>
                  <a:cxn ang="0">
                    <a:pos x="94" y="0"/>
                  </a:cxn>
                  <a:cxn ang="0">
                    <a:pos x="94" y="0"/>
                  </a:cxn>
                </a:cxnLst>
                <a:rect l="0" t="0" r="r" b="b"/>
                <a:pathLst>
                  <a:path w="99" h="218">
                    <a:moveTo>
                      <a:pt x="94" y="0"/>
                    </a:moveTo>
                    <a:lnTo>
                      <a:pt x="94" y="0"/>
                    </a:lnTo>
                    <a:lnTo>
                      <a:pt x="88" y="1"/>
                    </a:lnTo>
                    <a:lnTo>
                      <a:pt x="84" y="3"/>
                    </a:lnTo>
                    <a:lnTo>
                      <a:pt x="81" y="5"/>
                    </a:lnTo>
                    <a:lnTo>
                      <a:pt x="78" y="7"/>
                    </a:lnTo>
                    <a:lnTo>
                      <a:pt x="73" y="14"/>
                    </a:lnTo>
                    <a:lnTo>
                      <a:pt x="69" y="22"/>
                    </a:lnTo>
                    <a:lnTo>
                      <a:pt x="69" y="22"/>
                    </a:lnTo>
                    <a:lnTo>
                      <a:pt x="62" y="37"/>
                    </a:lnTo>
                    <a:lnTo>
                      <a:pt x="55" y="53"/>
                    </a:lnTo>
                    <a:lnTo>
                      <a:pt x="44" y="83"/>
                    </a:lnTo>
                    <a:lnTo>
                      <a:pt x="44" y="83"/>
                    </a:lnTo>
                    <a:lnTo>
                      <a:pt x="31" y="118"/>
                    </a:lnTo>
                    <a:lnTo>
                      <a:pt x="18" y="153"/>
                    </a:lnTo>
                    <a:lnTo>
                      <a:pt x="18" y="153"/>
                    </a:lnTo>
                    <a:lnTo>
                      <a:pt x="7" y="183"/>
                    </a:lnTo>
                    <a:lnTo>
                      <a:pt x="3" y="197"/>
                    </a:lnTo>
                    <a:lnTo>
                      <a:pt x="0" y="214"/>
                    </a:lnTo>
                    <a:lnTo>
                      <a:pt x="0" y="214"/>
                    </a:lnTo>
                    <a:lnTo>
                      <a:pt x="0" y="216"/>
                    </a:lnTo>
                    <a:lnTo>
                      <a:pt x="1" y="217"/>
                    </a:lnTo>
                    <a:lnTo>
                      <a:pt x="2" y="218"/>
                    </a:lnTo>
                    <a:lnTo>
                      <a:pt x="4" y="218"/>
                    </a:lnTo>
                    <a:lnTo>
                      <a:pt x="7" y="217"/>
                    </a:lnTo>
                    <a:lnTo>
                      <a:pt x="9" y="216"/>
                    </a:lnTo>
                    <a:lnTo>
                      <a:pt x="9" y="214"/>
                    </a:lnTo>
                    <a:lnTo>
                      <a:pt x="9" y="214"/>
                    </a:lnTo>
                    <a:lnTo>
                      <a:pt x="11" y="201"/>
                    </a:lnTo>
                    <a:lnTo>
                      <a:pt x="14" y="189"/>
                    </a:lnTo>
                    <a:lnTo>
                      <a:pt x="18" y="177"/>
                    </a:lnTo>
                    <a:lnTo>
                      <a:pt x="22" y="164"/>
                    </a:lnTo>
                    <a:lnTo>
                      <a:pt x="33" y="140"/>
                    </a:lnTo>
                    <a:lnTo>
                      <a:pt x="42" y="117"/>
                    </a:lnTo>
                    <a:lnTo>
                      <a:pt x="42" y="117"/>
                    </a:lnTo>
                    <a:lnTo>
                      <a:pt x="52" y="89"/>
                    </a:lnTo>
                    <a:lnTo>
                      <a:pt x="63" y="62"/>
                    </a:lnTo>
                    <a:lnTo>
                      <a:pt x="63" y="62"/>
                    </a:lnTo>
                    <a:lnTo>
                      <a:pt x="68" y="47"/>
                    </a:lnTo>
                    <a:lnTo>
                      <a:pt x="74" y="31"/>
                    </a:lnTo>
                    <a:lnTo>
                      <a:pt x="78" y="24"/>
                    </a:lnTo>
                    <a:lnTo>
                      <a:pt x="82" y="16"/>
                    </a:lnTo>
                    <a:lnTo>
                      <a:pt x="88" y="12"/>
                    </a:lnTo>
                    <a:lnTo>
                      <a:pt x="92" y="10"/>
                    </a:lnTo>
                    <a:lnTo>
                      <a:pt x="96" y="9"/>
                    </a:lnTo>
                    <a:lnTo>
                      <a:pt x="96" y="9"/>
                    </a:lnTo>
                    <a:lnTo>
                      <a:pt x="98" y="9"/>
                    </a:lnTo>
                    <a:lnTo>
                      <a:pt x="99" y="7"/>
                    </a:lnTo>
                    <a:lnTo>
                      <a:pt x="99" y="6"/>
                    </a:lnTo>
                    <a:lnTo>
                      <a:pt x="99" y="4"/>
                    </a:lnTo>
                    <a:lnTo>
                      <a:pt x="97" y="1"/>
                    </a:lnTo>
                    <a:lnTo>
                      <a:pt x="96" y="1"/>
                    </a:lnTo>
                    <a:lnTo>
                      <a:pt x="94" y="0"/>
                    </a:lnTo>
                    <a:lnTo>
                      <a:pt x="94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41" name="Freeform 868"/>
              <p:cNvSpPr/>
              <p:nvPr/>
            </p:nvSpPr>
            <p:spPr bwMode="auto">
              <a:xfrm>
                <a:off x="4229100" y="1665288"/>
                <a:ext cx="90488" cy="158750"/>
              </a:xfrm>
              <a:custGeom>
                <a:avLst/>
                <a:gdLst/>
                <a:ahLst/>
                <a:cxnLst>
                  <a:cxn ang="0">
                    <a:pos x="162" y="3"/>
                  </a:cxn>
                  <a:cxn ang="0">
                    <a:pos x="162" y="3"/>
                  </a:cxn>
                  <a:cxn ang="0">
                    <a:pos x="157" y="13"/>
                  </a:cxn>
                  <a:cxn ang="0">
                    <a:pos x="152" y="21"/>
                  </a:cxn>
                  <a:cxn ang="0">
                    <a:pos x="146" y="28"/>
                  </a:cxn>
                  <a:cxn ang="0">
                    <a:pos x="139" y="34"/>
                  </a:cxn>
                  <a:cxn ang="0">
                    <a:pos x="139" y="34"/>
                  </a:cxn>
                  <a:cxn ang="0">
                    <a:pos x="135" y="41"/>
                  </a:cxn>
                  <a:cxn ang="0">
                    <a:pos x="131" y="49"/>
                  </a:cxn>
                  <a:cxn ang="0">
                    <a:pos x="122" y="63"/>
                  </a:cxn>
                  <a:cxn ang="0">
                    <a:pos x="122" y="63"/>
                  </a:cxn>
                  <a:cxn ang="0">
                    <a:pos x="81" y="134"/>
                  </a:cxn>
                  <a:cxn ang="0">
                    <a:pos x="81" y="134"/>
                  </a:cxn>
                  <a:cxn ang="0">
                    <a:pos x="59" y="172"/>
                  </a:cxn>
                  <a:cxn ang="0">
                    <a:pos x="39" y="212"/>
                  </a:cxn>
                  <a:cxn ang="0">
                    <a:pos x="20" y="251"/>
                  </a:cxn>
                  <a:cxn ang="0">
                    <a:pos x="1" y="292"/>
                  </a:cxn>
                  <a:cxn ang="0">
                    <a:pos x="1" y="292"/>
                  </a:cxn>
                  <a:cxn ang="0">
                    <a:pos x="0" y="294"/>
                  </a:cxn>
                  <a:cxn ang="0">
                    <a:pos x="0" y="296"/>
                  </a:cxn>
                  <a:cxn ang="0">
                    <a:pos x="3" y="299"/>
                  </a:cxn>
                  <a:cxn ang="0">
                    <a:pos x="5" y="299"/>
                  </a:cxn>
                  <a:cxn ang="0">
                    <a:pos x="7" y="299"/>
                  </a:cxn>
                  <a:cxn ang="0">
                    <a:pos x="8" y="298"/>
                  </a:cxn>
                  <a:cxn ang="0">
                    <a:pos x="9" y="297"/>
                  </a:cxn>
                  <a:cxn ang="0">
                    <a:pos x="9" y="297"/>
                  </a:cxn>
                  <a:cxn ang="0">
                    <a:pos x="28" y="257"/>
                  </a:cxn>
                  <a:cxn ang="0">
                    <a:pos x="47" y="216"/>
                  </a:cxn>
                  <a:cxn ang="0">
                    <a:pos x="68" y="177"/>
                  </a:cxn>
                  <a:cxn ang="0">
                    <a:pos x="89" y="138"/>
                  </a:cxn>
                  <a:cxn ang="0">
                    <a:pos x="89" y="138"/>
                  </a:cxn>
                  <a:cxn ang="0">
                    <a:pos x="131" y="69"/>
                  </a:cxn>
                  <a:cxn ang="0">
                    <a:pos x="131" y="69"/>
                  </a:cxn>
                  <a:cxn ang="0">
                    <a:pos x="141" y="53"/>
                  </a:cxn>
                  <a:cxn ang="0">
                    <a:pos x="152" y="38"/>
                  </a:cxn>
                  <a:cxn ang="0">
                    <a:pos x="163" y="23"/>
                  </a:cxn>
                  <a:cxn ang="0">
                    <a:pos x="167" y="15"/>
                  </a:cxn>
                  <a:cxn ang="0">
                    <a:pos x="171" y="7"/>
                  </a:cxn>
                  <a:cxn ang="0">
                    <a:pos x="171" y="7"/>
                  </a:cxn>
                  <a:cxn ang="0">
                    <a:pos x="171" y="5"/>
                  </a:cxn>
                  <a:cxn ang="0">
                    <a:pos x="171" y="2"/>
                  </a:cxn>
                  <a:cxn ang="0">
                    <a:pos x="170" y="1"/>
                  </a:cxn>
                  <a:cxn ang="0">
                    <a:pos x="168" y="0"/>
                  </a:cxn>
                  <a:cxn ang="0">
                    <a:pos x="165" y="1"/>
                  </a:cxn>
                  <a:cxn ang="0">
                    <a:pos x="163" y="2"/>
                  </a:cxn>
                  <a:cxn ang="0">
                    <a:pos x="162" y="3"/>
                  </a:cxn>
                  <a:cxn ang="0">
                    <a:pos x="162" y="3"/>
                  </a:cxn>
                </a:cxnLst>
                <a:rect l="0" t="0" r="r" b="b"/>
                <a:pathLst>
                  <a:path w="171" h="299">
                    <a:moveTo>
                      <a:pt x="162" y="3"/>
                    </a:moveTo>
                    <a:lnTo>
                      <a:pt x="162" y="3"/>
                    </a:lnTo>
                    <a:lnTo>
                      <a:pt x="157" y="13"/>
                    </a:lnTo>
                    <a:lnTo>
                      <a:pt x="152" y="21"/>
                    </a:lnTo>
                    <a:lnTo>
                      <a:pt x="146" y="28"/>
                    </a:lnTo>
                    <a:lnTo>
                      <a:pt x="139" y="34"/>
                    </a:lnTo>
                    <a:lnTo>
                      <a:pt x="139" y="34"/>
                    </a:lnTo>
                    <a:lnTo>
                      <a:pt x="135" y="41"/>
                    </a:lnTo>
                    <a:lnTo>
                      <a:pt x="131" y="49"/>
                    </a:lnTo>
                    <a:lnTo>
                      <a:pt x="122" y="63"/>
                    </a:lnTo>
                    <a:lnTo>
                      <a:pt x="122" y="63"/>
                    </a:lnTo>
                    <a:lnTo>
                      <a:pt x="81" y="134"/>
                    </a:lnTo>
                    <a:lnTo>
                      <a:pt x="81" y="134"/>
                    </a:lnTo>
                    <a:lnTo>
                      <a:pt x="59" y="172"/>
                    </a:lnTo>
                    <a:lnTo>
                      <a:pt x="39" y="212"/>
                    </a:lnTo>
                    <a:lnTo>
                      <a:pt x="20" y="251"/>
                    </a:lnTo>
                    <a:lnTo>
                      <a:pt x="1" y="292"/>
                    </a:lnTo>
                    <a:lnTo>
                      <a:pt x="1" y="292"/>
                    </a:lnTo>
                    <a:lnTo>
                      <a:pt x="0" y="294"/>
                    </a:lnTo>
                    <a:lnTo>
                      <a:pt x="0" y="296"/>
                    </a:lnTo>
                    <a:lnTo>
                      <a:pt x="3" y="299"/>
                    </a:lnTo>
                    <a:lnTo>
                      <a:pt x="5" y="299"/>
                    </a:lnTo>
                    <a:lnTo>
                      <a:pt x="7" y="299"/>
                    </a:lnTo>
                    <a:lnTo>
                      <a:pt x="8" y="298"/>
                    </a:lnTo>
                    <a:lnTo>
                      <a:pt x="9" y="297"/>
                    </a:lnTo>
                    <a:lnTo>
                      <a:pt x="9" y="297"/>
                    </a:lnTo>
                    <a:lnTo>
                      <a:pt x="28" y="257"/>
                    </a:lnTo>
                    <a:lnTo>
                      <a:pt x="47" y="216"/>
                    </a:lnTo>
                    <a:lnTo>
                      <a:pt x="68" y="177"/>
                    </a:lnTo>
                    <a:lnTo>
                      <a:pt x="89" y="138"/>
                    </a:lnTo>
                    <a:lnTo>
                      <a:pt x="89" y="138"/>
                    </a:lnTo>
                    <a:lnTo>
                      <a:pt x="131" y="69"/>
                    </a:lnTo>
                    <a:lnTo>
                      <a:pt x="131" y="69"/>
                    </a:lnTo>
                    <a:lnTo>
                      <a:pt x="141" y="53"/>
                    </a:lnTo>
                    <a:lnTo>
                      <a:pt x="152" y="38"/>
                    </a:lnTo>
                    <a:lnTo>
                      <a:pt x="163" y="23"/>
                    </a:lnTo>
                    <a:lnTo>
                      <a:pt x="167" y="15"/>
                    </a:lnTo>
                    <a:lnTo>
                      <a:pt x="171" y="7"/>
                    </a:lnTo>
                    <a:lnTo>
                      <a:pt x="171" y="7"/>
                    </a:lnTo>
                    <a:lnTo>
                      <a:pt x="171" y="5"/>
                    </a:lnTo>
                    <a:lnTo>
                      <a:pt x="171" y="2"/>
                    </a:lnTo>
                    <a:lnTo>
                      <a:pt x="170" y="1"/>
                    </a:lnTo>
                    <a:lnTo>
                      <a:pt x="168" y="0"/>
                    </a:lnTo>
                    <a:lnTo>
                      <a:pt x="165" y="1"/>
                    </a:lnTo>
                    <a:lnTo>
                      <a:pt x="163" y="2"/>
                    </a:lnTo>
                    <a:lnTo>
                      <a:pt x="162" y="3"/>
                    </a:lnTo>
                    <a:lnTo>
                      <a:pt x="162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42" name="Freeform 869"/>
              <p:cNvSpPr/>
              <p:nvPr/>
            </p:nvSpPr>
            <p:spPr bwMode="auto">
              <a:xfrm>
                <a:off x="4262438" y="1685925"/>
                <a:ext cx="85725" cy="147638"/>
              </a:xfrm>
              <a:custGeom>
                <a:avLst/>
                <a:gdLst/>
                <a:ahLst/>
                <a:cxnLst>
                  <a:cxn ang="0">
                    <a:pos x="152" y="2"/>
                  </a:cxn>
                  <a:cxn ang="0">
                    <a:pos x="152" y="2"/>
                  </a:cxn>
                  <a:cxn ang="0">
                    <a:pos x="133" y="39"/>
                  </a:cxn>
                  <a:cxn ang="0">
                    <a:pos x="112" y="76"/>
                  </a:cxn>
                  <a:cxn ang="0">
                    <a:pos x="92" y="113"/>
                  </a:cxn>
                  <a:cxn ang="0">
                    <a:pos x="74" y="150"/>
                  </a:cxn>
                  <a:cxn ang="0">
                    <a:pos x="74" y="150"/>
                  </a:cxn>
                  <a:cxn ang="0">
                    <a:pos x="69" y="160"/>
                  </a:cxn>
                  <a:cxn ang="0">
                    <a:pos x="64" y="167"/>
                  </a:cxn>
                  <a:cxn ang="0">
                    <a:pos x="53" y="183"/>
                  </a:cxn>
                  <a:cxn ang="0">
                    <a:pos x="42" y="198"/>
                  </a:cxn>
                  <a:cxn ang="0">
                    <a:pos x="30" y="213"/>
                  </a:cxn>
                  <a:cxn ang="0">
                    <a:pos x="30" y="213"/>
                  </a:cxn>
                  <a:cxn ang="0">
                    <a:pos x="21" y="228"/>
                  </a:cxn>
                  <a:cxn ang="0">
                    <a:pos x="14" y="242"/>
                  </a:cxn>
                  <a:cxn ang="0">
                    <a:pos x="7" y="258"/>
                  </a:cxn>
                  <a:cxn ang="0">
                    <a:pos x="0" y="273"/>
                  </a:cxn>
                  <a:cxn ang="0">
                    <a:pos x="0" y="273"/>
                  </a:cxn>
                  <a:cxn ang="0">
                    <a:pos x="0" y="275"/>
                  </a:cxn>
                  <a:cxn ang="0">
                    <a:pos x="0" y="276"/>
                  </a:cxn>
                  <a:cxn ang="0">
                    <a:pos x="1" y="277"/>
                  </a:cxn>
                  <a:cxn ang="0">
                    <a:pos x="3" y="278"/>
                  </a:cxn>
                  <a:cxn ang="0">
                    <a:pos x="5" y="278"/>
                  </a:cxn>
                  <a:cxn ang="0">
                    <a:pos x="7" y="278"/>
                  </a:cxn>
                  <a:cxn ang="0">
                    <a:pos x="9" y="277"/>
                  </a:cxn>
                  <a:cxn ang="0">
                    <a:pos x="10" y="275"/>
                  </a:cxn>
                  <a:cxn ang="0">
                    <a:pos x="10" y="275"/>
                  </a:cxn>
                  <a:cxn ang="0">
                    <a:pos x="16" y="259"/>
                  </a:cxn>
                  <a:cxn ang="0">
                    <a:pos x="24" y="243"/>
                  </a:cxn>
                  <a:cxn ang="0">
                    <a:pos x="32" y="229"/>
                  </a:cxn>
                  <a:cxn ang="0">
                    <a:pos x="43" y="214"/>
                  </a:cxn>
                  <a:cxn ang="0">
                    <a:pos x="62" y="186"/>
                  </a:cxn>
                  <a:cxn ang="0">
                    <a:pos x="73" y="171"/>
                  </a:cxn>
                  <a:cxn ang="0">
                    <a:pos x="81" y="156"/>
                  </a:cxn>
                  <a:cxn ang="0">
                    <a:pos x="81" y="156"/>
                  </a:cxn>
                  <a:cxn ang="0">
                    <a:pos x="121" y="81"/>
                  </a:cxn>
                  <a:cxn ang="0">
                    <a:pos x="141" y="44"/>
                  </a:cxn>
                  <a:cxn ang="0">
                    <a:pos x="160" y="7"/>
                  </a:cxn>
                  <a:cxn ang="0">
                    <a:pos x="160" y="7"/>
                  </a:cxn>
                  <a:cxn ang="0">
                    <a:pos x="162" y="5"/>
                  </a:cxn>
                  <a:cxn ang="0">
                    <a:pos x="160" y="3"/>
                  </a:cxn>
                  <a:cxn ang="0">
                    <a:pos x="159" y="1"/>
                  </a:cxn>
                  <a:cxn ang="0">
                    <a:pos x="158" y="0"/>
                  </a:cxn>
                  <a:cxn ang="0">
                    <a:pos x="156" y="0"/>
                  </a:cxn>
                  <a:cxn ang="0">
                    <a:pos x="155" y="0"/>
                  </a:cxn>
                  <a:cxn ang="0">
                    <a:pos x="153" y="0"/>
                  </a:cxn>
                  <a:cxn ang="0">
                    <a:pos x="152" y="2"/>
                  </a:cxn>
                  <a:cxn ang="0">
                    <a:pos x="152" y="2"/>
                  </a:cxn>
                </a:cxnLst>
                <a:rect l="0" t="0" r="r" b="b"/>
                <a:pathLst>
                  <a:path w="162" h="278">
                    <a:moveTo>
                      <a:pt x="152" y="2"/>
                    </a:moveTo>
                    <a:lnTo>
                      <a:pt x="152" y="2"/>
                    </a:lnTo>
                    <a:lnTo>
                      <a:pt x="133" y="39"/>
                    </a:lnTo>
                    <a:lnTo>
                      <a:pt x="112" y="76"/>
                    </a:lnTo>
                    <a:lnTo>
                      <a:pt x="92" y="113"/>
                    </a:lnTo>
                    <a:lnTo>
                      <a:pt x="74" y="150"/>
                    </a:lnTo>
                    <a:lnTo>
                      <a:pt x="74" y="150"/>
                    </a:lnTo>
                    <a:lnTo>
                      <a:pt x="69" y="160"/>
                    </a:lnTo>
                    <a:lnTo>
                      <a:pt x="64" y="167"/>
                    </a:lnTo>
                    <a:lnTo>
                      <a:pt x="53" y="183"/>
                    </a:lnTo>
                    <a:lnTo>
                      <a:pt x="42" y="198"/>
                    </a:lnTo>
                    <a:lnTo>
                      <a:pt x="30" y="213"/>
                    </a:lnTo>
                    <a:lnTo>
                      <a:pt x="30" y="213"/>
                    </a:lnTo>
                    <a:lnTo>
                      <a:pt x="21" y="228"/>
                    </a:lnTo>
                    <a:lnTo>
                      <a:pt x="14" y="242"/>
                    </a:lnTo>
                    <a:lnTo>
                      <a:pt x="7" y="258"/>
                    </a:lnTo>
                    <a:lnTo>
                      <a:pt x="0" y="273"/>
                    </a:lnTo>
                    <a:lnTo>
                      <a:pt x="0" y="273"/>
                    </a:lnTo>
                    <a:lnTo>
                      <a:pt x="0" y="275"/>
                    </a:lnTo>
                    <a:lnTo>
                      <a:pt x="0" y="276"/>
                    </a:lnTo>
                    <a:lnTo>
                      <a:pt x="1" y="277"/>
                    </a:lnTo>
                    <a:lnTo>
                      <a:pt x="3" y="278"/>
                    </a:lnTo>
                    <a:lnTo>
                      <a:pt x="5" y="278"/>
                    </a:lnTo>
                    <a:lnTo>
                      <a:pt x="7" y="278"/>
                    </a:lnTo>
                    <a:lnTo>
                      <a:pt x="9" y="277"/>
                    </a:lnTo>
                    <a:lnTo>
                      <a:pt x="10" y="275"/>
                    </a:lnTo>
                    <a:lnTo>
                      <a:pt x="10" y="275"/>
                    </a:lnTo>
                    <a:lnTo>
                      <a:pt x="16" y="259"/>
                    </a:lnTo>
                    <a:lnTo>
                      <a:pt x="24" y="243"/>
                    </a:lnTo>
                    <a:lnTo>
                      <a:pt x="32" y="229"/>
                    </a:lnTo>
                    <a:lnTo>
                      <a:pt x="43" y="214"/>
                    </a:lnTo>
                    <a:lnTo>
                      <a:pt x="62" y="186"/>
                    </a:lnTo>
                    <a:lnTo>
                      <a:pt x="73" y="171"/>
                    </a:lnTo>
                    <a:lnTo>
                      <a:pt x="81" y="156"/>
                    </a:lnTo>
                    <a:lnTo>
                      <a:pt x="81" y="156"/>
                    </a:lnTo>
                    <a:lnTo>
                      <a:pt x="121" y="81"/>
                    </a:lnTo>
                    <a:lnTo>
                      <a:pt x="141" y="44"/>
                    </a:lnTo>
                    <a:lnTo>
                      <a:pt x="160" y="7"/>
                    </a:lnTo>
                    <a:lnTo>
                      <a:pt x="160" y="7"/>
                    </a:lnTo>
                    <a:lnTo>
                      <a:pt x="162" y="5"/>
                    </a:lnTo>
                    <a:lnTo>
                      <a:pt x="160" y="3"/>
                    </a:lnTo>
                    <a:lnTo>
                      <a:pt x="159" y="1"/>
                    </a:lnTo>
                    <a:lnTo>
                      <a:pt x="158" y="0"/>
                    </a:lnTo>
                    <a:lnTo>
                      <a:pt x="156" y="0"/>
                    </a:lnTo>
                    <a:lnTo>
                      <a:pt x="155" y="0"/>
                    </a:lnTo>
                    <a:lnTo>
                      <a:pt x="153" y="0"/>
                    </a:lnTo>
                    <a:lnTo>
                      <a:pt x="152" y="2"/>
                    </a:lnTo>
                    <a:lnTo>
                      <a:pt x="152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43" name="Freeform 870"/>
              <p:cNvSpPr/>
              <p:nvPr/>
            </p:nvSpPr>
            <p:spPr bwMode="auto">
              <a:xfrm>
                <a:off x="4297363" y="1711325"/>
                <a:ext cx="71438" cy="134938"/>
              </a:xfrm>
              <a:custGeom>
                <a:avLst/>
                <a:gdLst/>
                <a:ahLst/>
                <a:cxnLst>
                  <a:cxn ang="0">
                    <a:pos x="123" y="3"/>
                  </a:cxn>
                  <a:cxn ang="0">
                    <a:pos x="123" y="3"/>
                  </a:cxn>
                  <a:cxn ang="0">
                    <a:pos x="118" y="16"/>
                  </a:cxn>
                  <a:cxn ang="0">
                    <a:pos x="111" y="27"/>
                  </a:cxn>
                  <a:cxn ang="0">
                    <a:pos x="105" y="38"/>
                  </a:cxn>
                  <a:cxn ang="0">
                    <a:pos x="100" y="51"/>
                  </a:cxn>
                  <a:cxn ang="0">
                    <a:pos x="100" y="51"/>
                  </a:cxn>
                  <a:cxn ang="0">
                    <a:pos x="93" y="68"/>
                  </a:cxn>
                  <a:cxn ang="0">
                    <a:pos x="86" y="87"/>
                  </a:cxn>
                  <a:cxn ang="0">
                    <a:pos x="72" y="122"/>
                  </a:cxn>
                  <a:cxn ang="0">
                    <a:pos x="72" y="122"/>
                  </a:cxn>
                  <a:cxn ang="0">
                    <a:pos x="65" y="139"/>
                  </a:cxn>
                  <a:cxn ang="0">
                    <a:pos x="56" y="154"/>
                  </a:cxn>
                  <a:cxn ang="0">
                    <a:pos x="38" y="186"/>
                  </a:cxn>
                  <a:cxn ang="0">
                    <a:pos x="18" y="217"/>
                  </a:cxn>
                  <a:cxn ang="0">
                    <a:pos x="9" y="233"/>
                  </a:cxn>
                  <a:cxn ang="0">
                    <a:pos x="0" y="249"/>
                  </a:cxn>
                  <a:cxn ang="0">
                    <a:pos x="0" y="249"/>
                  </a:cxn>
                  <a:cxn ang="0">
                    <a:pos x="0" y="250"/>
                  </a:cxn>
                  <a:cxn ang="0">
                    <a:pos x="0" y="252"/>
                  </a:cxn>
                  <a:cxn ang="0">
                    <a:pos x="4" y="255"/>
                  </a:cxn>
                  <a:cxn ang="0">
                    <a:pos x="5" y="255"/>
                  </a:cxn>
                  <a:cxn ang="0">
                    <a:pos x="7" y="255"/>
                  </a:cxn>
                  <a:cxn ang="0">
                    <a:pos x="8" y="255"/>
                  </a:cxn>
                  <a:cxn ang="0">
                    <a:pos x="9" y="253"/>
                  </a:cxn>
                  <a:cxn ang="0">
                    <a:pos x="9" y="253"/>
                  </a:cxn>
                  <a:cxn ang="0">
                    <a:pos x="17" y="238"/>
                  </a:cxn>
                  <a:cxn ang="0">
                    <a:pos x="25" y="223"/>
                  </a:cxn>
                  <a:cxn ang="0">
                    <a:pos x="43" y="193"/>
                  </a:cxn>
                  <a:cxn ang="0">
                    <a:pos x="61" y="163"/>
                  </a:cxn>
                  <a:cxn ang="0">
                    <a:pos x="70" y="148"/>
                  </a:cxn>
                  <a:cxn ang="0">
                    <a:pos x="77" y="132"/>
                  </a:cxn>
                  <a:cxn ang="0">
                    <a:pos x="77" y="132"/>
                  </a:cxn>
                  <a:cxn ang="0">
                    <a:pos x="90" y="101"/>
                  </a:cxn>
                  <a:cxn ang="0">
                    <a:pos x="103" y="69"/>
                  </a:cxn>
                  <a:cxn ang="0">
                    <a:pos x="103" y="69"/>
                  </a:cxn>
                  <a:cxn ang="0">
                    <a:pos x="110" y="53"/>
                  </a:cxn>
                  <a:cxn ang="0">
                    <a:pos x="118" y="37"/>
                  </a:cxn>
                  <a:cxn ang="0">
                    <a:pos x="125" y="22"/>
                  </a:cxn>
                  <a:cxn ang="0">
                    <a:pos x="133" y="5"/>
                  </a:cxn>
                  <a:cxn ang="0">
                    <a:pos x="133" y="5"/>
                  </a:cxn>
                  <a:cxn ang="0">
                    <a:pos x="134" y="3"/>
                  </a:cxn>
                  <a:cxn ang="0">
                    <a:pos x="133" y="2"/>
                  </a:cxn>
                  <a:cxn ang="0">
                    <a:pos x="132" y="1"/>
                  </a:cxn>
                  <a:cxn ang="0">
                    <a:pos x="130" y="0"/>
                  </a:cxn>
                  <a:cxn ang="0">
                    <a:pos x="126" y="0"/>
                  </a:cxn>
                  <a:cxn ang="0">
                    <a:pos x="124" y="1"/>
                  </a:cxn>
                  <a:cxn ang="0">
                    <a:pos x="123" y="3"/>
                  </a:cxn>
                  <a:cxn ang="0">
                    <a:pos x="123" y="3"/>
                  </a:cxn>
                </a:cxnLst>
                <a:rect l="0" t="0" r="r" b="b"/>
                <a:pathLst>
                  <a:path w="134" h="255">
                    <a:moveTo>
                      <a:pt x="123" y="3"/>
                    </a:moveTo>
                    <a:lnTo>
                      <a:pt x="123" y="3"/>
                    </a:lnTo>
                    <a:lnTo>
                      <a:pt x="118" y="16"/>
                    </a:lnTo>
                    <a:lnTo>
                      <a:pt x="111" y="27"/>
                    </a:lnTo>
                    <a:lnTo>
                      <a:pt x="105" y="38"/>
                    </a:lnTo>
                    <a:lnTo>
                      <a:pt x="100" y="51"/>
                    </a:lnTo>
                    <a:lnTo>
                      <a:pt x="100" y="51"/>
                    </a:lnTo>
                    <a:lnTo>
                      <a:pt x="93" y="68"/>
                    </a:lnTo>
                    <a:lnTo>
                      <a:pt x="86" y="87"/>
                    </a:lnTo>
                    <a:lnTo>
                      <a:pt x="72" y="122"/>
                    </a:lnTo>
                    <a:lnTo>
                      <a:pt x="72" y="122"/>
                    </a:lnTo>
                    <a:lnTo>
                      <a:pt x="65" y="139"/>
                    </a:lnTo>
                    <a:lnTo>
                      <a:pt x="56" y="154"/>
                    </a:lnTo>
                    <a:lnTo>
                      <a:pt x="38" y="186"/>
                    </a:lnTo>
                    <a:lnTo>
                      <a:pt x="18" y="217"/>
                    </a:lnTo>
                    <a:lnTo>
                      <a:pt x="9" y="233"/>
                    </a:lnTo>
                    <a:lnTo>
                      <a:pt x="0" y="249"/>
                    </a:lnTo>
                    <a:lnTo>
                      <a:pt x="0" y="249"/>
                    </a:lnTo>
                    <a:lnTo>
                      <a:pt x="0" y="250"/>
                    </a:lnTo>
                    <a:lnTo>
                      <a:pt x="0" y="252"/>
                    </a:lnTo>
                    <a:lnTo>
                      <a:pt x="4" y="255"/>
                    </a:lnTo>
                    <a:lnTo>
                      <a:pt x="5" y="255"/>
                    </a:lnTo>
                    <a:lnTo>
                      <a:pt x="7" y="255"/>
                    </a:lnTo>
                    <a:lnTo>
                      <a:pt x="8" y="255"/>
                    </a:lnTo>
                    <a:lnTo>
                      <a:pt x="9" y="253"/>
                    </a:lnTo>
                    <a:lnTo>
                      <a:pt x="9" y="253"/>
                    </a:lnTo>
                    <a:lnTo>
                      <a:pt x="17" y="238"/>
                    </a:lnTo>
                    <a:lnTo>
                      <a:pt x="25" y="223"/>
                    </a:lnTo>
                    <a:lnTo>
                      <a:pt x="43" y="193"/>
                    </a:lnTo>
                    <a:lnTo>
                      <a:pt x="61" y="163"/>
                    </a:lnTo>
                    <a:lnTo>
                      <a:pt x="70" y="148"/>
                    </a:lnTo>
                    <a:lnTo>
                      <a:pt x="77" y="132"/>
                    </a:lnTo>
                    <a:lnTo>
                      <a:pt x="77" y="132"/>
                    </a:lnTo>
                    <a:lnTo>
                      <a:pt x="90" y="101"/>
                    </a:lnTo>
                    <a:lnTo>
                      <a:pt x="103" y="69"/>
                    </a:lnTo>
                    <a:lnTo>
                      <a:pt x="103" y="69"/>
                    </a:lnTo>
                    <a:lnTo>
                      <a:pt x="110" y="53"/>
                    </a:lnTo>
                    <a:lnTo>
                      <a:pt x="118" y="37"/>
                    </a:lnTo>
                    <a:lnTo>
                      <a:pt x="125" y="22"/>
                    </a:lnTo>
                    <a:lnTo>
                      <a:pt x="133" y="5"/>
                    </a:lnTo>
                    <a:lnTo>
                      <a:pt x="133" y="5"/>
                    </a:lnTo>
                    <a:lnTo>
                      <a:pt x="134" y="3"/>
                    </a:lnTo>
                    <a:lnTo>
                      <a:pt x="133" y="2"/>
                    </a:lnTo>
                    <a:lnTo>
                      <a:pt x="132" y="1"/>
                    </a:lnTo>
                    <a:lnTo>
                      <a:pt x="130" y="0"/>
                    </a:lnTo>
                    <a:lnTo>
                      <a:pt x="126" y="0"/>
                    </a:lnTo>
                    <a:lnTo>
                      <a:pt x="124" y="1"/>
                    </a:lnTo>
                    <a:lnTo>
                      <a:pt x="123" y="3"/>
                    </a:lnTo>
                    <a:lnTo>
                      <a:pt x="123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44" name="Freeform 871"/>
              <p:cNvSpPr/>
              <p:nvPr/>
            </p:nvSpPr>
            <p:spPr bwMode="auto">
              <a:xfrm>
                <a:off x="4235450" y="1423988"/>
                <a:ext cx="49213" cy="88900"/>
              </a:xfrm>
              <a:custGeom>
                <a:avLst/>
                <a:gdLst/>
                <a:ahLst/>
                <a:cxnLst>
                  <a:cxn ang="0">
                    <a:pos x="89" y="0"/>
                  </a:cxn>
                  <a:cxn ang="0">
                    <a:pos x="89" y="0"/>
                  </a:cxn>
                  <a:cxn ang="0">
                    <a:pos x="85" y="2"/>
                  </a:cxn>
                  <a:cxn ang="0">
                    <a:pos x="82" y="5"/>
                  </a:cxn>
                  <a:cxn ang="0">
                    <a:pos x="76" y="11"/>
                  </a:cxn>
                  <a:cxn ang="0">
                    <a:pos x="68" y="25"/>
                  </a:cxn>
                  <a:cxn ang="0">
                    <a:pos x="68" y="25"/>
                  </a:cxn>
                  <a:cxn ang="0">
                    <a:pos x="52" y="54"/>
                  </a:cxn>
                  <a:cxn ang="0">
                    <a:pos x="37" y="81"/>
                  </a:cxn>
                  <a:cxn ang="0">
                    <a:pos x="37" y="81"/>
                  </a:cxn>
                  <a:cxn ang="0">
                    <a:pos x="24" y="107"/>
                  </a:cxn>
                  <a:cxn ang="0">
                    <a:pos x="17" y="120"/>
                  </a:cxn>
                  <a:cxn ang="0">
                    <a:pos x="10" y="132"/>
                  </a:cxn>
                  <a:cxn ang="0">
                    <a:pos x="10" y="132"/>
                  </a:cxn>
                  <a:cxn ang="0">
                    <a:pos x="5" y="139"/>
                  </a:cxn>
                  <a:cxn ang="0">
                    <a:pos x="2" y="147"/>
                  </a:cxn>
                  <a:cxn ang="0">
                    <a:pos x="0" y="154"/>
                  </a:cxn>
                  <a:cxn ang="0">
                    <a:pos x="0" y="158"/>
                  </a:cxn>
                  <a:cxn ang="0">
                    <a:pos x="0" y="163"/>
                  </a:cxn>
                  <a:cxn ang="0">
                    <a:pos x="0" y="163"/>
                  </a:cxn>
                  <a:cxn ang="0">
                    <a:pos x="1" y="164"/>
                  </a:cxn>
                  <a:cxn ang="0">
                    <a:pos x="2" y="165"/>
                  </a:cxn>
                  <a:cxn ang="0">
                    <a:pos x="4" y="166"/>
                  </a:cxn>
                  <a:cxn ang="0">
                    <a:pos x="6" y="166"/>
                  </a:cxn>
                  <a:cxn ang="0">
                    <a:pos x="7" y="165"/>
                  </a:cxn>
                  <a:cxn ang="0">
                    <a:pos x="9" y="164"/>
                  </a:cxn>
                  <a:cxn ang="0">
                    <a:pos x="9" y="162"/>
                  </a:cxn>
                  <a:cxn ang="0">
                    <a:pos x="9" y="160"/>
                  </a:cxn>
                  <a:cxn ang="0">
                    <a:pos x="9" y="160"/>
                  </a:cxn>
                  <a:cxn ang="0">
                    <a:pos x="9" y="155"/>
                  </a:cxn>
                  <a:cxn ang="0">
                    <a:pos x="9" y="151"/>
                  </a:cxn>
                  <a:cxn ang="0">
                    <a:pos x="11" y="148"/>
                  </a:cxn>
                  <a:cxn ang="0">
                    <a:pos x="13" y="143"/>
                  </a:cxn>
                  <a:cxn ang="0">
                    <a:pos x="18" y="137"/>
                  </a:cxn>
                  <a:cxn ang="0">
                    <a:pos x="20" y="134"/>
                  </a:cxn>
                  <a:cxn ang="0">
                    <a:pos x="22" y="131"/>
                  </a:cxn>
                  <a:cxn ang="0">
                    <a:pos x="22" y="131"/>
                  </a:cxn>
                  <a:cxn ang="0">
                    <a:pos x="34" y="108"/>
                  </a:cxn>
                  <a:cxn ang="0">
                    <a:pos x="45" y="87"/>
                  </a:cxn>
                  <a:cxn ang="0">
                    <a:pos x="45" y="87"/>
                  </a:cxn>
                  <a:cxn ang="0">
                    <a:pos x="57" y="65"/>
                  </a:cxn>
                  <a:cxn ang="0">
                    <a:pos x="68" y="44"/>
                  </a:cxn>
                  <a:cxn ang="0">
                    <a:pos x="68" y="44"/>
                  </a:cxn>
                  <a:cxn ang="0">
                    <a:pos x="78" y="25"/>
                  </a:cxn>
                  <a:cxn ang="0">
                    <a:pos x="84" y="15"/>
                  </a:cxn>
                  <a:cxn ang="0">
                    <a:pos x="87" y="12"/>
                  </a:cxn>
                  <a:cxn ang="0">
                    <a:pos x="92" y="9"/>
                  </a:cxn>
                  <a:cxn ang="0">
                    <a:pos x="92" y="9"/>
                  </a:cxn>
                  <a:cxn ang="0">
                    <a:pos x="93" y="8"/>
                  </a:cxn>
                  <a:cxn ang="0">
                    <a:pos x="94" y="7"/>
                  </a:cxn>
                  <a:cxn ang="0">
                    <a:pos x="94" y="3"/>
                  </a:cxn>
                  <a:cxn ang="0">
                    <a:pos x="94" y="2"/>
                  </a:cxn>
                  <a:cxn ang="0">
                    <a:pos x="93" y="1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9" y="0"/>
                  </a:cxn>
                </a:cxnLst>
                <a:rect l="0" t="0" r="r" b="b"/>
                <a:pathLst>
                  <a:path w="94" h="166">
                    <a:moveTo>
                      <a:pt x="89" y="0"/>
                    </a:moveTo>
                    <a:lnTo>
                      <a:pt x="89" y="0"/>
                    </a:lnTo>
                    <a:lnTo>
                      <a:pt x="85" y="2"/>
                    </a:lnTo>
                    <a:lnTo>
                      <a:pt x="82" y="5"/>
                    </a:lnTo>
                    <a:lnTo>
                      <a:pt x="76" y="11"/>
                    </a:lnTo>
                    <a:lnTo>
                      <a:pt x="68" y="25"/>
                    </a:lnTo>
                    <a:lnTo>
                      <a:pt x="68" y="25"/>
                    </a:lnTo>
                    <a:lnTo>
                      <a:pt x="52" y="54"/>
                    </a:lnTo>
                    <a:lnTo>
                      <a:pt x="37" y="81"/>
                    </a:lnTo>
                    <a:lnTo>
                      <a:pt x="37" y="81"/>
                    </a:lnTo>
                    <a:lnTo>
                      <a:pt x="24" y="107"/>
                    </a:lnTo>
                    <a:lnTo>
                      <a:pt x="17" y="120"/>
                    </a:lnTo>
                    <a:lnTo>
                      <a:pt x="10" y="132"/>
                    </a:lnTo>
                    <a:lnTo>
                      <a:pt x="10" y="132"/>
                    </a:lnTo>
                    <a:lnTo>
                      <a:pt x="5" y="139"/>
                    </a:lnTo>
                    <a:lnTo>
                      <a:pt x="2" y="147"/>
                    </a:lnTo>
                    <a:lnTo>
                      <a:pt x="0" y="154"/>
                    </a:lnTo>
                    <a:lnTo>
                      <a:pt x="0" y="158"/>
                    </a:lnTo>
                    <a:lnTo>
                      <a:pt x="0" y="163"/>
                    </a:lnTo>
                    <a:lnTo>
                      <a:pt x="0" y="163"/>
                    </a:lnTo>
                    <a:lnTo>
                      <a:pt x="1" y="164"/>
                    </a:lnTo>
                    <a:lnTo>
                      <a:pt x="2" y="165"/>
                    </a:lnTo>
                    <a:lnTo>
                      <a:pt x="4" y="166"/>
                    </a:lnTo>
                    <a:lnTo>
                      <a:pt x="6" y="166"/>
                    </a:lnTo>
                    <a:lnTo>
                      <a:pt x="7" y="165"/>
                    </a:lnTo>
                    <a:lnTo>
                      <a:pt x="9" y="164"/>
                    </a:lnTo>
                    <a:lnTo>
                      <a:pt x="9" y="162"/>
                    </a:lnTo>
                    <a:lnTo>
                      <a:pt x="9" y="160"/>
                    </a:lnTo>
                    <a:lnTo>
                      <a:pt x="9" y="160"/>
                    </a:lnTo>
                    <a:lnTo>
                      <a:pt x="9" y="155"/>
                    </a:lnTo>
                    <a:lnTo>
                      <a:pt x="9" y="151"/>
                    </a:lnTo>
                    <a:lnTo>
                      <a:pt x="11" y="148"/>
                    </a:lnTo>
                    <a:lnTo>
                      <a:pt x="13" y="143"/>
                    </a:lnTo>
                    <a:lnTo>
                      <a:pt x="18" y="137"/>
                    </a:lnTo>
                    <a:lnTo>
                      <a:pt x="20" y="134"/>
                    </a:lnTo>
                    <a:lnTo>
                      <a:pt x="22" y="131"/>
                    </a:lnTo>
                    <a:lnTo>
                      <a:pt x="22" y="131"/>
                    </a:lnTo>
                    <a:lnTo>
                      <a:pt x="34" y="108"/>
                    </a:lnTo>
                    <a:lnTo>
                      <a:pt x="45" y="87"/>
                    </a:lnTo>
                    <a:lnTo>
                      <a:pt x="45" y="87"/>
                    </a:lnTo>
                    <a:lnTo>
                      <a:pt x="57" y="65"/>
                    </a:lnTo>
                    <a:lnTo>
                      <a:pt x="68" y="44"/>
                    </a:lnTo>
                    <a:lnTo>
                      <a:pt x="68" y="44"/>
                    </a:lnTo>
                    <a:lnTo>
                      <a:pt x="78" y="25"/>
                    </a:lnTo>
                    <a:lnTo>
                      <a:pt x="84" y="15"/>
                    </a:lnTo>
                    <a:lnTo>
                      <a:pt x="87" y="12"/>
                    </a:lnTo>
                    <a:lnTo>
                      <a:pt x="92" y="9"/>
                    </a:lnTo>
                    <a:lnTo>
                      <a:pt x="92" y="9"/>
                    </a:lnTo>
                    <a:lnTo>
                      <a:pt x="93" y="8"/>
                    </a:lnTo>
                    <a:lnTo>
                      <a:pt x="94" y="7"/>
                    </a:lnTo>
                    <a:lnTo>
                      <a:pt x="94" y="3"/>
                    </a:lnTo>
                    <a:lnTo>
                      <a:pt x="94" y="2"/>
                    </a:lnTo>
                    <a:lnTo>
                      <a:pt x="93" y="1"/>
                    </a:lnTo>
                    <a:lnTo>
                      <a:pt x="91" y="0"/>
                    </a:lnTo>
                    <a:lnTo>
                      <a:pt x="89" y="0"/>
                    </a:lnTo>
                    <a:lnTo>
                      <a:pt x="89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45" name="Freeform 872"/>
              <p:cNvSpPr/>
              <p:nvPr/>
            </p:nvSpPr>
            <p:spPr bwMode="auto">
              <a:xfrm>
                <a:off x="4275138" y="1435100"/>
                <a:ext cx="65088" cy="107950"/>
              </a:xfrm>
              <a:custGeom>
                <a:avLst/>
                <a:gdLst/>
                <a:ahLst/>
                <a:cxnLst>
                  <a:cxn ang="0">
                    <a:pos x="117" y="0"/>
                  </a:cxn>
                  <a:cxn ang="0">
                    <a:pos x="117" y="0"/>
                  </a:cxn>
                  <a:cxn ang="0">
                    <a:pos x="106" y="9"/>
                  </a:cxn>
                  <a:cxn ang="0">
                    <a:pos x="97" y="18"/>
                  </a:cxn>
                  <a:cxn ang="0">
                    <a:pos x="89" y="27"/>
                  </a:cxn>
                  <a:cxn ang="0">
                    <a:pos x="82" y="39"/>
                  </a:cxn>
                  <a:cxn ang="0">
                    <a:pos x="74" y="50"/>
                  </a:cxn>
                  <a:cxn ang="0">
                    <a:pos x="68" y="61"/>
                  </a:cxn>
                  <a:cxn ang="0">
                    <a:pos x="58" y="84"/>
                  </a:cxn>
                  <a:cxn ang="0">
                    <a:pos x="58" y="84"/>
                  </a:cxn>
                  <a:cxn ang="0">
                    <a:pos x="31" y="142"/>
                  </a:cxn>
                  <a:cxn ang="0">
                    <a:pos x="18" y="170"/>
                  </a:cxn>
                  <a:cxn ang="0">
                    <a:pos x="9" y="183"/>
                  </a:cxn>
                  <a:cxn ang="0">
                    <a:pos x="1" y="197"/>
                  </a:cxn>
                  <a:cxn ang="0">
                    <a:pos x="1" y="197"/>
                  </a:cxn>
                  <a:cxn ang="0">
                    <a:pos x="0" y="199"/>
                  </a:cxn>
                  <a:cxn ang="0">
                    <a:pos x="1" y="201"/>
                  </a:cxn>
                  <a:cxn ang="0">
                    <a:pos x="1" y="202"/>
                  </a:cxn>
                  <a:cxn ang="0">
                    <a:pos x="3" y="203"/>
                  </a:cxn>
                  <a:cxn ang="0">
                    <a:pos x="4" y="204"/>
                  </a:cxn>
                  <a:cxn ang="0">
                    <a:pos x="6" y="204"/>
                  </a:cxn>
                  <a:cxn ang="0">
                    <a:pos x="8" y="203"/>
                  </a:cxn>
                  <a:cxn ang="0">
                    <a:pos x="9" y="202"/>
                  </a:cxn>
                  <a:cxn ang="0">
                    <a:pos x="9" y="202"/>
                  </a:cxn>
                  <a:cxn ang="0">
                    <a:pos x="23" y="180"/>
                  </a:cxn>
                  <a:cxn ang="0">
                    <a:pos x="36" y="157"/>
                  </a:cxn>
                  <a:cxn ang="0">
                    <a:pos x="48" y="134"/>
                  </a:cxn>
                  <a:cxn ang="0">
                    <a:pos x="57" y="110"/>
                  </a:cxn>
                  <a:cxn ang="0">
                    <a:pos x="57" y="110"/>
                  </a:cxn>
                  <a:cxn ang="0">
                    <a:pos x="68" y="83"/>
                  </a:cxn>
                  <a:cxn ang="0">
                    <a:pos x="74" y="69"/>
                  </a:cxn>
                  <a:cxn ang="0">
                    <a:pos x="82" y="54"/>
                  </a:cxn>
                  <a:cxn ang="0">
                    <a:pos x="90" y="41"/>
                  </a:cxn>
                  <a:cxn ang="0">
                    <a:pos x="100" y="28"/>
                  </a:cxn>
                  <a:cxn ang="0">
                    <a:pos x="111" y="18"/>
                  </a:cxn>
                  <a:cxn ang="0">
                    <a:pos x="122" y="9"/>
                  </a:cxn>
                  <a:cxn ang="0">
                    <a:pos x="122" y="9"/>
                  </a:cxn>
                  <a:cxn ang="0">
                    <a:pos x="123" y="8"/>
                  </a:cxn>
                  <a:cxn ang="0">
                    <a:pos x="124" y="6"/>
                  </a:cxn>
                  <a:cxn ang="0">
                    <a:pos x="124" y="4"/>
                  </a:cxn>
                  <a:cxn ang="0">
                    <a:pos x="123" y="3"/>
                  </a:cxn>
                  <a:cxn ang="0">
                    <a:pos x="122" y="2"/>
                  </a:cxn>
                  <a:cxn ang="0">
                    <a:pos x="120" y="0"/>
                  </a:cxn>
                  <a:cxn ang="0">
                    <a:pos x="119" y="0"/>
                  </a:cxn>
                  <a:cxn ang="0">
                    <a:pos x="117" y="0"/>
                  </a:cxn>
                  <a:cxn ang="0">
                    <a:pos x="117" y="0"/>
                  </a:cxn>
                </a:cxnLst>
                <a:rect l="0" t="0" r="r" b="b"/>
                <a:pathLst>
                  <a:path w="124" h="204">
                    <a:moveTo>
                      <a:pt x="117" y="0"/>
                    </a:moveTo>
                    <a:lnTo>
                      <a:pt x="117" y="0"/>
                    </a:lnTo>
                    <a:lnTo>
                      <a:pt x="106" y="9"/>
                    </a:lnTo>
                    <a:lnTo>
                      <a:pt x="97" y="18"/>
                    </a:lnTo>
                    <a:lnTo>
                      <a:pt x="89" y="27"/>
                    </a:lnTo>
                    <a:lnTo>
                      <a:pt x="82" y="39"/>
                    </a:lnTo>
                    <a:lnTo>
                      <a:pt x="74" y="50"/>
                    </a:lnTo>
                    <a:lnTo>
                      <a:pt x="68" y="61"/>
                    </a:lnTo>
                    <a:lnTo>
                      <a:pt x="58" y="84"/>
                    </a:lnTo>
                    <a:lnTo>
                      <a:pt x="58" y="84"/>
                    </a:lnTo>
                    <a:lnTo>
                      <a:pt x="31" y="142"/>
                    </a:lnTo>
                    <a:lnTo>
                      <a:pt x="18" y="170"/>
                    </a:lnTo>
                    <a:lnTo>
                      <a:pt x="9" y="183"/>
                    </a:lnTo>
                    <a:lnTo>
                      <a:pt x="1" y="197"/>
                    </a:lnTo>
                    <a:lnTo>
                      <a:pt x="1" y="197"/>
                    </a:lnTo>
                    <a:lnTo>
                      <a:pt x="0" y="199"/>
                    </a:lnTo>
                    <a:lnTo>
                      <a:pt x="1" y="201"/>
                    </a:lnTo>
                    <a:lnTo>
                      <a:pt x="1" y="202"/>
                    </a:lnTo>
                    <a:lnTo>
                      <a:pt x="3" y="203"/>
                    </a:lnTo>
                    <a:lnTo>
                      <a:pt x="4" y="204"/>
                    </a:lnTo>
                    <a:lnTo>
                      <a:pt x="6" y="204"/>
                    </a:lnTo>
                    <a:lnTo>
                      <a:pt x="8" y="203"/>
                    </a:lnTo>
                    <a:lnTo>
                      <a:pt x="9" y="202"/>
                    </a:lnTo>
                    <a:lnTo>
                      <a:pt x="9" y="202"/>
                    </a:lnTo>
                    <a:lnTo>
                      <a:pt x="23" y="180"/>
                    </a:lnTo>
                    <a:lnTo>
                      <a:pt x="36" y="157"/>
                    </a:lnTo>
                    <a:lnTo>
                      <a:pt x="48" y="134"/>
                    </a:lnTo>
                    <a:lnTo>
                      <a:pt x="57" y="110"/>
                    </a:lnTo>
                    <a:lnTo>
                      <a:pt x="57" y="110"/>
                    </a:lnTo>
                    <a:lnTo>
                      <a:pt x="68" y="83"/>
                    </a:lnTo>
                    <a:lnTo>
                      <a:pt x="74" y="69"/>
                    </a:lnTo>
                    <a:lnTo>
                      <a:pt x="82" y="54"/>
                    </a:lnTo>
                    <a:lnTo>
                      <a:pt x="90" y="41"/>
                    </a:lnTo>
                    <a:lnTo>
                      <a:pt x="100" y="28"/>
                    </a:lnTo>
                    <a:lnTo>
                      <a:pt x="111" y="18"/>
                    </a:lnTo>
                    <a:lnTo>
                      <a:pt x="122" y="9"/>
                    </a:lnTo>
                    <a:lnTo>
                      <a:pt x="122" y="9"/>
                    </a:lnTo>
                    <a:lnTo>
                      <a:pt x="123" y="8"/>
                    </a:lnTo>
                    <a:lnTo>
                      <a:pt x="124" y="6"/>
                    </a:lnTo>
                    <a:lnTo>
                      <a:pt x="124" y="4"/>
                    </a:lnTo>
                    <a:lnTo>
                      <a:pt x="123" y="3"/>
                    </a:lnTo>
                    <a:lnTo>
                      <a:pt x="122" y="2"/>
                    </a:lnTo>
                    <a:lnTo>
                      <a:pt x="120" y="0"/>
                    </a:lnTo>
                    <a:lnTo>
                      <a:pt x="119" y="0"/>
                    </a:lnTo>
                    <a:lnTo>
                      <a:pt x="117" y="0"/>
                    </a:lnTo>
                    <a:lnTo>
                      <a:pt x="117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46" name="Freeform 873"/>
              <p:cNvSpPr/>
              <p:nvPr/>
            </p:nvSpPr>
            <p:spPr bwMode="auto">
              <a:xfrm>
                <a:off x="4318000" y="1447800"/>
                <a:ext cx="74613" cy="104775"/>
              </a:xfrm>
              <a:custGeom>
                <a:avLst/>
                <a:gdLst/>
                <a:ahLst/>
                <a:cxnLst>
                  <a:cxn ang="0">
                    <a:pos x="132" y="3"/>
                  </a:cxn>
                  <a:cxn ang="0">
                    <a:pos x="132" y="3"/>
                  </a:cxn>
                  <a:cxn ang="0">
                    <a:pos x="130" y="8"/>
                  </a:cxn>
                  <a:cxn ang="0">
                    <a:pos x="127" y="14"/>
                  </a:cxn>
                  <a:cxn ang="0">
                    <a:pos x="123" y="19"/>
                  </a:cxn>
                  <a:cxn ang="0">
                    <a:pos x="118" y="23"/>
                  </a:cxn>
                  <a:cxn ang="0">
                    <a:pos x="108" y="32"/>
                  </a:cxn>
                  <a:cxn ang="0">
                    <a:pos x="100" y="42"/>
                  </a:cxn>
                  <a:cxn ang="0">
                    <a:pos x="100" y="42"/>
                  </a:cxn>
                  <a:cxn ang="0">
                    <a:pos x="85" y="62"/>
                  </a:cxn>
                  <a:cxn ang="0">
                    <a:pos x="71" y="83"/>
                  </a:cxn>
                  <a:cxn ang="0">
                    <a:pos x="71" y="83"/>
                  </a:cxn>
                  <a:cxn ang="0">
                    <a:pos x="36" y="133"/>
                  </a:cxn>
                  <a:cxn ang="0">
                    <a:pos x="36" y="133"/>
                  </a:cxn>
                  <a:cxn ang="0">
                    <a:pos x="28" y="148"/>
                  </a:cxn>
                  <a:cxn ang="0">
                    <a:pos x="19" y="163"/>
                  </a:cxn>
                  <a:cxn ang="0">
                    <a:pos x="11" y="178"/>
                  </a:cxn>
                  <a:cxn ang="0">
                    <a:pos x="6" y="184"/>
                  </a:cxn>
                  <a:cxn ang="0">
                    <a:pos x="1" y="191"/>
                  </a:cxn>
                  <a:cxn ang="0">
                    <a:pos x="1" y="191"/>
                  </a:cxn>
                  <a:cxn ang="0">
                    <a:pos x="0" y="192"/>
                  </a:cxn>
                  <a:cxn ang="0">
                    <a:pos x="0" y="194"/>
                  </a:cxn>
                  <a:cxn ang="0">
                    <a:pos x="0" y="196"/>
                  </a:cxn>
                  <a:cxn ang="0">
                    <a:pos x="1" y="198"/>
                  </a:cxn>
                  <a:cxn ang="0">
                    <a:pos x="3" y="199"/>
                  </a:cxn>
                  <a:cxn ang="0">
                    <a:pos x="4" y="200"/>
                  </a:cxn>
                  <a:cxn ang="0">
                    <a:pos x="6" y="199"/>
                  </a:cxn>
                  <a:cxn ang="0">
                    <a:pos x="7" y="198"/>
                  </a:cxn>
                  <a:cxn ang="0">
                    <a:pos x="7" y="198"/>
                  </a:cxn>
                  <a:cxn ang="0">
                    <a:pos x="15" y="187"/>
                  </a:cxn>
                  <a:cxn ang="0">
                    <a:pos x="22" y="176"/>
                  </a:cxn>
                  <a:cxn ang="0">
                    <a:pos x="35" y="153"/>
                  </a:cxn>
                  <a:cxn ang="0">
                    <a:pos x="35" y="153"/>
                  </a:cxn>
                  <a:cxn ang="0">
                    <a:pos x="44" y="139"/>
                  </a:cxn>
                  <a:cxn ang="0">
                    <a:pos x="54" y="124"/>
                  </a:cxn>
                  <a:cxn ang="0">
                    <a:pos x="74" y="95"/>
                  </a:cxn>
                  <a:cxn ang="0">
                    <a:pos x="74" y="95"/>
                  </a:cxn>
                  <a:cxn ang="0">
                    <a:pos x="108" y="46"/>
                  </a:cxn>
                  <a:cxn ang="0">
                    <a:pos x="108" y="46"/>
                  </a:cxn>
                  <a:cxn ang="0">
                    <a:pos x="112" y="41"/>
                  </a:cxn>
                  <a:cxn ang="0">
                    <a:pos x="117" y="36"/>
                  </a:cxn>
                  <a:cxn ang="0">
                    <a:pos x="127" y="27"/>
                  </a:cxn>
                  <a:cxn ang="0">
                    <a:pos x="132" y="23"/>
                  </a:cxn>
                  <a:cxn ang="0">
                    <a:pos x="136" y="18"/>
                  </a:cxn>
                  <a:cxn ang="0">
                    <a:pos x="139" y="12"/>
                  </a:cxn>
                  <a:cxn ang="0">
                    <a:pos x="141" y="5"/>
                  </a:cxn>
                  <a:cxn ang="0">
                    <a:pos x="141" y="5"/>
                  </a:cxn>
                  <a:cxn ang="0">
                    <a:pos x="141" y="3"/>
                  </a:cxn>
                  <a:cxn ang="0">
                    <a:pos x="140" y="2"/>
                  </a:cxn>
                  <a:cxn ang="0">
                    <a:pos x="139" y="1"/>
                  </a:cxn>
                  <a:cxn ang="0">
                    <a:pos x="138" y="0"/>
                  </a:cxn>
                  <a:cxn ang="0">
                    <a:pos x="136" y="0"/>
                  </a:cxn>
                  <a:cxn ang="0">
                    <a:pos x="134" y="0"/>
                  </a:cxn>
                  <a:cxn ang="0">
                    <a:pos x="133" y="1"/>
                  </a:cxn>
                  <a:cxn ang="0">
                    <a:pos x="132" y="3"/>
                  </a:cxn>
                  <a:cxn ang="0">
                    <a:pos x="132" y="3"/>
                  </a:cxn>
                </a:cxnLst>
                <a:rect l="0" t="0" r="r" b="b"/>
                <a:pathLst>
                  <a:path w="141" h="200">
                    <a:moveTo>
                      <a:pt x="132" y="3"/>
                    </a:moveTo>
                    <a:lnTo>
                      <a:pt x="132" y="3"/>
                    </a:lnTo>
                    <a:lnTo>
                      <a:pt x="130" y="8"/>
                    </a:lnTo>
                    <a:lnTo>
                      <a:pt x="127" y="14"/>
                    </a:lnTo>
                    <a:lnTo>
                      <a:pt x="123" y="19"/>
                    </a:lnTo>
                    <a:lnTo>
                      <a:pt x="118" y="23"/>
                    </a:lnTo>
                    <a:lnTo>
                      <a:pt x="108" y="32"/>
                    </a:lnTo>
                    <a:lnTo>
                      <a:pt x="100" y="42"/>
                    </a:lnTo>
                    <a:lnTo>
                      <a:pt x="100" y="42"/>
                    </a:lnTo>
                    <a:lnTo>
                      <a:pt x="85" y="62"/>
                    </a:lnTo>
                    <a:lnTo>
                      <a:pt x="71" y="83"/>
                    </a:lnTo>
                    <a:lnTo>
                      <a:pt x="71" y="83"/>
                    </a:lnTo>
                    <a:lnTo>
                      <a:pt x="36" y="133"/>
                    </a:lnTo>
                    <a:lnTo>
                      <a:pt x="36" y="133"/>
                    </a:lnTo>
                    <a:lnTo>
                      <a:pt x="28" y="148"/>
                    </a:lnTo>
                    <a:lnTo>
                      <a:pt x="19" y="163"/>
                    </a:lnTo>
                    <a:lnTo>
                      <a:pt x="11" y="178"/>
                    </a:lnTo>
                    <a:lnTo>
                      <a:pt x="6" y="184"/>
                    </a:lnTo>
                    <a:lnTo>
                      <a:pt x="1" y="191"/>
                    </a:lnTo>
                    <a:lnTo>
                      <a:pt x="1" y="191"/>
                    </a:lnTo>
                    <a:lnTo>
                      <a:pt x="0" y="192"/>
                    </a:lnTo>
                    <a:lnTo>
                      <a:pt x="0" y="194"/>
                    </a:lnTo>
                    <a:lnTo>
                      <a:pt x="0" y="196"/>
                    </a:lnTo>
                    <a:lnTo>
                      <a:pt x="1" y="198"/>
                    </a:lnTo>
                    <a:lnTo>
                      <a:pt x="3" y="199"/>
                    </a:lnTo>
                    <a:lnTo>
                      <a:pt x="4" y="200"/>
                    </a:lnTo>
                    <a:lnTo>
                      <a:pt x="6" y="199"/>
                    </a:lnTo>
                    <a:lnTo>
                      <a:pt x="7" y="198"/>
                    </a:lnTo>
                    <a:lnTo>
                      <a:pt x="7" y="198"/>
                    </a:lnTo>
                    <a:lnTo>
                      <a:pt x="15" y="187"/>
                    </a:lnTo>
                    <a:lnTo>
                      <a:pt x="22" y="176"/>
                    </a:lnTo>
                    <a:lnTo>
                      <a:pt x="35" y="153"/>
                    </a:lnTo>
                    <a:lnTo>
                      <a:pt x="35" y="153"/>
                    </a:lnTo>
                    <a:lnTo>
                      <a:pt x="44" y="139"/>
                    </a:lnTo>
                    <a:lnTo>
                      <a:pt x="54" y="124"/>
                    </a:lnTo>
                    <a:lnTo>
                      <a:pt x="74" y="95"/>
                    </a:lnTo>
                    <a:lnTo>
                      <a:pt x="74" y="95"/>
                    </a:lnTo>
                    <a:lnTo>
                      <a:pt x="108" y="46"/>
                    </a:lnTo>
                    <a:lnTo>
                      <a:pt x="108" y="46"/>
                    </a:lnTo>
                    <a:lnTo>
                      <a:pt x="112" y="41"/>
                    </a:lnTo>
                    <a:lnTo>
                      <a:pt x="117" y="36"/>
                    </a:lnTo>
                    <a:lnTo>
                      <a:pt x="127" y="27"/>
                    </a:lnTo>
                    <a:lnTo>
                      <a:pt x="132" y="23"/>
                    </a:lnTo>
                    <a:lnTo>
                      <a:pt x="136" y="18"/>
                    </a:lnTo>
                    <a:lnTo>
                      <a:pt x="139" y="12"/>
                    </a:lnTo>
                    <a:lnTo>
                      <a:pt x="141" y="5"/>
                    </a:lnTo>
                    <a:lnTo>
                      <a:pt x="141" y="5"/>
                    </a:lnTo>
                    <a:lnTo>
                      <a:pt x="141" y="3"/>
                    </a:lnTo>
                    <a:lnTo>
                      <a:pt x="140" y="2"/>
                    </a:lnTo>
                    <a:lnTo>
                      <a:pt x="139" y="1"/>
                    </a:lnTo>
                    <a:lnTo>
                      <a:pt x="138" y="0"/>
                    </a:lnTo>
                    <a:lnTo>
                      <a:pt x="136" y="0"/>
                    </a:lnTo>
                    <a:lnTo>
                      <a:pt x="134" y="0"/>
                    </a:lnTo>
                    <a:lnTo>
                      <a:pt x="133" y="1"/>
                    </a:lnTo>
                    <a:lnTo>
                      <a:pt x="132" y="3"/>
                    </a:lnTo>
                    <a:lnTo>
                      <a:pt x="132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47" name="Freeform 874"/>
              <p:cNvSpPr/>
              <p:nvPr/>
            </p:nvSpPr>
            <p:spPr bwMode="auto">
              <a:xfrm>
                <a:off x="4367213" y="1470025"/>
                <a:ext cx="53975" cy="92075"/>
              </a:xfrm>
              <a:custGeom>
                <a:avLst/>
                <a:gdLst/>
                <a:ahLst/>
                <a:cxnLst>
                  <a:cxn ang="0">
                    <a:pos x="100" y="3"/>
                  </a:cxn>
                  <a:cxn ang="0">
                    <a:pos x="100" y="3"/>
                  </a:cxn>
                  <a:cxn ang="0">
                    <a:pos x="98" y="1"/>
                  </a:cxn>
                  <a:cxn ang="0">
                    <a:pos x="96" y="0"/>
                  </a:cxn>
                  <a:cxn ang="0">
                    <a:pos x="94" y="0"/>
                  </a:cxn>
                  <a:cxn ang="0">
                    <a:pos x="92" y="1"/>
                  </a:cxn>
                  <a:cxn ang="0">
                    <a:pos x="86" y="6"/>
                  </a:cxn>
                  <a:cxn ang="0">
                    <a:pos x="86" y="6"/>
                  </a:cxn>
                  <a:cxn ang="0">
                    <a:pos x="85" y="8"/>
                  </a:cxn>
                  <a:cxn ang="0">
                    <a:pos x="86" y="11"/>
                  </a:cxn>
                  <a:cxn ang="0">
                    <a:pos x="87" y="13"/>
                  </a:cxn>
                  <a:cxn ang="0">
                    <a:pos x="91" y="14"/>
                  </a:cxn>
                  <a:cxn ang="0">
                    <a:pos x="91" y="14"/>
                  </a:cxn>
                  <a:cxn ang="0">
                    <a:pos x="89" y="21"/>
                  </a:cxn>
                  <a:cxn ang="0">
                    <a:pos x="85" y="31"/>
                  </a:cxn>
                  <a:cxn ang="0">
                    <a:pos x="81" y="39"/>
                  </a:cxn>
                  <a:cxn ang="0">
                    <a:pos x="77" y="47"/>
                  </a:cxn>
                  <a:cxn ang="0">
                    <a:pos x="67" y="64"/>
                  </a:cxn>
                  <a:cxn ang="0">
                    <a:pos x="58" y="77"/>
                  </a:cxn>
                  <a:cxn ang="0">
                    <a:pos x="58" y="77"/>
                  </a:cxn>
                  <a:cxn ang="0">
                    <a:pos x="44" y="99"/>
                  </a:cxn>
                  <a:cxn ang="0">
                    <a:pos x="31" y="119"/>
                  </a:cxn>
                  <a:cxn ang="0">
                    <a:pos x="18" y="141"/>
                  </a:cxn>
                  <a:cxn ang="0">
                    <a:pos x="4" y="163"/>
                  </a:cxn>
                  <a:cxn ang="0">
                    <a:pos x="4" y="163"/>
                  </a:cxn>
                  <a:cxn ang="0">
                    <a:pos x="2" y="165"/>
                  </a:cxn>
                  <a:cxn ang="0">
                    <a:pos x="1" y="169"/>
                  </a:cxn>
                  <a:cxn ang="0">
                    <a:pos x="1" y="169"/>
                  </a:cxn>
                  <a:cxn ang="0">
                    <a:pos x="0" y="171"/>
                  </a:cxn>
                  <a:cxn ang="0">
                    <a:pos x="1" y="172"/>
                  </a:cxn>
                  <a:cxn ang="0">
                    <a:pos x="3" y="174"/>
                  </a:cxn>
                  <a:cxn ang="0">
                    <a:pos x="6" y="174"/>
                  </a:cxn>
                  <a:cxn ang="0">
                    <a:pos x="8" y="174"/>
                  </a:cxn>
                  <a:cxn ang="0">
                    <a:pos x="9" y="172"/>
                  </a:cxn>
                  <a:cxn ang="0">
                    <a:pos x="9" y="172"/>
                  </a:cxn>
                  <a:cxn ang="0">
                    <a:pos x="10" y="171"/>
                  </a:cxn>
                  <a:cxn ang="0">
                    <a:pos x="11" y="170"/>
                  </a:cxn>
                  <a:cxn ang="0">
                    <a:pos x="11" y="170"/>
                  </a:cxn>
                  <a:cxn ang="0">
                    <a:pos x="13" y="169"/>
                  </a:cxn>
                  <a:cxn ang="0">
                    <a:pos x="14" y="168"/>
                  </a:cxn>
                  <a:cxn ang="0">
                    <a:pos x="14" y="167"/>
                  </a:cxn>
                  <a:cxn ang="0">
                    <a:pos x="14" y="165"/>
                  </a:cxn>
                  <a:cxn ang="0">
                    <a:pos x="14" y="165"/>
                  </a:cxn>
                  <a:cxn ang="0">
                    <a:pos x="30" y="141"/>
                  </a:cxn>
                  <a:cxn ang="0">
                    <a:pos x="44" y="116"/>
                  </a:cxn>
                  <a:cxn ang="0">
                    <a:pos x="60" y="93"/>
                  </a:cxn>
                  <a:cxn ang="0">
                    <a:pos x="75" y="69"/>
                  </a:cxn>
                  <a:cxn ang="0">
                    <a:pos x="75" y="69"/>
                  </a:cxn>
                  <a:cxn ang="0">
                    <a:pos x="84" y="54"/>
                  </a:cxn>
                  <a:cxn ang="0">
                    <a:pos x="93" y="37"/>
                  </a:cxn>
                  <a:cxn ang="0">
                    <a:pos x="96" y="29"/>
                  </a:cxn>
                  <a:cxn ang="0">
                    <a:pos x="99" y="19"/>
                  </a:cxn>
                  <a:cxn ang="0">
                    <a:pos x="100" y="11"/>
                  </a:cxn>
                  <a:cxn ang="0">
                    <a:pos x="100" y="3"/>
                  </a:cxn>
                  <a:cxn ang="0">
                    <a:pos x="100" y="3"/>
                  </a:cxn>
                </a:cxnLst>
                <a:rect l="0" t="0" r="r" b="b"/>
                <a:pathLst>
                  <a:path w="100" h="174">
                    <a:moveTo>
                      <a:pt x="100" y="3"/>
                    </a:moveTo>
                    <a:lnTo>
                      <a:pt x="100" y="3"/>
                    </a:lnTo>
                    <a:lnTo>
                      <a:pt x="98" y="1"/>
                    </a:lnTo>
                    <a:lnTo>
                      <a:pt x="96" y="0"/>
                    </a:lnTo>
                    <a:lnTo>
                      <a:pt x="94" y="0"/>
                    </a:lnTo>
                    <a:lnTo>
                      <a:pt x="92" y="1"/>
                    </a:lnTo>
                    <a:lnTo>
                      <a:pt x="86" y="6"/>
                    </a:lnTo>
                    <a:lnTo>
                      <a:pt x="86" y="6"/>
                    </a:lnTo>
                    <a:lnTo>
                      <a:pt x="85" y="8"/>
                    </a:lnTo>
                    <a:lnTo>
                      <a:pt x="86" y="11"/>
                    </a:lnTo>
                    <a:lnTo>
                      <a:pt x="87" y="13"/>
                    </a:lnTo>
                    <a:lnTo>
                      <a:pt x="91" y="14"/>
                    </a:lnTo>
                    <a:lnTo>
                      <a:pt x="91" y="14"/>
                    </a:lnTo>
                    <a:lnTo>
                      <a:pt x="89" y="21"/>
                    </a:lnTo>
                    <a:lnTo>
                      <a:pt x="85" y="31"/>
                    </a:lnTo>
                    <a:lnTo>
                      <a:pt x="81" y="39"/>
                    </a:lnTo>
                    <a:lnTo>
                      <a:pt x="77" y="47"/>
                    </a:lnTo>
                    <a:lnTo>
                      <a:pt x="67" y="64"/>
                    </a:lnTo>
                    <a:lnTo>
                      <a:pt x="58" y="77"/>
                    </a:lnTo>
                    <a:lnTo>
                      <a:pt x="58" y="77"/>
                    </a:lnTo>
                    <a:lnTo>
                      <a:pt x="44" y="99"/>
                    </a:lnTo>
                    <a:lnTo>
                      <a:pt x="31" y="119"/>
                    </a:lnTo>
                    <a:lnTo>
                      <a:pt x="18" y="141"/>
                    </a:lnTo>
                    <a:lnTo>
                      <a:pt x="4" y="163"/>
                    </a:lnTo>
                    <a:lnTo>
                      <a:pt x="4" y="163"/>
                    </a:lnTo>
                    <a:lnTo>
                      <a:pt x="2" y="165"/>
                    </a:lnTo>
                    <a:lnTo>
                      <a:pt x="1" y="169"/>
                    </a:lnTo>
                    <a:lnTo>
                      <a:pt x="1" y="169"/>
                    </a:lnTo>
                    <a:lnTo>
                      <a:pt x="0" y="171"/>
                    </a:lnTo>
                    <a:lnTo>
                      <a:pt x="1" y="172"/>
                    </a:lnTo>
                    <a:lnTo>
                      <a:pt x="3" y="174"/>
                    </a:lnTo>
                    <a:lnTo>
                      <a:pt x="6" y="174"/>
                    </a:lnTo>
                    <a:lnTo>
                      <a:pt x="8" y="174"/>
                    </a:lnTo>
                    <a:lnTo>
                      <a:pt x="9" y="172"/>
                    </a:lnTo>
                    <a:lnTo>
                      <a:pt x="9" y="172"/>
                    </a:lnTo>
                    <a:lnTo>
                      <a:pt x="10" y="171"/>
                    </a:lnTo>
                    <a:lnTo>
                      <a:pt x="11" y="170"/>
                    </a:lnTo>
                    <a:lnTo>
                      <a:pt x="11" y="170"/>
                    </a:lnTo>
                    <a:lnTo>
                      <a:pt x="13" y="169"/>
                    </a:lnTo>
                    <a:lnTo>
                      <a:pt x="14" y="168"/>
                    </a:lnTo>
                    <a:lnTo>
                      <a:pt x="14" y="167"/>
                    </a:lnTo>
                    <a:lnTo>
                      <a:pt x="14" y="165"/>
                    </a:lnTo>
                    <a:lnTo>
                      <a:pt x="14" y="165"/>
                    </a:lnTo>
                    <a:lnTo>
                      <a:pt x="30" y="141"/>
                    </a:lnTo>
                    <a:lnTo>
                      <a:pt x="44" y="116"/>
                    </a:lnTo>
                    <a:lnTo>
                      <a:pt x="60" y="93"/>
                    </a:lnTo>
                    <a:lnTo>
                      <a:pt x="75" y="69"/>
                    </a:lnTo>
                    <a:lnTo>
                      <a:pt x="75" y="69"/>
                    </a:lnTo>
                    <a:lnTo>
                      <a:pt x="84" y="54"/>
                    </a:lnTo>
                    <a:lnTo>
                      <a:pt x="93" y="37"/>
                    </a:lnTo>
                    <a:lnTo>
                      <a:pt x="96" y="29"/>
                    </a:lnTo>
                    <a:lnTo>
                      <a:pt x="99" y="19"/>
                    </a:lnTo>
                    <a:lnTo>
                      <a:pt x="100" y="11"/>
                    </a:lnTo>
                    <a:lnTo>
                      <a:pt x="100" y="3"/>
                    </a:lnTo>
                    <a:lnTo>
                      <a:pt x="100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48" name="Freeform 875"/>
              <p:cNvSpPr/>
              <p:nvPr/>
            </p:nvSpPr>
            <p:spPr bwMode="auto">
              <a:xfrm>
                <a:off x="4392613" y="1492250"/>
                <a:ext cx="60325" cy="103188"/>
              </a:xfrm>
              <a:custGeom>
                <a:avLst/>
                <a:gdLst/>
                <a:ahLst/>
                <a:cxnLst>
                  <a:cxn ang="0">
                    <a:pos x="106" y="3"/>
                  </a:cxn>
                  <a:cxn ang="0">
                    <a:pos x="106" y="3"/>
                  </a:cxn>
                  <a:cxn ang="0">
                    <a:pos x="79" y="51"/>
                  </a:cxn>
                  <a:cxn ang="0">
                    <a:pos x="65" y="74"/>
                  </a:cxn>
                  <a:cxn ang="0">
                    <a:pos x="50" y="98"/>
                  </a:cxn>
                  <a:cxn ang="0">
                    <a:pos x="50" y="98"/>
                  </a:cxn>
                  <a:cxn ang="0">
                    <a:pos x="36" y="120"/>
                  </a:cxn>
                  <a:cxn ang="0">
                    <a:pos x="23" y="141"/>
                  </a:cxn>
                  <a:cxn ang="0">
                    <a:pos x="11" y="164"/>
                  </a:cxn>
                  <a:cxn ang="0">
                    <a:pos x="5" y="177"/>
                  </a:cxn>
                  <a:cxn ang="0">
                    <a:pos x="0" y="189"/>
                  </a:cxn>
                  <a:cxn ang="0">
                    <a:pos x="0" y="189"/>
                  </a:cxn>
                  <a:cxn ang="0">
                    <a:pos x="0" y="191"/>
                  </a:cxn>
                  <a:cxn ang="0">
                    <a:pos x="1" y="192"/>
                  </a:cxn>
                  <a:cxn ang="0">
                    <a:pos x="2" y="193"/>
                  </a:cxn>
                  <a:cxn ang="0">
                    <a:pos x="3" y="194"/>
                  </a:cxn>
                  <a:cxn ang="0">
                    <a:pos x="5" y="194"/>
                  </a:cxn>
                  <a:cxn ang="0">
                    <a:pos x="7" y="194"/>
                  </a:cxn>
                  <a:cxn ang="0">
                    <a:pos x="8" y="193"/>
                  </a:cxn>
                  <a:cxn ang="0">
                    <a:pos x="10" y="191"/>
                  </a:cxn>
                  <a:cxn ang="0">
                    <a:pos x="10" y="191"/>
                  </a:cxn>
                  <a:cxn ang="0">
                    <a:pos x="15" y="179"/>
                  </a:cxn>
                  <a:cxn ang="0">
                    <a:pos x="21" y="166"/>
                  </a:cxn>
                  <a:cxn ang="0">
                    <a:pos x="33" y="142"/>
                  </a:cxn>
                  <a:cxn ang="0">
                    <a:pos x="48" y="119"/>
                  </a:cxn>
                  <a:cxn ang="0">
                    <a:pos x="63" y="96"/>
                  </a:cxn>
                  <a:cxn ang="0">
                    <a:pos x="63" y="96"/>
                  </a:cxn>
                  <a:cxn ang="0">
                    <a:pos x="77" y="74"/>
                  </a:cxn>
                  <a:cxn ang="0">
                    <a:pos x="89" y="53"/>
                  </a:cxn>
                  <a:cxn ang="0">
                    <a:pos x="114" y="7"/>
                  </a:cxn>
                  <a:cxn ang="0">
                    <a:pos x="114" y="7"/>
                  </a:cxn>
                  <a:cxn ang="0">
                    <a:pos x="114" y="5"/>
                  </a:cxn>
                  <a:cxn ang="0">
                    <a:pos x="114" y="4"/>
                  </a:cxn>
                  <a:cxn ang="0">
                    <a:pos x="113" y="2"/>
                  </a:cxn>
                  <a:cxn ang="0">
                    <a:pos x="112" y="1"/>
                  </a:cxn>
                  <a:cxn ang="0">
                    <a:pos x="110" y="0"/>
                  </a:cxn>
                  <a:cxn ang="0">
                    <a:pos x="109" y="0"/>
                  </a:cxn>
                  <a:cxn ang="0">
                    <a:pos x="107" y="1"/>
                  </a:cxn>
                  <a:cxn ang="0">
                    <a:pos x="106" y="3"/>
                  </a:cxn>
                  <a:cxn ang="0">
                    <a:pos x="106" y="3"/>
                  </a:cxn>
                </a:cxnLst>
                <a:rect l="0" t="0" r="r" b="b"/>
                <a:pathLst>
                  <a:path w="114" h="194">
                    <a:moveTo>
                      <a:pt x="106" y="3"/>
                    </a:moveTo>
                    <a:lnTo>
                      <a:pt x="106" y="3"/>
                    </a:lnTo>
                    <a:lnTo>
                      <a:pt x="79" y="51"/>
                    </a:lnTo>
                    <a:lnTo>
                      <a:pt x="65" y="74"/>
                    </a:lnTo>
                    <a:lnTo>
                      <a:pt x="50" y="98"/>
                    </a:lnTo>
                    <a:lnTo>
                      <a:pt x="50" y="98"/>
                    </a:lnTo>
                    <a:lnTo>
                      <a:pt x="36" y="120"/>
                    </a:lnTo>
                    <a:lnTo>
                      <a:pt x="23" y="141"/>
                    </a:lnTo>
                    <a:lnTo>
                      <a:pt x="11" y="164"/>
                    </a:lnTo>
                    <a:lnTo>
                      <a:pt x="5" y="177"/>
                    </a:lnTo>
                    <a:lnTo>
                      <a:pt x="0" y="189"/>
                    </a:lnTo>
                    <a:lnTo>
                      <a:pt x="0" y="189"/>
                    </a:lnTo>
                    <a:lnTo>
                      <a:pt x="0" y="191"/>
                    </a:lnTo>
                    <a:lnTo>
                      <a:pt x="1" y="192"/>
                    </a:lnTo>
                    <a:lnTo>
                      <a:pt x="2" y="193"/>
                    </a:lnTo>
                    <a:lnTo>
                      <a:pt x="3" y="194"/>
                    </a:lnTo>
                    <a:lnTo>
                      <a:pt x="5" y="194"/>
                    </a:lnTo>
                    <a:lnTo>
                      <a:pt x="7" y="194"/>
                    </a:lnTo>
                    <a:lnTo>
                      <a:pt x="8" y="193"/>
                    </a:lnTo>
                    <a:lnTo>
                      <a:pt x="10" y="191"/>
                    </a:lnTo>
                    <a:lnTo>
                      <a:pt x="10" y="191"/>
                    </a:lnTo>
                    <a:lnTo>
                      <a:pt x="15" y="179"/>
                    </a:lnTo>
                    <a:lnTo>
                      <a:pt x="21" y="166"/>
                    </a:lnTo>
                    <a:lnTo>
                      <a:pt x="33" y="142"/>
                    </a:lnTo>
                    <a:lnTo>
                      <a:pt x="48" y="119"/>
                    </a:lnTo>
                    <a:lnTo>
                      <a:pt x="63" y="96"/>
                    </a:lnTo>
                    <a:lnTo>
                      <a:pt x="63" y="96"/>
                    </a:lnTo>
                    <a:lnTo>
                      <a:pt x="77" y="74"/>
                    </a:lnTo>
                    <a:lnTo>
                      <a:pt x="89" y="53"/>
                    </a:lnTo>
                    <a:lnTo>
                      <a:pt x="114" y="7"/>
                    </a:lnTo>
                    <a:lnTo>
                      <a:pt x="114" y="7"/>
                    </a:lnTo>
                    <a:lnTo>
                      <a:pt x="114" y="5"/>
                    </a:lnTo>
                    <a:lnTo>
                      <a:pt x="114" y="4"/>
                    </a:lnTo>
                    <a:lnTo>
                      <a:pt x="113" y="2"/>
                    </a:lnTo>
                    <a:lnTo>
                      <a:pt x="112" y="1"/>
                    </a:lnTo>
                    <a:lnTo>
                      <a:pt x="110" y="0"/>
                    </a:lnTo>
                    <a:lnTo>
                      <a:pt x="109" y="0"/>
                    </a:lnTo>
                    <a:lnTo>
                      <a:pt x="107" y="1"/>
                    </a:lnTo>
                    <a:lnTo>
                      <a:pt x="106" y="3"/>
                    </a:lnTo>
                    <a:lnTo>
                      <a:pt x="106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49" name="Freeform 876"/>
              <p:cNvSpPr/>
              <p:nvPr/>
            </p:nvSpPr>
            <p:spPr bwMode="auto">
              <a:xfrm>
                <a:off x="4422775" y="1514475"/>
                <a:ext cx="60325" cy="95250"/>
              </a:xfrm>
              <a:custGeom>
                <a:avLst/>
                <a:gdLst/>
                <a:ahLst/>
                <a:cxnLst>
                  <a:cxn ang="0">
                    <a:pos x="106" y="1"/>
                  </a:cxn>
                  <a:cxn ang="0">
                    <a:pos x="106" y="1"/>
                  </a:cxn>
                  <a:cxn ang="0">
                    <a:pos x="99" y="10"/>
                  </a:cxn>
                  <a:cxn ang="0">
                    <a:pos x="93" y="18"/>
                  </a:cxn>
                  <a:cxn ang="0">
                    <a:pos x="87" y="27"/>
                  </a:cxn>
                  <a:cxn ang="0">
                    <a:pos x="82" y="35"/>
                  </a:cxn>
                  <a:cxn ang="0">
                    <a:pos x="72" y="54"/>
                  </a:cxn>
                  <a:cxn ang="0">
                    <a:pos x="63" y="74"/>
                  </a:cxn>
                  <a:cxn ang="0">
                    <a:pos x="63" y="74"/>
                  </a:cxn>
                  <a:cxn ang="0">
                    <a:pos x="33" y="123"/>
                  </a:cxn>
                  <a:cxn ang="0">
                    <a:pos x="18" y="148"/>
                  </a:cxn>
                  <a:cxn ang="0">
                    <a:pos x="1" y="173"/>
                  </a:cxn>
                  <a:cxn ang="0">
                    <a:pos x="1" y="173"/>
                  </a:cxn>
                  <a:cxn ang="0">
                    <a:pos x="0" y="175"/>
                  </a:cxn>
                  <a:cxn ang="0">
                    <a:pos x="0" y="177"/>
                  </a:cxn>
                  <a:cxn ang="0">
                    <a:pos x="1" y="178"/>
                  </a:cxn>
                  <a:cxn ang="0">
                    <a:pos x="2" y="179"/>
                  </a:cxn>
                  <a:cxn ang="0">
                    <a:pos x="6" y="180"/>
                  </a:cxn>
                  <a:cxn ang="0">
                    <a:pos x="7" y="179"/>
                  </a:cxn>
                  <a:cxn ang="0">
                    <a:pos x="9" y="178"/>
                  </a:cxn>
                  <a:cxn ang="0">
                    <a:pos x="9" y="178"/>
                  </a:cxn>
                  <a:cxn ang="0">
                    <a:pos x="25" y="155"/>
                  </a:cxn>
                  <a:cxn ang="0">
                    <a:pos x="39" y="133"/>
                  </a:cxn>
                  <a:cxn ang="0">
                    <a:pos x="66" y="86"/>
                  </a:cxn>
                  <a:cxn ang="0">
                    <a:pos x="66" y="86"/>
                  </a:cxn>
                  <a:cxn ang="0">
                    <a:pos x="77" y="65"/>
                  </a:cxn>
                  <a:cxn ang="0">
                    <a:pos x="87" y="45"/>
                  </a:cxn>
                  <a:cxn ang="0">
                    <a:pos x="93" y="35"/>
                  </a:cxn>
                  <a:cxn ang="0">
                    <a:pos x="98" y="26"/>
                  </a:cxn>
                  <a:cxn ang="0">
                    <a:pos x="105" y="17"/>
                  </a:cxn>
                  <a:cxn ang="0">
                    <a:pos x="113" y="8"/>
                  </a:cxn>
                  <a:cxn ang="0">
                    <a:pos x="113" y="8"/>
                  </a:cxn>
                  <a:cxn ang="0">
                    <a:pos x="114" y="7"/>
                  </a:cxn>
                  <a:cxn ang="0">
                    <a:pos x="115" y="4"/>
                  </a:cxn>
                  <a:cxn ang="0">
                    <a:pos x="114" y="2"/>
                  </a:cxn>
                  <a:cxn ang="0">
                    <a:pos x="113" y="1"/>
                  </a:cxn>
                  <a:cxn ang="0">
                    <a:pos x="112" y="0"/>
                  </a:cxn>
                  <a:cxn ang="0">
                    <a:pos x="110" y="0"/>
                  </a:cxn>
                  <a:cxn ang="0">
                    <a:pos x="107" y="0"/>
                  </a:cxn>
                  <a:cxn ang="0">
                    <a:pos x="106" y="1"/>
                  </a:cxn>
                  <a:cxn ang="0">
                    <a:pos x="106" y="1"/>
                  </a:cxn>
                </a:cxnLst>
                <a:rect l="0" t="0" r="r" b="b"/>
                <a:pathLst>
                  <a:path w="115" h="180">
                    <a:moveTo>
                      <a:pt x="106" y="1"/>
                    </a:moveTo>
                    <a:lnTo>
                      <a:pt x="106" y="1"/>
                    </a:lnTo>
                    <a:lnTo>
                      <a:pt x="99" y="10"/>
                    </a:lnTo>
                    <a:lnTo>
                      <a:pt x="93" y="18"/>
                    </a:lnTo>
                    <a:lnTo>
                      <a:pt x="87" y="27"/>
                    </a:lnTo>
                    <a:lnTo>
                      <a:pt x="82" y="35"/>
                    </a:lnTo>
                    <a:lnTo>
                      <a:pt x="72" y="54"/>
                    </a:lnTo>
                    <a:lnTo>
                      <a:pt x="63" y="74"/>
                    </a:lnTo>
                    <a:lnTo>
                      <a:pt x="63" y="74"/>
                    </a:lnTo>
                    <a:lnTo>
                      <a:pt x="33" y="123"/>
                    </a:lnTo>
                    <a:lnTo>
                      <a:pt x="18" y="148"/>
                    </a:lnTo>
                    <a:lnTo>
                      <a:pt x="1" y="173"/>
                    </a:lnTo>
                    <a:lnTo>
                      <a:pt x="1" y="173"/>
                    </a:lnTo>
                    <a:lnTo>
                      <a:pt x="0" y="175"/>
                    </a:lnTo>
                    <a:lnTo>
                      <a:pt x="0" y="177"/>
                    </a:lnTo>
                    <a:lnTo>
                      <a:pt x="1" y="178"/>
                    </a:lnTo>
                    <a:lnTo>
                      <a:pt x="2" y="179"/>
                    </a:lnTo>
                    <a:lnTo>
                      <a:pt x="6" y="180"/>
                    </a:lnTo>
                    <a:lnTo>
                      <a:pt x="7" y="179"/>
                    </a:lnTo>
                    <a:lnTo>
                      <a:pt x="9" y="178"/>
                    </a:lnTo>
                    <a:lnTo>
                      <a:pt x="9" y="178"/>
                    </a:lnTo>
                    <a:lnTo>
                      <a:pt x="25" y="155"/>
                    </a:lnTo>
                    <a:lnTo>
                      <a:pt x="39" y="133"/>
                    </a:lnTo>
                    <a:lnTo>
                      <a:pt x="66" y="86"/>
                    </a:lnTo>
                    <a:lnTo>
                      <a:pt x="66" y="86"/>
                    </a:lnTo>
                    <a:lnTo>
                      <a:pt x="77" y="65"/>
                    </a:lnTo>
                    <a:lnTo>
                      <a:pt x="87" y="45"/>
                    </a:lnTo>
                    <a:lnTo>
                      <a:pt x="93" y="35"/>
                    </a:lnTo>
                    <a:lnTo>
                      <a:pt x="98" y="26"/>
                    </a:lnTo>
                    <a:lnTo>
                      <a:pt x="105" y="17"/>
                    </a:lnTo>
                    <a:lnTo>
                      <a:pt x="113" y="8"/>
                    </a:lnTo>
                    <a:lnTo>
                      <a:pt x="113" y="8"/>
                    </a:lnTo>
                    <a:lnTo>
                      <a:pt x="114" y="7"/>
                    </a:lnTo>
                    <a:lnTo>
                      <a:pt x="115" y="4"/>
                    </a:lnTo>
                    <a:lnTo>
                      <a:pt x="114" y="2"/>
                    </a:lnTo>
                    <a:lnTo>
                      <a:pt x="113" y="1"/>
                    </a:lnTo>
                    <a:lnTo>
                      <a:pt x="112" y="0"/>
                    </a:lnTo>
                    <a:lnTo>
                      <a:pt x="110" y="0"/>
                    </a:lnTo>
                    <a:lnTo>
                      <a:pt x="107" y="0"/>
                    </a:lnTo>
                    <a:lnTo>
                      <a:pt x="106" y="1"/>
                    </a:lnTo>
                    <a:lnTo>
                      <a:pt x="106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50" name="Freeform 877"/>
              <p:cNvSpPr/>
              <p:nvPr/>
            </p:nvSpPr>
            <p:spPr bwMode="auto">
              <a:xfrm>
                <a:off x="4451350" y="1538288"/>
                <a:ext cx="58738" cy="96838"/>
              </a:xfrm>
              <a:custGeom>
                <a:avLst/>
                <a:gdLst/>
                <a:ahLst/>
                <a:cxnLst>
                  <a:cxn ang="0">
                    <a:pos x="104" y="2"/>
                  </a:cxn>
                  <a:cxn ang="0">
                    <a:pos x="104" y="2"/>
                  </a:cxn>
                  <a:cxn ang="0">
                    <a:pos x="100" y="8"/>
                  </a:cxn>
                  <a:cxn ang="0">
                    <a:pos x="94" y="14"/>
                  </a:cxn>
                  <a:cxn ang="0">
                    <a:pos x="89" y="20"/>
                  </a:cxn>
                  <a:cxn ang="0">
                    <a:pos x="86" y="23"/>
                  </a:cxn>
                  <a:cxn ang="0">
                    <a:pos x="85" y="27"/>
                  </a:cxn>
                  <a:cxn ang="0">
                    <a:pos x="85" y="27"/>
                  </a:cxn>
                  <a:cxn ang="0">
                    <a:pos x="80" y="41"/>
                  </a:cxn>
                  <a:cxn ang="0">
                    <a:pos x="73" y="54"/>
                  </a:cxn>
                  <a:cxn ang="0">
                    <a:pos x="58" y="79"/>
                  </a:cxn>
                  <a:cxn ang="0">
                    <a:pos x="58" y="79"/>
                  </a:cxn>
                  <a:cxn ang="0">
                    <a:pos x="29" y="128"/>
                  </a:cxn>
                  <a:cxn ang="0">
                    <a:pos x="14" y="153"/>
                  </a:cxn>
                  <a:cxn ang="0">
                    <a:pos x="0" y="177"/>
                  </a:cxn>
                  <a:cxn ang="0">
                    <a:pos x="0" y="177"/>
                  </a:cxn>
                  <a:cxn ang="0">
                    <a:pos x="0" y="179"/>
                  </a:cxn>
                  <a:cxn ang="0">
                    <a:pos x="0" y="181"/>
                  </a:cxn>
                  <a:cxn ang="0">
                    <a:pos x="1" y="183"/>
                  </a:cxn>
                  <a:cxn ang="0">
                    <a:pos x="2" y="184"/>
                  </a:cxn>
                  <a:cxn ang="0">
                    <a:pos x="5" y="185"/>
                  </a:cxn>
                  <a:cxn ang="0">
                    <a:pos x="7" y="184"/>
                  </a:cxn>
                  <a:cxn ang="0">
                    <a:pos x="8" y="183"/>
                  </a:cxn>
                  <a:cxn ang="0">
                    <a:pos x="8" y="183"/>
                  </a:cxn>
                  <a:cxn ang="0">
                    <a:pos x="11" y="178"/>
                  </a:cxn>
                  <a:cxn ang="0">
                    <a:pos x="15" y="175"/>
                  </a:cxn>
                  <a:cxn ang="0">
                    <a:pos x="15" y="175"/>
                  </a:cxn>
                  <a:cxn ang="0">
                    <a:pos x="17" y="173"/>
                  </a:cxn>
                  <a:cxn ang="0">
                    <a:pos x="18" y="171"/>
                  </a:cxn>
                  <a:cxn ang="0">
                    <a:pos x="18" y="168"/>
                  </a:cxn>
                  <a:cxn ang="0">
                    <a:pos x="17" y="167"/>
                  </a:cxn>
                  <a:cxn ang="0">
                    <a:pos x="17" y="167"/>
                  </a:cxn>
                  <a:cxn ang="0">
                    <a:pos x="39" y="129"/>
                  </a:cxn>
                  <a:cxn ang="0">
                    <a:pos x="63" y="91"/>
                  </a:cxn>
                  <a:cxn ang="0">
                    <a:pos x="63" y="91"/>
                  </a:cxn>
                  <a:cxn ang="0">
                    <a:pos x="76" y="69"/>
                  </a:cxn>
                  <a:cxn ang="0">
                    <a:pos x="82" y="58"/>
                  </a:cxn>
                  <a:cxn ang="0">
                    <a:pos x="89" y="45"/>
                  </a:cxn>
                  <a:cxn ang="0">
                    <a:pos x="89" y="45"/>
                  </a:cxn>
                  <a:cxn ang="0">
                    <a:pos x="94" y="35"/>
                  </a:cxn>
                  <a:cxn ang="0">
                    <a:pos x="100" y="25"/>
                  </a:cxn>
                  <a:cxn ang="0">
                    <a:pos x="112" y="7"/>
                  </a:cxn>
                  <a:cxn ang="0">
                    <a:pos x="112" y="7"/>
                  </a:cxn>
                  <a:cxn ang="0">
                    <a:pos x="113" y="5"/>
                  </a:cxn>
                  <a:cxn ang="0">
                    <a:pos x="113" y="3"/>
                  </a:cxn>
                  <a:cxn ang="0">
                    <a:pos x="112" y="2"/>
                  </a:cxn>
                  <a:cxn ang="0">
                    <a:pos x="111" y="1"/>
                  </a:cxn>
                  <a:cxn ang="0">
                    <a:pos x="109" y="0"/>
                  </a:cxn>
                  <a:cxn ang="0">
                    <a:pos x="107" y="0"/>
                  </a:cxn>
                  <a:cxn ang="0">
                    <a:pos x="106" y="1"/>
                  </a:cxn>
                  <a:cxn ang="0">
                    <a:pos x="104" y="2"/>
                  </a:cxn>
                  <a:cxn ang="0">
                    <a:pos x="104" y="2"/>
                  </a:cxn>
                </a:cxnLst>
                <a:rect l="0" t="0" r="r" b="b"/>
                <a:pathLst>
                  <a:path w="113" h="185">
                    <a:moveTo>
                      <a:pt x="104" y="2"/>
                    </a:moveTo>
                    <a:lnTo>
                      <a:pt x="104" y="2"/>
                    </a:lnTo>
                    <a:lnTo>
                      <a:pt x="100" y="8"/>
                    </a:lnTo>
                    <a:lnTo>
                      <a:pt x="94" y="14"/>
                    </a:lnTo>
                    <a:lnTo>
                      <a:pt x="89" y="20"/>
                    </a:lnTo>
                    <a:lnTo>
                      <a:pt x="86" y="23"/>
                    </a:lnTo>
                    <a:lnTo>
                      <a:pt x="85" y="27"/>
                    </a:lnTo>
                    <a:lnTo>
                      <a:pt x="85" y="27"/>
                    </a:lnTo>
                    <a:lnTo>
                      <a:pt x="80" y="41"/>
                    </a:lnTo>
                    <a:lnTo>
                      <a:pt x="73" y="54"/>
                    </a:lnTo>
                    <a:lnTo>
                      <a:pt x="58" y="79"/>
                    </a:lnTo>
                    <a:lnTo>
                      <a:pt x="58" y="79"/>
                    </a:lnTo>
                    <a:lnTo>
                      <a:pt x="29" y="128"/>
                    </a:lnTo>
                    <a:lnTo>
                      <a:pt x="14" y="153"/>
                    </a:lnTo>
                    <a:lnTo>
                      <a:pt x="0" y="177"/>
                    </a:lnTo>
                    <a:lnTo>
                      <a:pt x="0" y="177"/>
                    </a:lnTo>
                    <a:lnTo>
                      <a:pt x="0" y="179"/>
                    </a:lnTo>
                    <a:lnTo>
                      <a:pt x="0" y="181"/>
                    </a:lnTo>
                    <a:lnTo>
                      <a:pt x="1" y="183"/>
                    </a:lnTo>
                    <a:lnTo>
                      <a:pt x="2" y="184"/>
                    </a:lnTo>
                    <a:lnTo>
                      <a:pt x="5" y="185"/>
                    </a:lnTo>
                    <a:lnTo>
                      <a:pt x="7" y="184"/>
                    </a:lnTo>
                    <a:lnTo>
                      <a:pt x="8" y="183"/>
                    </a:lnTo>
                    <a:lnTo>
                      <a:pt x="8" y="183"/>
                    </a:lnTo>
                    <a:lnTo>
                      <a:pt x="11" y="178"/>
                    </a:lnTo>
                    <a:lnTo>
                      <a:pt x="15" y="175"/>
                    </a:lnTo>
                    <a:lnTo>
                      <a:pt x="15" y="175"/>
                    </a:lnTo>
                    <a:lnTo>
                      <a:pt x="17" y="173"/>
                    </a:lnTo>
                    <a:lnTo>
                      <a:pt x="18" y="171"/>
                    </a:lnTo>
                    <a:lnTo>
                      <a:pt x="18" y="168"/>
                    </a:lnTo>
                    <a:lnTo>
                      <a:pt x="17" y="167"/>
                    </a:lnTo>
                    <a:lnTo>
                      <a:pt x="17" y="167"/>
                    </a:lnTo>
                    <a:lnTo>
                      <a:pt x="39" y="129"/>
                    </a:lnTo>
                    <a:lnTo>
                      <a:pt x="63" y="91"/>
                    </a:lnTo>
                    <a:lnTo>
                      <a:pt x="63" y="91"/>
                    </a:lnTo>
                    <a:lnTo>
                      <a:pt x="76" y="69"/>
                    </a:lnTo>
                    <a:lnTo>
                      <a:pt x="82" y="58"/>
                    </a:lnTo>
                    <a:lnTo>
                      <a:pt x="89" y="45"/>
                    </a:lnTo>
                    <a:lnTo>
                      <a:pt x="89" y="45"/>
                    </a:lnTo>
                    <a:lnTo>
                      <a:pt x="94" y="35"/>
                    </a:lnTo>
                    <a:lnTo>
                      <a:pt x="100" y="25"/>
                    </a:lnTo>
                    <a:lnTo>
                      <a:pt x="112" y="7"/>
                    </a:lnTo>
                    <a:lnTo>
                      <a:pt x="112" y="7"/>
                    </a:lnTo>
                    <a:lnTo>
                      <a:pt x="113" y="5"/>
                    </a:lnTo>
                    <a:lnTo>
                      <a:pt x="113" y="3"/>
                    </a:lnTo>
                    <a:lnTo>
                      <a:pt x="112" y="2"/>
                    </a:lnTo>
                    <a:lnTo>
                      <a:pt x="111" y="1"/>
                    </a:lnTo>
                    <a:lnTo>
                      <a:pt x="109" y="0"/>
                    </a:lnTo>
                    <a:lnTo>
                      <a:pt x="107" y="0"/>
                    </a:lnTo>
                    <a:lnTo>
                      <a:pt x="106" y="1"/>
                    </a:lnTo>
                    <a:lnTo>
                      <a:pt x="104" y="2"/>
                    </a:lnTo>
                    <a:lnTo>
                      <a:pt x="104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51" name="Freeform 878"/>
              <p:cNvSpPr/>
              <p:nvPr/>
            </p:nvSpPr>
            <p:spPr bwMode="auto">
              <a:xfrm>
                <a:off x="4473575" y="1566863"/>
                <a:ext cx="66675" cy="101600"/>
              </a:xfrm>
              <a:custGeom>
                <a:avLst/>
                <a:gdLst/>
                <a:ahLst/>
                <a:cxnLst>
                  <a:cxn ang="0">
                    <a:pos x="119" y="4"/>
                  </a:cxn>
                  <a:cxn ang="0">
                    <a:pos x="119" y="4"/>
                  </a:cxn>
                  <a:cxn ang="0">
                    <a:pos x="118" y="9"/>
                  </a:cxn>
                  <a:cxn ang="0">
                    <a:pos x="116" y="13"/>
                  </a:cxn>
                  <a:cxn ang="0">
                    <a:pos x="111" y="22"/>
                  </a:cxn>
                  <a:cxn ang="0">
                    <a:pos x="99" y="40"/>
                  </a:cxn>
                  <a:cxn ang="0">
                    <a:pos x="99" y="40"/>
                  </a:cxn>
                  <a:cxn ang="0">
                    <a:pos x="91" y="51"/>
                  </a:cxn>
                  <a:cxn ang="0">
                    <a:pos x="83" y="61"/>
                  </a:cxn>
                  <a:cxn ang="0">
                    <a:pos x="74" y="73"/>
                  </a:cxn>
                  <a:cxn ang="0">
                    <a:pos x="67" y="84"/>
                  </a:cxn>
                  <a:cxn ang="0">
                    <a:pos x="67" y="84"/>
                  </a:cxn>
                  <a:cxn ang="0">
                    <a:pos x="34" y="134"/>
                  </a:cxn>
                  <a:cxn ang="0">
                    <a:pos x="18" y="159"/>
                  </a:cxn>
                  <a:cxn ang="0">
                    <a:pos x="1" y="183"/>
                  </a:cxn>
                  <a:cxn ang="0">
                    <a:pos x="1" y="183"/>
                  </a:cxn>
                  <a:cxn ang="0">
                    <a:pos x="0" y="184"/>
                  </a:cxn>
                  <a:cxn ang="0">
                    <a:pos x="0" y="186"/>
                  </a:cxn>
                  <a:cxn ang="0">
                    <a:pos x="1" y="188"/>
                  </a:cxn>
                  <a:cxn ang="0">
                    <a:pos x="2" y="190"/>
                  </a:cxn>
                  <a:cxn ang="0">
                    <a:pos x="4" y="190"/>
                  </a:cxn>
                  <a:cxn ang="0">
                    <a:pos x="6" y="190"/>
                  </a:cxn>
                  <a:cxn ang="0">
                    <a:pos x="7" y="190"/>
                  </a:cxn>
                  <a:cxn ang="0">
                    <a:pos x="9" y="187"/>
                  </a:cxn>
                  <a:cxn ang="0">
                    <a:pos x="9" y="187"/>
                  </a:cxn>
                  <a:cxn ang="0">
                    <a:pos x="27" y="161"/>
                  </a:cxn>
                  <a:cxn ang="0">
                    <a:pos x="44" y="135"/>
                  </a:cxn>
                  <a:cxn ang="0">
                    <a:pos x="81" y="81"/>
                  </a:cxn>
                  <a:cxn ang="0">
                    <a:pos x="81" y="81"/>
                  </a:cxn>
                  <a:cxn ang="0">
                    <a:pos x="88" y="71"/>
                  </a:cxn>
                  <a:cxn ang="0">
                    <a:pos x="96" y="59"/>
                  </a:cxn>
                  <a:cxn ang="0">
                    <a:pos x="103" y="49"/>
                  </a:cxn>
                  <a:cxn ang="0">
                    <a:pos x="111" y="38"/>
                  </a:cxn>
                  <a:cxn ang="0">
                    <a:pos x="111" y="38"/>
                  </a:cxn>
                  <a:cxn ang="0">
                    <a:pos x="121" y="23"/>
                  </a:cxn>
                  <a:cxn ang="0">
                    <a:pos x="125" y="15"/>
                  </a:cxn>
                  <a:cxn ang="0">
                    <a:pos x="128" y="7"/>
                  </a:cxn>
                  <a:cxn ang="0">
                    <a:pos x="128" y="7"/>
                  </a:cxn>
                  <a:cxn ang="0">
                    <a:pos x="128" y="5"/>
                  </a:cxn>
                  <a:cxn ang="0">
                    <a:pos x="127" y="3"/>
                  </a:cxn>
                  <a:cxn ang="0">
                    <a:pos x="124" y="0"/>
                  </a:cxn>
                  <a:cxn ang="0">
                    <a:pos x="123" y="0"/>
                  </a:cxn>
                  <a:cxn ang="0">
                    <a:pos x="121" y="0"/>
                  </a:cxn>
                  <a:cxn ang="0">
                    <a:pos x="120" y="3"/>
                  </a:cxn>
                  <a:cxn ang="0">
                    <a:pos x="119" y="4"/>
                  </a:cxn>
                  <a:cxn ang="0">
                    <a:pos x="119" y="4"/>
                  </a:cxn>
                </a:cxnLst>
                <a:rect l="0" t="0" r="r" b="b"/>
                <a:pathLst>
                  <a:path w="128" h="190">
                    <a:moveTo>
                      <a:pt x="119" y="4"/>
                    </a:moveTo>
                    <a:lnTo>
                      <a:pt x="119" y="4"/>
                    </a:lnTo>
                    <a:lnTo>
                      <a:pt x="118" y="9"/>
                    </a:lnTo>
                    <a:lnTo>
                      <a:pt x="116" y="13"/>
                    </a:lnTo>
                    <a:lnTo>
                      <a:pt x="111" y="22"/>
                    </a:lnTo>
                    <a:lnTo>
                      <a:pt x="99" y="40"/>
                    </a:lnTo>
                    <a:lnTo>
                      <a:pt x="99" y="40"/>
                    </a:lnTo>
                    <a:lnTo>
                      <a:pt x="91" y="51"/>
                    </a:lnTo>
                    <a:lnTo>
                      <a:pt x="83" y="61"/>
                    </a:lnTo>
                    <a:lnTo>
                      <a:pt x="74" y="73"/>
                    </a:lnTo>
                    <a:lnTo>
                      <a:pt x="67" y="84"/>
                    </a:lnTo>
                    <a:lnTo>
                      <a:pt x="67" y="84"/>
                    </a:lnTo>
                    <a:lnTo>
                      <a:pt x="34" y="134"/>
                    </a:lnTo>
                    <a:lnTo>
                      <a:pt x="18" y="159"/>
                    </a:lnTo>
                    <a:lnTo>
                      <a:pt x="1" y="183"/>
                    </a:lnTo>
                    <a:lnTo>
                      <a:pt x="1" y="183"/>
                    </a:lnTo>
                    <a:lnTo>
                      <a:pt x="0" y="184"/>
                    </a:lnTo>
                    <a:lnTo>
                      <a:pt x="0" y="186"/>
                    </a:lnTo>
                    <a:lnTo>
                      <a:pt x="1" y="188"/>
                    </a:lnTo>
                    <a:lnTo>
                      <a:pt x="2" y="190"/>
                    </a:lnTo>
                    <a:lnTo>
                      <a:pt x="4" y="190"/>
                    </a:lnTo>
                    <a:lnTo>
                      <a:pt x="6" y="190"/>
                    </a:lnTo>
                    <a:lnTo>
                      <a:pt x="7" y="190"/>
                    </a:lnTo>
                    <a:lnTo>
                      <a:pt x="9" y="187"/>
                    </a:lnTo>
                    <a:lnTo>
                      <a:pt x="9" y="187"/>
                    </a:lnTo>
                    <a:lnTo>
                      <a:pt x="27" y="161"/>
                    </a:lnTo>
                    <a:lnTo>
                      <a:pt x="44" y="135"/>
                    </a:lnTo>
                    <a:lnTo>
                      <a:pt x="81" y="81"/>
                    </a:lnTo>
                    <a:lnTo>
                      <a:pt x="81" y="81"/>
                    </a:lnTo>
                    <a:lnTo>
                      <a:pt x="88" y="71"/>
                    </a:lnTo>
                    <a:lnTo>
                      <a:pt x="96" y="59"/>
                    </a:lnTo>
                    <a:lnTo>
                      <a:pt x="103" y="49"/>
                    </a:lnTo>
                    <a:lnTo>
                      <a:pt x="111" y="38"/>
                    </a:lnTo>
                    <a:lnTo>
                      <a:pt x="111" y="38"/>
                    </a:lnTo>
                    <a:lnTo>
                      <a:pt x="121" y="23"/>
                    </a:lnTo>
                    <a:lnTo>
                      <a:pt x="125" y="15"/>
                    </a:lnTo>
                    <a:lnTo>
                      <a:pt x="128" y="7"/>
                    </a:lnTo>
                    <a:lnTo>
                      <a:pt x="128" y="7"/>
                    </a:lnTo>
                    <a:lnTo>
                      <a:pt x="128" y="5"/>
                    </a:lnTo>
                    <a:lnTo>
                      <a:pt x="127" y="3"/>
                    </a:lnTo>
                    <a:lnTo>
                      <a:pt x="124" y="0"/>
                    </a:lnTo>
                    <a:lnTo>
                      <a:pt x="123" y="0"/>
                    </a:lnTo>
                    <a:lnTo>
                      <a:pt x="121" y="0"/>
                    </a:lnTo>
                    <a:lnTo>
                      <a:pt x="120" y="3"/>
                    </a:lnTo>
                    <a:lnTo>
                      <a:pt x="119" y="4"/>
                    </a:lnTo>
                    <a:lnTo>
                      <a:pt x="119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52" name="Freeform 879"/>
              <p:cNvSpPr/>
              <p:nvPr/>
            </p:nvSpPr>
            <p:spPr bwMode="auto">
              <a:xfrm>
                <a:off x="4500563" y="1595438"/>
                <a:ext cx="76200" cy="107950"/>
              </a:xfrm>
              <a:custGeom>
                <a:avLst/>
                <a:gdLst/>
                <a:ahLst/>
                <a:cxnLst>
                  <a:cxn ang="0">
                    <a:pos x="133" y="2"/>
                  </a:cxn>
                  <a:cxn ang="0">
                    <a:pos x="133" y="2"/>
                  </a:cxn>
                  <a:cxn ang="0">
                    <a:pos x="116" y="23"/>
                  </a:cxn>
                  <a:cxn ang="0">
                    <a:pos x="100" y="45"/>
                  </a:cxn>
                  <a:cxn ang="0">
                    <a:pos x="100" y="45"/>
                  </a:cxn>
                  <a:cxn ang="0">
                    <a:pos x="81" y="70"/>
                  </a:cxn>
                  <a:cxn ang="0">
                    <a:pos x="72" y="84"/>
                  </a:cxn>
                  <a:cxn ang="0">
                    <a:pos x="63" y="96"/>
                  </a:cxn>
                  <a:cxn ang="0">
                    <a:pos x="63" y="96"/>
                  </a:cxn>
                  <a:cxn ang="0">
                    <a:pos x="53" y="107"/>
                  </a:cxn>
                  <a:cxn ang="0">
                    <a:pos x="44" y="119"/>
                  </a:cxn>
                  <a:cxn ang="0">
                    <a:pos x="36" y="131"/>
                  </a:cxn>
                  <a:cxn ang="0">
                    <a:pos x="29" y="144"/>
                  </a:cxn>
                  <a:cxn ang="0">
                    <a:pos x="0" y="196"/>
                  </a:cxn>
                  <a:cxn ang="0">
                    <a:pos x="0" y="196"/>
                  </a:cxn>
                  <a:cxn ang="0">
                    <a:pos x="0" y="198"/>
                  </a:cxn>
                  <a:cxn ang="0">
                    <a:pos x="0" y="201"/>
                  </a:cxn>
                  <a:cxn ang="0">
                    <a:pos x="1" y="202"/>
                  </a:cxn>
                  <a:cxn ang="0">
                    <a:pos x="2" y="203"/>
                  </a:cxn>
                  <a:cxn ang="0">
                    <a:pos x="4" y="204"/>
                  </a:cxn>
                  <a:cxn ang="0">
                    <a:pos x="5" y="204"/>
                  </a:cxn>
                  <a:cxn ang="0">
                    <a:pos x="7" y="203"/>
                  </a:cxn>
                  <a:cxn ang="0">
                    <a:pos x="8" y="202"/>
                  </a:cxn>
                  <a:cxn ang="0">
                    <a:pos x="8" y="202"/>
                  </a:cxn>
                  <a:cxn ang="0">
                    <a:pos x="25" y="173"/>
                  </a:cxn>
                  <a:cxn ang="0">
                    <a:pos x="41" y="145"/>
                  </a:cxn>
                  <a:cxn ang="0">
                    <a:pos x="60" y="117"/>
                  </a:cxn>
                  <a:cxn ang="0">
                    <a:pos x="79" y="91"/>
                  </a:cxn>
                  <a:cxn ang="0">
                    <a:pos x="79" y="91"/>
                  </a:cxn>
                  <a:cxn ang="0">
                    <a:pos x="86" y="81"/>
                  </a:cxn>
                  <a:cxn ang="0">
                    <a:pos x="94" y="70"/>
                  </a:cxn>
                  <a:cxn ang="0">
                    <a:pos x="108" y="50"/>
                  </a:cxn>
                  <a:cxn ang="0">
                    <a:pos x="108" y="50"/>
                  </a:cxn>
                  <a:cxn ang="0">
                    <a:pos x="125" y="28"/>
                  </a:cxn>
                  <a:cxn ang="0">
                    <a:pos x="141" y="6"/>
                  </a:cxn>
                  <a:cxn ang="0">
                    <a:pos x="141" y="6"/>
                  </a:cxn>
                  <a:cxn ang="0">
                    <a:pos x="142" y="5"/>
                  </a:cxn>
                  <a:cxn ang="0">
                    <a:pos x="141" y="3"/>
                  </a:cxn>
                  <a:cxn ang="0">
                    <a:pos x="141" y="1"/>
                  </a:cxn>
                  <a:cxn ang="0">
                    <a:pos x="139" y="0"/>
                  </a:cxn>
                  <a:cxn ang="0">
                    <a:pos x="136" y="0"/>
                  </a:cxn>
                  <a:cxn ang="0">
                    <a:pos x="134" y="0"/>
                  </a:cxn>
                  <a:cxn ang="0">
                    <a:pos x="133" y="2"/>
                  </a:cxn>
                  <a:cxn ang="0">
                    <a:pos x="133" y="2"/>
                  </a:cxn>
                </a:cxnLst>
                <a:rect l="0" t="0" r="r" b="b"/>
                <a:pathLst>
                  <a:path w="142" h="204">
                    <a:moveTo>
                      <a:pt x="133" y="2"/>
                    </a:moveTo>
                    <a:lnTo>
                      <a:pt x="133" y="2"/>
                    </a:lnTo>
                    <a:lnTo>
                      <a:pt x="116" y="23"/>
                    </a:lnTo>
                    <a:lnTo>
                      <a:pt x="100" y="45"/>
                    </a:lnTo>
                    <a:lnTo>
                      <a:pt x="100" y="45"/>
                    </a:lnTo>
                    <a:lnTo>
                      <a:pt x="81" y="70"/>
                    </a:lnTo>
                    <a:lnTo>
                      <a:pt x="72" y="84"/>
                    </a:lnTo>
                    <a:lnTo>
                      <a:pt x="63" y="96"/>
                    </a:lnTo>
                    <a:lnTo>
                      <a:pt x="63" y="96"/>
                    </a:lnTo>
                    <a:lnTo>
                      <a:pt x="53" y="107"/>
                    </a:lnTo>
                    <a:lnTo>
                      <a:pt x="44" y="119"/>
                    </a:lnTo>
                    <a:lnTo>
                      <a:pt x="36" y="131"/>
                    </a:lnTo>
                    <a:lnTo>
                      <a:pt x="29" y="144"/>
                    </a:lnTo>
                    <a:lnTo>
                      <a:pt x="0" y="196"/>
                    </a:lnTo>
                    <a:lnTo>
                      <a:pt x="0" y="196"/>
                    </a:lnTo>
                    <a:lnTo>
                      <a:pt x="0" y="198"/>
                    </a:lnTo>
                    <a:lnTo>
                      <a:pt x="0" y="201"/>
                    </a:lnTo>
                    <a:lnTo>
                      <a:pt x="1" y="202"/>
                    </a:lnTo>
                    <a:lnTo>
                      <a:pt x="2" y="203"/>
                    </a:lnTo>
                    <a:lnTo>
                      <a:pt x="4" y="204"/>
                    </a:lnTo>
                    <a:lnTo>
                      <a:pt x="5" y="204"/>
                    </a:lnTo>
                    <a:lnTo>
                      <a:pt x="7" y="203"/>
                    </a:lnTo>
                    <a:lnTo>
                      <a:pt x="8" y="202"/>
                    </a:lnTo>
                    <a:lnTo>
                      <a:pt x="8" y="202"/>
                    </a:lnTo>
                    <a:lnTo>
                      <a:pt x="25" y="173"/>
                    </a:lnTo>
                    <a:lnTo>
                      <a:pt x="41" y="145"/>
                    </a:lnTo>
                    <a:lnTo>
                      <a:pt x="60" y="117"/>
                    </a:lnTo>
                    <a:lnTo>
                      <a:pt x="79" y="91"/>
                    </a:lnTo>
                    <a:lnTo>
                      <a:pt x="79" y="91"/>
                    </a:lnTo>
                    <a:lnTo>
                      <a:pt x="86" y="81"/>
                    </a:lnTo>
                    <a:lnTo>
                      <a:pt x="94" y="70"/>
                    </a:lnTo>
                    <a:lnTo>
                      <a:pt x="108" y="50"/>
                    </a:lnTo>
                    <a:lnTo>
                      <a:pt x="108" y="50"/>
                    </a:lnTo>
                    <a:lnTo>
                      <a:pt x="125" y="28"/>
                    </a:lnTo>
                    <a:lnTo>
                      <a:pt x="141" y="6"/>
                    </a:lnTo>
                    <a:lnTo>
                      <a:pt x="141" y="6"/>
                    </a:lnTo>
                    <a:lnTo>
                      <a:pt x="142" y="5"/>
                    </a:lnTo>
                    <a:lnTo>
                      <a:pt x="141" y="3"/>
                    </a:lnTo>
                    <a:lnTo>
                      <a:pt x="141" y="1"/>
                    </a:lnTo>
                    <a:lnTo>
                      <a:pt x="139" y="0"/>
                    </a:lnTo>
                    <a:lnTo>
                      <a:pt x="136" y="0"/>
                    </a:lnTo>
                    <a:lnTo>
                      <a:pt x="134" y="0"/>
                    </a:lnTo>
                    <a:lnTo>
                      <a:pt x="133" y="2"/>
                    </a:lnTo>
                    <a:lnTo>
                      <a:pt x="133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53" name="Freeform 880"/>
              <p:cNvSpPr/>
              <p:nvPr/>
            </p:nvSpPr>
            <p:spPr bwMode="auto">
              <a:xfrm>
                <a:off x="4510088" y="1630363"/>
                <a:ext cx="80963" cy="125413"/>
              </a:xfrm>
              <a:custGeom>
                <a:avLst/>
                <a:gdLst/>
                <a:ahLst/>
                <a:cxnLst>
                  <a:cxn ang="0">
                    <a:pos x="143" y="2"/>
                  </a:cxn>
                  <a:cxn ang="0">
                    <a:pos x="143" y="2"/>
                  </a:cxn>
                  <a:cxn ang="0">
                    <a:pos x="110" y="58"/>
                  </a:cxn>
                  <a:cxn ang="0">
                    <a:pos x="77" y="114"/>
                  </a:cxn>
                  <a:cxn ang="0">
                    <a:pos x="77" y="114"/>
                  </a:cxn>
                  <a:cxn ang="0">
                    <a:pos x="58" y="143"/>
                  </a:cxn>
                  <a:cxn ang="0">
                    <a:pos x="39" y="172"/>
                  </a:cxn>
                  <a:cxn ang="0">
                    <a:pos x="20" y="201"/>
                  </a:cxn>
                  <a:cxn ang="0">
                    <a:pos x="1" y="230"/>
                  </a:cxn>
                  <a:cxn ang="0">
                    <a:pos x="1" y="230"/>
                  </a:cxn>
                  <a:cxn ang="0">
                    <a:pos x="0" y="232"/>
                  </a:cxn>
                  <a:cxn ang="0">
                    <a:pos x="0" y="234"/>
                  </a:cxn>
                  <a:cxn ang="0">
                    <a:pos x="1" y="235"/>
                  </a:cxn>
                  <a:cxn ang="0">
                    <a:pos x="2" y="236"/>
                  </a:cxn>
                  <a:cxn ang="0">
                    <a:pos x="4" y="237"/>
                  </a:cxn>
                  <a:cxn ang="0">
                    <a:pos x="7" y="237"/>
                  </a:cxn>
                  <a:cxn ang="0">
                    <a:pos x="8" y="236"/>
                  </a:cxn>
                  <a:cxn ang="0">
                    <a:pos x="10" y="235"/>
                  </a:cxn>
                  <a:cxn ang="0">
                    <a:pos x="10" y="235"/>
                  </a:cxn>
                  <a:cxn ang="0">
                    <a:pos x="44" y="180"/>
                  </a:cxn>
                  <a:cxn ang="0">
                    <a:pos x="62" y="152"/>
                  </a:cxn>
                  <a:cxn ang="0">
                    <a:pos x="80" y="125"/>
                  </a:cxn>
                  <a:cxn ang="0">
                    <a:pos x="80" y="125"/>
                  </a:cxn>
                  <a:cxn ang="0">
                    <a:pos x="99" y="96"/>
                  </a:cxn>
                  <a:cxn ang="0">
                    <a:pos x="117" y="67"/>
                  </a:cxn>
                  <a:cxn ang="0">
                    <a:pos x="134" y="36"/>
                  </a:cxn>
                  <a:cxn ang="0">
                    <a:pos x="151" y="8"/>
                  </a:cxn>
                  <a:cxn ang="0">
                    <a:pos x="151" y="8"/>
                  </a:cxn>
                  <a:cxn ang="0">
                    <a:pos x="152" y="5"/>
                  </a:cxn>
                  <a:cxn ang="0">
                    <a:pos x="152" y="3"/>
                  </a:cxn>
                  <a:cxn ang="0">
                    <a:pos x="151" y="2"/>
                  </a:cxn>
                  <a:cxn ang="0">
                    <a:pos x="150" y="1"/>
                  </a:cxn>
                  <a:cxn ang="0">
                    <a:pos x="148" y="0"/>
                  </a:cxn>
                  <a:cxn ang="0">
                    <a:pos x="146" y="0"/>
                  </a:cxn>
                  <a:cxn ang="0">
                    <a:pos x="145" y="1"/>
                  </a:cxn>
                  <a:cxn ang="0">
                    <a:pos x="143" y="2"/>
                  </a:cxn>
                  <a:cxn ang="0">
                    <a:pos x="143" y="2"/>
                  </a:cxn>
                </a:cxnLst>
                <a:rect l="0" t="0" r="r" b="b"/>
                <a:pathLst>
                  <a:path w="152" h="237">
                    <a:moveTo>
                      <a:pt x="143" y="2"/>
                    </a:moveTo>
                    <a:lnTo>
                      <a:pt x="143" y="2"/>
                    </a:lnTo>
                    <a:lnTo>
                      <a:pt x="110" y="58"/>
                    </a:lnTo>
                    <a:lnTo>
                      <a:pt x="77" y="114"/>
                    </a:lnTo>
                    <a:lnTo>
                      <a:pt x="77" y="114"/>
                    </a:lnTo>
                    <a:lnTo>
                      <a:pt x="58" y="143"/>
                    </a:lnTo>
                    <a:lnTo>
                      <a:pt x="39" y="172"/>
                    </a:lnTo>
                    <a:lnTo>
                      <a:pt x="20" y="201"/>
                    </a:lnTo>
                    <a:lnTo>
                      <a:pt x="1" y="230"/>
                    </a:lnTo>
                    <a:lnTo>
                      <a:pt x="1" y="230"/>
                    </a:lnTo>
                    <a:lnTo>
                      <a:pt x="0" y="232"/>
                    </a:lnTo>
                    <a:lnTo>
                      <a:pt x="0" y="234"/>
                    </a:lnTo>
                    <a:lnTo>
                      <a:pt x="1" y="235"/>
                    </a:lnTo>
                    <a:lnTo>
                      <a:pt x="2" y="236"/>
                    </a:lnTo>
                    <a:lnTo>
                      <a:pt x="4" y="237"/>
                    </a:lnTo>
                    <a:lnTo>
                      <a:pt x="7" y="237"/>
                    </a:lnTo>
                    <a:lnTo>
                      <a:pt x="8" y="236"/>
                    </a:lnTo>
                    <a:lnTo>
                      <a:pt x="10" y="235"/>
                    </a:lnTo>
                    <a:lnTo>
                      <a:pt x="10" y="235"/>
                    </a:lnTo>
                    <a:lnTo>
                      <a:pt x="44" y="180"/>
                    </a:lnTo>
                    <a:lnTo>
                      <a:pt x="62" y="152"/>
                    </a:lnTo>
                    <a:lnTo>
                      <a:pt x="80" y="125"/>
                    </a:lnTo>
                    <a:lnTo>
                      <a:pt x="80" y="125"/>
                    </a:lnTo>
                    <a:lnTo>
                      <a:pt x="99" y="96"/>
                    </a:lnTo>
                    <a:lnTo>
                      <a:pt x="117" y="67"/>
                    </a:lnTo>
                    <a:lnTo>
                      <a:pt x="134" y="36"/>
                    </a:lnTo>
                    <a:lnTo>
                      <a:pt x="151" y="8"/>
                    </a:lnTo>
                    <a:lnTo>
                      <a:pt x="151" y="8"/>
                    </a:lnTo>
                    <a:lnTo>
                      <a:pt x="152" y="5"/>
                    </a:lnTo>
                    <a:lnTo>
                      <a:pt x="152" y="3"/>
                    </a:lnTo>
                    <a:lnTo>
                      <a:pt x="151" y="2"/>
                    </a:lnTo>
                    <a:lnTo>
                      <a:pt x="150" y="1"/>
                    </a:lnTo>
                    <a:lnTo>
                      <a:pt x="148" y="0"/>
                    </a:lnTo>
                    <a:lnTo>
                      <a:pt x="146" y="0"/>
                    </a:lnTo>
                    <a:lnTo>
                      <a:pt x="145" y="1"/>
                    </a:lnTo>
                    <a:lnTo>
                      <a:pt x="143" y="2"/>
                    </a:lnTo>
                    <a:lnTo>
                      <a:pt x="143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54" name="Freeform 881"/>
              <p:cNvSpPr/>
              <p:nvPr/>
            </p:nvSpPr>
            <p:spPr bwMode="auto">
              <a:xfrm>
                <a:off x="4525963" y="1682750"/>
                <a:ext cx="73025" cy="115888"/>
              </a:xfrm>
              <a:custGeom>
                <a:avLst/>
                <a:gdLst/>
                <a:ahLst/>
                <a:cxnLst>
                  <a:cxn ang="0">
                    <a:pos x="129" y="2"/>
                  </a:cxn>
                  <a:cxn ang="0">
                    <a:pos x="129" y="2"/>
                  </a:cxn>
                  <a:cxn ang="0">
                    <a:pos x="112" y="29"/>
                  </a:cxn>
                  <a:cxn ang="0">
                    <a:pos x="94" y="56"/>
                  </a:cxn>
                  <a:cxn ang="0">
                    <a:pos x="78" y="84"/>
                  </a:cxn>
                  <a:cxn ang="0">
                    <a:pos x="63" y="112"/>
                  </a:cxn>
                  <a:cxn ang="0">
                    <a:pos x="63" y="112"/>
                  </a:cxn>
                  <a:cxn ang="0">
                    <a:pos x="54" y="129"/>
                  </a:cxn>
                  <a:cxn ang="0">
                    <a:pos x="45" y="144"/>
                  </a:cxn>
                  <a:cxn ang="0">
                    <a:pos x="25" y="175"/>
                  </a:cxn>
                  <a:cxn ang="0">
                    <a:pos x="25" y="175"/>
                  </a:cxn>
                  <a:cxn ang="0">
                    <a:pos x="19" y="184"/>
                  </a:cxn>
                  <a:cxn ang="0">
                    <a:pos x="12" y="194"/>
                  </a:cxn>
                  <a:cxn ang="0">
                    <a:pos x="6" y="202"/>
                  </a:cxn>
                  <a:cxn ang="0">
                    <a:pos x="1" y="212"/>
                  </a:cxn>
                  <a:cxn ang="0">
                    <a:pos x="1" y="212"/>
                  </a:cxn>
                  <a:cxn ang="0">
                    <a:pos x="0" y="214"/>
                  </a:cxn>
                  <a:cxn ang="0">
                    <a:pos x="1" y="216"/>
                  </a:cxn>
                  <a:cxn ang="0">
                    <a:pos x="2" y="217"/>
                  </a:cxn>
                  <a:cxn ang="0">
                    <a:pos x="4" y="218"/>
                  </a:cxn>
                  <a:cxn ang="0">
                    <a:pos x="7" y="218"/>
                  </a:cxn>
                  <a:cxn ang="0">
                    <a:pos x="9" y="217"/>
                  </a:cxn>
                  <a:cxn ang="0">
                    <a:pos x="11" y="215"/>
                  </a:cxn>
                  <a:cxn ang="0">
                    <a:pos x="11" y="215"/>
                  </a:cxn>
                  <a:cxn ang="0">
                    <a:pos x="13" y="209"/>
                  </a:cxn>
                  <a:cxn ang="0">
                    <a:pos x="16" y="204"/>
                  </a:cxn>
                  <a:cxn ang="0">
                    <a:pos x="23" y="194"/>
                  </a:cxn>
                  <a:cxn ang="0">
                    <a:pos x="31" y="182"/>
                  </a:cxn>
                  <a:cxn ang="0">
                    <a:pos x="38" y="172"/>
                  </a:cxn>
                  <a:cxn ang="0">
                    <a:pos x="38" y="172"/>
                  </a:cxn>
                  <a:cxn ang="0">
                    <a:pos x="71" y="117"/>
                  </a:cxn>
                  <a:cxn ang="0">
                    <a:pos x="71" y="117"/>
                  </a:cxn>
                  <a:cxn ang="0">
                    <a:pos x="103" y="61"/>
                  </a:cxn>
                  <a:cxn ang="0">
                    <a:pos x="120" y="35"/>
                  </a:cxn>
                  <a:cxn ang="0">
                    <a:pos x="138" y="8"/>
                  </a:cxn>
                  <a:cxn ang="0">
                    <a:pos x="138" y="8"/>
                  </a:cxn>
                  <a:cxn ang="0">
                    <a:pos x="139" y="6"/>
                  </a:cxn>
                  <a:cxn ang="0">
                    <a:pos x="139" y="5"/>
                  </a:cxn>
                  <a:cxn ang="0">
                    <a:pos x="138" y="2"/>
                  </a:cxn>
                  <a:cxn ang="0">
                    <a:pos x="137" y="1"/>
                  </a:cxn>
                  <a:cxn ang="0">
                    <a:pos x="132" y="0"/>
                  </a:cxn>
                  <a:cxn ang="0">
                    <a:pos x="131" y="1"/>
                  </a:cxn>
                  <a:cxn ang="0">
                    <a:pos x="129" y="2"/>
                  </a:cxn>
                  <a:cxn ang="0">
                    <a:pos x="129" y="2"/>
                  </a:cxn>
                </a:cxnLst>
                <a:rect l="0" t="0" r="r" b="b"/>
                <a:pathLst>
                  <a:path w="139" h="218">
                    <a:moveTo>
                      <a:pt x="129" y="2"/>
                    </a:moveTo>
                    <a:lnTo>
                      <a:pt x="129" y="2"/>
                    </a:lnTo>
                    <a:lnTo>
                      <a:pt x="112" y="29"/>
                    </a:lnTo>
                    <a:lnTo>
                      <a:pt x="94" y="56"/>
                    </a:lnTo>
                    <a:lnTo>
                      <a:pt x="78" y="84"/>
                    </a:lnTo>
                    <a:lnTo>
                      <a:pt x="63" y="112"/>
                    </a:lnTo>
                    <a:lnTo>
                      <a:pt x="63" y="112"/>
                    </a:lnTo>
                    <a:lnTo>
                      <a:pt x="54" y="129"/>
                    </a:lnTo>
                    <a:lnTo>
                      <a:pt x="45" y="144"/>
                    </a:lnTo>
                    <a:lnTo>
                      <a:pt x="25" y="175"/>
                    </a:lnTo>
                    <a:lnTo>
                      <a:pt x="25" y="175"/>
                    </a:lnTo>
                    <a:lnTo>
                      <a:pt x="19" y="184"/>
                    </a:lnTo>
                    <a:lnTo>
                      <a:pt x="12" y="194"/>
                    </a:lnTo>
                    <a:lnTo>
                      <a:pt x="6" y="202"/>
                    </a:lnTo>
                    <a:lnTo>
                      <a:pt x="1" y="212"/>
                    </a:lnTo>
                    <a:lnTo>
                      <a:pt x="1" y="212"/>
                    </a:lnTo>
                    <a:lnTo>
                      <a:pt x="0" y="214"/>
                    </a:lnTo>
                    <a:lnTo>
                      <a:pt x="1" y="216"/>
                    </a:lnTo>
                    <a:lnTo>
                      <a:pt x="2" y="217"/>
                    </a:lnTo>
                    <a:lnTo>
                      <a:pt x="4" y="218"/>
                    </a:lnTo>
                    <a:lnTo>
                      <a:pt x="7" y="218"/>
                    </a:lnTo>
                    <a:lnTo>
                      <a:pt x="9" y="217"/>
                    </a:lnTo>
                    <a:lnTo>
                      <a:pt x="11" y="215"/>
                    </a:lnTo>
                    <a:lnTo>
                      <a:pt x="11" y="215"/>
                    </a:lnTo>
                    <a:lnTo>
                      <a:pt x="13" y="209"/>
                    </a:lnTo>
                    <a:lnTo>
                      <a:pt x="16" y="204"/>
                    </a:lnTo>
                    <a:lnTo>
                      <a:pt x="23" y="194"/>
                    </a:lnTo>
                    <a:lnTo>
                      <a:pt x="31" y="182"/>
                    </a:lnTo>
                    <a:lnTo>
                      <a:pt x="38" y="172"/>
                    </a:lnTo>
                    <a:lnTo>
                      <a:pt x="38" y="172"/>
                    </a:lnTo>
                    <a:lnTo>
                      <a:pt x="71" y="117"/>
                    </a:lnTo>
                    <a:lnTo>
                      <a:pt x="71" y="117"/>
                    </a:lnTo>
                    <a:lnTo>
                      <a:pt x="103" y="61"/>
                    </a:lnTo>
                    <a:lnTo>
                      <a:pt x="120" y="35"/>
                    </a:lnTo>
                    <a:lnTo>
                      <a:pt x="138" y="8"/>
                    </a:lnTo>
                    <a:lnTo>
                      <a:pt x="138" y="8"/>
                    </a:lnTo>
                    <a:lnTo>
                      <a:pt x="139" y="6"/>
                    </a:lnTo>
                    <a:lnTo>
                      <a:pt x="139" y="5"/>
                    </a:lnTo>
                    <a:lnTo>
                      <a:pt x="138" y="2"/>
                    </a:lnTo>
                    <a:lnTo>
                      <a:pt x="137" y="1"/>
                    </a:lnTo>
                    <a:lnTo>
                      <a:pt x="132" y="0"/>
                    </a:lnTo>
                    <a:lnTo>
                      <a:pt x="131" y="1"/>
                    </a:lnTo>
                    <a:lnTo>
                      <a:pt x="129" y="2"/>
                    </a:lnTo>
                    <a:lnTo>
                      <a:pt x="129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55" name="Freeform 882"/>
              <p:cNvSpPr/>
              <p:nvPr/>
            </p:nvSpPr>
            <p:spPr bwMode="auto">
              <a:xfrm>
                <a:off x="4548188" y="1728788"/>
                <a:ext cx="57150" cy="90488"/>
              </a:xfrm>
              <a:custGeom>
                <a:avLst/>
                <a:gdLst/>
                <a:ahLst/>
                <a:cxnLst>
                  <a:cxn ang="0">
                    <a:pos x="100" y="2"/>
                  </a:cxn>
                  <a:cxn ang="0">
                    <a:pos x="100" y="2"/>
                  </a:cxn>
                  <a:cxn ang="0">
                    <a:pos x="94" y="12"/>
                  </a:cxn>
                  <a:cxn ang="0">
                    <a:pos x="85" y="20"/>
                  </a:cxn>
                  <a:cxn ang="0">
                    <a:pos x="79" y="28"/>
                  </a:cxn>
                  <a:cxn ang="0">
                    <a:pos x="73" y="37"/>
                  </a:cxn>
                  <a:cxn ang="0">
                    <a:pos x="73" y="37"/>
                  </a:cxn>
                  <a:cxn ang="0">
                    <a:pos x="63" y="58"/>
                  </a:cxn>
                  <a:cxn ang="0">
                    <a:pos x="51" y="79"/>
                  </a:cxn>
                  <a:cxn ang="0">
                    <a:pos x="51" y="79"/>
                  </a:cxn>
                  <a:cxn ang="0">
                    <a:pos x="26" y="122"/>
                  </a:cxn>
                  <a:cxn ang="0">
                    <a:pos x="14" y="143"/>
                  </a:cxn>
                  <a:cxn ang="0">
                    <a:pos x="0" y="163"/>
                  </a:cxn>
                  <a:cxn ang="0">
                    <a:pos x="0" y="163"/>
                  </a:cxn>
                  <a:cxn ang="0">
                    <a:pos x="0" y="165"/>
                  </a:cxn>
                  <a:cxn ang="0">
                    <a:pos x="0" y="166"/>
                  </a:cxn>
                  <a:cxn ang="0">
                    <a:pos x="1" y="169"/>
                  </a:cxn>
                  <a:cxn ang="0">
                    <a:pos x="2" y="170"/>
                  </a:cxn>
                  <a:cxn ang="0">
                    <a:pos x="5" y="171"/>
                  </a:cxn>
                  <a:cxn ang="0">
                    <a:pos x="7" y="170"/>
                  </a:cxn>
                  <a:cxn ang="0">
                    <a:pos x="8" y="169"/>
                  </a:cxn>
                  <a:cxn ang="0">
                    <a:pos x="8" y="169"/>
                  </a:cxn>
                  <a:cxn ang="0">
                    <a:pos x="20" y="149"/>
                  </a:cxn>
                  <a:cxn ang="0">
                    <a:pos x="32" y="129"/>
                  </a:cxn>
                  <a:cxn ang="0">
                    <a:pos x="43" y="110"/>
                  </a:cxn>
                  <a:cxn ang="0">
                    <a:pos x="55" y="91"/>
                  </a:cxn>
                  <a:cxn ang="0">
                    <a:pos x="55" y="91"/>
                  </a:cxn>
                  <a:cxn ang="0">
                    <a:pos x="62" y="81"/>
                  </a:cxn>
                  <a:cxn ang="0">
                    <a:pos x="68" y="70"/>
                  </a:cxn>
                  <a:cxn ang="0">
                    <a:pos x="78" y="49"/>
                  </a:cxn>
                  <a:cxn ang="0">
                    <a:pos x="78" y="49"/>
                  </a:cxn>
                  <a:cxn ang="0">
                    <a:pos x="81" y="43"/>
                  </a:cxn>
                  <a:cxn ang="0">
                    <a:pos x="84" y="37"/>
                  </a:cxn>
                  <a:cxn ang="0">
                    <a:pos x="93" y="27"/>
                  </a:cxn>
                  <a:cxn ang="0">
                    <a:pos x="101" y="18"/>
                  </a:cxn>
                  <a:cxn ang="0">
                    <a:pos x="108" y="7"/>
                  </a:cxn>
                  <a:cxn ang="0">
                    <a:pos x="108" y="7"/>
                  </a:cxn>
                  <a:cxn ang="0">
                    <a:pos x="108" y="5"/>
                  </a:cxn>
                  <a:cxn ang="0">
                    <a:pos x="108" y="3"/>
                  </a:cxn>
                  <a:cxn ang="0">
                    <a:pos x="107" y="2"/>
                  </a:cxn>
                  <a:cxn ang="0">
                    <a:pos x="106" y="0"/>
                  </a:cxn>
                  <a:cxn ang="0">
                    <a:pos x="105" y="0"/>
                  </a:cxn>
                  <a:cxn ang="0">
                    <a:pos x="103" y="0"/>
                  </a:cxn>
                  <a:cxn ang="0">
                    <a:pos x="101" y="1"/>
                  </a:cxn>
                  <a:cxn ang="0">
                    <a:pos x="100" y="2"/>
                  </a:cxn>
                  <a:cxn ang="0">
                    <a:pos x="100" y="2"/>
                  </a:cxn>
                </a:cxnLst>
                <a:rect l="0" t="0" r="r" b="b"/>
                <a:pathLst>
                  <a:path w="108" h="171">
                    <a:moveTo>
                      <a:pt x="100" y="2"/>
                    </a:moveTo>
                    <a:lnTo>
                      <a:pt x="100" y="2"/>
                    </a:lnTo>
                    <a:lnTo>
                      <a:pt x="94" y="12"/>
                    </a:lnTo>
                    <a:lnTo>
                      <a:pt x="85" y="20"/>
                    </a:lnTo>
                    <a:lnTo>
                      <a:pt x="79" y="28"/>
                    </a:lnTo>
                    <a:lnTo>
                      <a:pt x="73" y="37"/>
                    </a:lnTo>
                    <a:lnTo>
                      <a:pt x="73" y="37"/>
                    </a:lnTo>
                    <a:lnTo>
                      <a:pt x="63" y="58"/>
                    </a:lnTo>
                    <a:lnTo>
                      <a:pt x="51" y="79"/>
                    </a:lnTo>
                    <a:lnTo>
                      <a:pt x="51" y="79"/>
                    </a:lnTo>
                    <a:lnTo>
                      <a:pt x="26" y="122"/>
                    </a:lnTo>
                    <a:lnTo>
                      <a:pt x="14" y="143"/>
                    </a:lnTo>
                    <a:lnTo>
                      <a:pt x="0" y="163"/>
                    </a:lnTo>
                    <a:lnTo>
                      <a:pt x="0" y="163"/>
                    </a:lnTo>
                    <a:lnTo>
                      <a:pt x="0" y="165"/>
                    </a:lnTo>
                    <a:lnTo>
                      <a:pt x="0" y="166"/>
                    </a:lnTo>
                    <a:lnTo>
                      <a:pt x="1" y="169"/>
                    </a:lnTo>
                    <a:lnTo>
                      <a:pt x="2" y="170"/>
                    </a:lnTo>
                    <a:lnTo>
                      <a:pt x="5" y="171"/>
                    </a:lnTo>
                    <a:lnTo>
                      <a:pt x="7" y="170"/>
                    </a:lnTo>
                    <a:lnTo>
                      <a:pt x="8" y="169"/>
                    </a:lnTo>
                    <a:lnTo>
                      <a:pt x="8" y="169"/>
                    </a:lnTo>
                    <a:lnTo>
                      <a:pt x="20" y="149"/>
                    </a:lnTo>
                    <a:lnTo>
                      <a:pt x="32" y="129"/>
                    </a:lnTo>
                    <a:lnTo>
                      <a:pt x="43" y="110"/>
                    </a:lnTo>
                    <a:lnTo>
                      <a:pt x="55" y="91"/>
                    </a:lnTo>
                    <a:lnTo>
                      <a:pt x="55" y="91"/>
                    </a:lnTo>
                    <a:lnTo>
                      <a:pt x="62" y="81"/>
                    </a:lnTo>
                    <a:lnTo>
                      <a:pt x="68" y="70"/>
                    </a:lnTo>
                    <a:lnTo>
                      <a:pt x="78" y="49"/>
                    </a:lnTo>
                    <a:lnTo>
                      <a:pt x="78" y="49"/>
                    </a:lnTo>
                    <a:lnTo>
                      <a:pt x="81" y="43"/>
                    </a:lnTo>
                    <a:lnTo>
                      <a:pt x="84" y="37"/>
                    </a:lnTo>
                    <a:lnTo>
                      <a:pt x="93" y="27"/>
                    </a:lnTo>
                    <a:lnTo>
                      <a:pt x="101" y="18"/>
                    </a:lnTo>
                    <a:lnTo>
                      <a:pt x="108" y="7"/>
                    </a:lnTo>
                    <a:lnTo>
                      <a:pt x="108" y="7"/>
                    </a:lnTo>
                    <a:lnTo>
                      <a:pt x="108" y="5"/>
                    </a:lnTo>
                    <a:lnTo>
                      <a:pt x="108" y="3"/>
                    </a:lnTo>
                    <a:lnTo>
                      <a:pt x="107" y="2"/>
                    </a:lnTo>
                    <a:lnTo>
                      <a:pt x="106" y="0"/>
                    </a:lnTo>
                    <a:lnTo>
                      <a:pt x="105" y="0"/>
                    </a:lnTo>
                    <a:lnTo>
                      <a:pt x="103" y="0"/>
                    </a:lnTo>
                    <a:lnTo>
                      <a:pt x="101" y="1"/>
                    </a:lnTo>
                    <a:lnTo>
                      <a:pt x="100" y="2"/>
                    </a:lnTo>
                    <a:lnTo>
                      <a:pt x="100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56" name="Freeform 883"/>
              <p:cNvSpPr/>
              <p:nvPr/>
            </p:nvSpPr>
            <p:spPr bwMode="auto">
              <a:xfrm>
                <a:off x="4575175" y="1773238"/>
                <a:ext cx="30163" cy="47625"/>
              </a:xfrm>
              <a:custGeom>
                <a:avLst/>
                <a:gdLst/>
                <a:ahLst/>
                <a:cxnLst>
                  <a:cxn ang="0">
                    <a:pos x="57" y="4"/>
                  </a:cxn>
                  <a:cxn ang="0">
                    <a:pos x="57" y="3"/>
                  </a:cxn>
                  <a:cxn ang="0">
                    <a:pos x="57" y="3"/>
                  </a:cxn>
                  <a:cxn ang="0">
                    <a:pos x="56" y="1"/>
                  </a:cxn>
                  <a:cxn ang="0">
                    <a:pos x="54" y="0"/>
                  </a:cxn>
                  <a:cxn ang="0">
                    <a:pos x="51" y="0"/>
                  </a:cxn>
                  <a:cxn ang="0">
                    <a:pos x="49" y="1"/>
                  </a:cxn>
                  <a:cxn ang="0">
                    <a:pos x="49" y="1"/>
                  </a:cxn>
                  <a:cxn ang="0">
                    <a:pos x="45" y="6"/>
                  </a:cxn>
                  <a:cxn ang="0">
                    <a:pos x="41" y="11"/>
                  </a:cxn>
                  <a:cxn ang="0">
                    <a:pos x="34" y="23"/>
                  </a:cxn>
                  <a:cxn ang="0">
                    <a:pos x="34" y="23"/>
                  </a:cxn>
                  <a:cxn ang="0">
                    <a:pos x="27" y="38"/>
                  </a:cxn>
                  <a:cxn ang="0">
                    <a:pos x="19" y="54"/>
                  </a:cxn>
                  <a:cxn ang="0">
                    <a:pos x="1" y="84"/>
                  </a:cxn>
                  <a:cxn ang="0">
                    <a:pos x="1" y="84"/>
                  </a:cxn>
                  <a:cxn ang="0">
                    <a:pos x="0" y="86"/>
                  </a:cxn>
                  <a:cxn ang="0">
                    <a:pos x="0" y="87"/>
                  </a:cxn>
                  <a:cxn ang="0">
                    <a:pos x="1" y="89"/>
                  </a:cxn>
                  <a:cxn ang="0">
                    <a:pos x="3" y="90"/>
                  </a:cxn>
                  <a:cxn ang="0">
                    <a:pos x="4" y="90"/>
                  </a:cxn>
                  <a:cxn ang="0">
                    <a:pos x="6" y="90"/>
                  </a:cxn>
                  <a:cxn ang="0">
                    <a:pos x="8" y="90"/>
                  </a:cxn>
                  <a:cxn ang="0">
                    <a:pos x="10" y="88"/>
                  </a:cxn>
                  <a:cxn ang="0">
                    <a:pos x="10" y="88"/>
                  </a:cxn>
                  <a:cxn ang="0">
                    <a:pos x="25" y="61"/>
                  </a:cxn>
                  <a:cxn ang="0">
                    <a:pos x="41" y="33"/>
                  </a:cxn>
                  <a:cxn ang="0">
                    <a:pos x="41" y="33"/>
                  </a:cxn>
                  <a:cxn ang="0">
                    <a:pos x="47" y="21"/>
                  </a:cxn>
                  <a:cxn ang="0">
                    <a:pos x="50" y="14"/>
                  </a:cxn>
                  <a:cxn ang="0">
                    <a:pos x="54" y="9"/>
                  </a:cxn>
                  <a:cxn ang="0">
                    <a:pos x="54" y="9"/>
                  </a:cxn>
                  <a:cxn ang="0">
                    <a:pos x="57" y="7"/>
                  </a:cxn>
                  <a:cxn ang="0">
                    <a:pos x="57" y="6"/>
                  </a:cxn>
                  <a:cxn ang="0">
                    <a:pos x="57" y="4"/>
                  </a:cxn>
                  <a:cxn ang="0">
                    <a:pos x="57" y="4"/>
                  </a:cxn>
                </a:cxnLst>
                <a:rect l="0" t="0" r="r" b="b"/>
                <a:pathLst>
                  <a:path w="57" h="90">
                    <a:moveTo>
                      <a:pt x="57" y="4"/>
                    </a:moveTo>
                    <a:lnTo>
                      <a:pt x="57" y="3"/>
                    </a:lnTo>
                    <a:lnTo>
                      <a:pt x="57" y="3"/>
                    </a:lnTo>
                    <a:lnTo>
                      <a:pt x="56" y="1"/>
                    </a:lnTo>
                    <a:lnTo>
                      <a:pt x="54" y="0"/>
                    </a:lnTo>
                    <a:lnTo>
                      <a:pt x="51" y="0"/>
                    </a:lnTo>
                    <a:lnTo>
                      <a:pt x="49" y="1"/>
                    </a:lnTo>
                    <a:lnTo>
                      <a:pt x="49" y="1"/>
                    </a:lnTo>
                    <a:lnTo>
                      <a:pt x="45" y="6"/>
                    </a:lnTo>
                    <a:lnTo>
                      <a:pt x="41" y="11"/>
                    </a:lnTo>
                    <a:lnTo>
                      <a:pt x="34" y="23"/>
                    </a:lnTo>
                    <a:lnTo>
                      <a:pt x="34" y="23"/>
                    </a:lnTo>
                    <a:lnTo>
                      <a:pt x="27" y="38"/>
                    </a:lnTo>
                    <a:lnTo>
                      <a:pt x="19" y="54"/>
                    </a:lnTo>
                    <a:lnTo>
                      <a:pt x="1" y="84"/>
                    </a:lnTo>
                    <a:lnTo>
                      <a:pt x="1" y="84"/>
                    </a:lnTo>
                    <a:lnTo>
                      <a:pt x="0" y="86"/>
                    </a:lnTo>
                    <a:lnTo>
                      <a:pt x="0" y="87"/>
                    </a:lnTo>
                    <a:lnTo>
                      <a:pt x="1" y="89"/>
                    </a:lnTo>
                    <a:lnTo>
                      <a:pt x="3" y="90"/>
                    </a:lnTo>
                    <a:lnTo>
                      <a:pt x="4" y="90"/>
                    </a:lnTo>
                    <a:lnTo>
                      <a:pt x="6" y="90"/>
                    </a:lnTo>
                    <a:lnTo>
                      <a:pt x="8" y="90"/>
                    </a:lnTo>
                    <a:lnTo>
                      <a:pt x="10" y="88"/>
                    </a:lnTo>
                    <a:lnTo>
                      <a:pt x="10" y="88"/>
                    </a:lnTo>
                    <a:lnTo>
                      <a:pt x="25" y="61"/>
                    </a:lnTo>
                    <a:lnTo>
                      <a:pt x="41" y="33"/>
                    </a:lnTo>
                    <a:lnTo>
                      <a:pt x="41" y="33"/>
                    </a:lnTo>
                    <a:lnTo>
                      <a:pt x="47" y="21"/>
                    </a:lnTo>
                    <a:lnTo>
                      <a:pt x="50" y="14"/>
                    </a:lnTo>
                    <a:lnTo>
                      <a:pt x="54" y="9"/>
                    </a:lnTo>
                    <a:lnTo>
                      <a:pt x="54" y="9"/>
                    </a:lnTo>
                    <a:lnTo>
                      <a:pt x="57" y="7"/>
                    </a:lnTo>
                    <a:lnTo>
                      <a:pt x="57" y="6"/>
                    </a:lnTo>
                    <a:lnTo>
                      <a:pt x="57" y="4"/>
                    </a:lnTo>
                    <a:lnTo>
                      <a:pt x="57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57" name="Freeform 884"/>
              <p:cNvSpPr/>
              <p:nvPr/>
            </p:nvSpPr>
            <p:spPr bwMode="auto">
              <a:xfrm>
                <a:off x="4257675" y="1222375"/>
                <a:ext cx="34925" cy="82550"/>
              </a:xfrm>
              <a:custGeom>
                <a:avLst/>
                <a:gdLst/>
                <a:ahLst/>
                <a:cxnLst>
                  <a:cxn ang="0">
                    <a:pos x="57" y="4"/>
                  </a:cxn>
                  <a:cxn ang="0">
                    <a:pos x="57" y="4"/>
                  </a:cxn>
                  <a:cxn ang="0">
                    <a:pos x="56" y="12"/>
                  </a:cxn>
                  <a:cxn ang="0">
                    <a:pos x="53" y="21"/>
                  </a:cxn>
                  <a:cxn ang="0">
                    <a:pos x="45" y="39"/>
                  </a:cxn>
                  <a:cxn ang="0">
                    <a:pos x="37" y="56"/>
                  </a:cxn>
                  <a:cxn ang="0">
                    <a:pos x="30" y="72"/>
                  </a:cxn>
                  <a:cxn ang="0">
                    <a:pos x="30" y="72"/>
                  </a:cxn>
                  <a:cxn ang="0">
                    <a:pos x="24" y="89"/>
                  </a:cxn>
                  <a:cxn ang="0">
                    <a:pos x="18" y="107"/>
                  </a:cxn>
                  <a:cxn ang="0">
                    <a:pos x="11" y="125"/>
                  </a:cxn>
                  <a:cxn ang="0">
                    <a:pos x="4" y="142"/>
                  </a:cxn>
                  <a:cxn ang="0">
                    <a:pos x="4" y="142"/>
                  </a:cxn>
                  <a:cxn ang="0">
                    <a:pos x="1" y="143"/>
                  </a:cxn>
                  <a:cxn ang="0">
                    <a:pos x="1" y="144"/>
                  </a:cxn>
                  <a:cxn ang="0">
                    <a:pos x="0" y="146"/>
                  </a:cxn>
                  <a:cxn ang="0">
                    <a:pos x="0" y="150"/>
                  </a:cxn>
                  <a:cxn ang="0">
                    <a:pos x="0" y="150"/>
                  </a:cxn>
                  <a:cxn ang="0">
                    <a:pos x="1" y="154"/>
                  </a:cxn>
                  <a:cxn ang="0">
                    <a:pos x="4" y="156"/>
                  </a:cxn>
                  <a:cxn ang="0">
                    <a:pos x="7" y="156"/>
                  </a:cxn>
                  <a:cxn ang="0">
                    <a:pos x="8" y="155"/>
                  </a:cxn>
                  <a:cxn ang="0">
                    <a:pos x="9" y="154"/>
                  </a:cxn>
                  <a:cxn ang="0">
                    <a:pos x="9" y="154"/>
                  </a:cxn>
                  <a:cxn ang="0">
                    <a:pos x="17" y="136"/>
                  </a:cxn>
                  <a:cxn ang="0">
                    <a:pos x="23" y="118"/>
                  </a:cxn>
                  <a:cxn ang="0">
                    <a:pos x="36" y="83"/>
                  </a:cxn>
                  <a:cxn ang="0">
                    <a:pos x="36" y="83"/>
                  </a:cxn>
                  <a:cxn ang="0">
                    <a:pos x="44" y="64"/>
                  </a:cxn>
                  <a:cxn ang="0">
                    <a:pos x="54" y="44"/>
                  </a:cxn>
                  <a:cxn ang="0">
                    <a:pos x="58" y="35"/>
                  </a:cxn>
                  <a:cxn ang="0">
                    <a:pos x="62" y="24"/>
                  </a:cxn>
                  <a:cxn ang="0">
                    <a:pos x="65" y="14"/>
                  </a:cxn>
                  <a:cxn ang="0">
                    <a:pos x="67" y="4"/>
                  </a:cxn>
                  <a:cxn ang="0">
                    <a:pos x="67" y="4"/>
                  </a:cxn>
                  <a:cxn ang="0">
                    <a:pos x="66" y="2"/>
                  </a:cxn>
                  <a:cxn ang="0">
                    <a:pos x="66" y="1"/>
                  </a:cxn>
                  <a:cxn ang="0">
                    <a:pos x="64" y="0"/>
                  </a:cxn>
                  <a:cxn ang="0">
                    <a:pos x="63" y="0"/>
                  </a:cxn>
                  <a:cxn ang="0">
                    <a:pos x="59" y="1"/>
                  </a:cxn>
                  <a:cxn ang="0">
                    <a:pos x="58" y="2"/>
                  </a:cxn>
                  <a:cxn ang="0">
                    <a:pos x="57" y="4"/>
                  </a:cxn>
                  <a:cxn ang="0">
                    <a:pos x="57" y="4"/>
                  </a:cxn>
                </a:cxnLst>
                <a:rect l="0" t="0" r="r" b="b"/>
                <a:pathLst>
                  <a:path w="67" h="156">
                    <a:moveTo>
                      <a:pt x="57" y="4"/>
                    </a:moveTo>
                    <a:lnTo>
                      <a:pt x="57" y="4"/>
                    </a:lnTo>
                    <a:lnTo>
                      <a:pt x="56" y="12"/>
                    </a:lnTo>
                    <a:lnTo>
                      <a:pt x="53" y="21"/>
                    </a:lnTo>
                    <a:lnTo>
                      <a:pt x="45" y="39"/>
                    </a:lnTo>
                    <a:lnTo>
                      <a:pt x="37" y="56"/>
                    </a:lnTo>
                    <a:lnTo>
                      <a:pt x="30" y="72"/>
                    </a:lnTo>
                    <a:lnTo>
                      <a:pt x="30" y="72"/>
                    </a:lnTo>
                    <a:lnTo>
                      <a:pt x="24" y="89"/>
                    </a:lnTo>
                    <a:lnTo>
                      <a:pt x="18" y="107"/>
                    </a:lnTo>
                    <a:lnTo>
                      <a:pt x="11" y="125"/>
                    </a:lnTo>
                    <a:lnTo>
                      <a:pt x="4" y="142"/>
                    </a:lnTo>
                    <a:lnTo>
                      <a:pt x="4" y="142"/>
                    </a:lnTo>
                    <a:lnTo>
                      <a:pt x="1" y="143"/>
                    </a:lnTo>
                    <a:lnTo>
                      <a:pt x="1" y="144"/>
                    </a:lnTo>
                    <a:lnTo>
                      <a:pt x="0" y="146"/>
                    </a:lnTo>
                    <a:lnTo>
                      <a:pt x="0" y="150"/>
                    </a:lnTo>
                    <a:lnTo>
                      <a:pt x="0" y="150"/>
                    </a:lnTo>
                    <a:lnTo>
                      <a:pt x="1" y="154"/>
                    </a:lnTo>
                    <a:lnTo>
                      <a:pt x="4" y="156"/>
                    </a:lnTo>
                    <a:lnTo>
                      <a:pt x="7" y="156"/>
                    </a:lnTo>
                    <a:lnTo>
                      <a:pt x="8" y="155"/>
                    </a:lnTo>
                    <a:lnTo>
                      <a:pt x="9" y="154"/>
                    </a:lnTo>
                    <a:lnTo>
                      <a:pt x="9" y="154"/>
                    </a:lnTo>
                    <a:lnTo>
                      <a:pt x="17" y="136"/>
                    </a:lnTo>
                    <a:lnTo>
                      <a:pt x="23" y="118"/>
                    </a:lnTo>
                    <a:lnTo>
                      <a:pt x="36" y="83"/>
                    </a:lnTo>
                    <a:lnTo>
                      <a:pt x="36" y="83"/>
                    </a:lnTo>
                    <a:lnTo>
                      <a:pt x="44" y="64"/>
                    </a:lnTo>
                    <a:lnTo>
                      <a:pt x="54" y="44"/>
                    </a:lnTo>
                    <a:lnTo>
                      <a:pt x="58" y="35"/>
                    </a:lnTo>
                    <a:lnTo>
                      <a:pt x="62" y="24"/>
                    </a:lnTo>
                    <a:lnTo>
                      <a:pt x="65" y="14"/>
                    </a:lnTo>
                    <a:lnTo>
                      <a:pt x="67" y="4"/>
                    </a:lnTo>
                    <a:lnTo>
                      <a:pt x="67" y="4"/>
                    </a:lnTo>
                    <a:lnTo>
                      <a:pt x="66" y="2"/>
                    </a:lnTo>
                    <a:lnTo>
                      <a:pt x="66" y="1"/>
                    </a:lnTo>
                    <a:lnTo>
                      <a:pt x="64" y="0"/>
                    </a:lnTo>
                    <a:lnTo>
                      <a:pt x="63" y="0"/>
                    </a:lnTo>
                    <a:lnTo>
                      <a:pt x="59" y="1"/>
                    </a:lnTo>
                    <a:lnTo>
                      <a:pt x="58" y="2"/>
                    </a:lnTo>
                    <a:lnTo>
                      <a:pt x="57" y="4"/>
                    </a:lnTo>
                    <a:lnTo>
                      <a:pt x="57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58" name="Freeform 885"/>
              <p:cNvSpPr/>
              <p:nvPr/>
            </p:nvSpPr>
            <p:spPr bwMode="auto">
              <a:xfrm>
                <a:off x="4297363" y="1228725"/>
                <a:ext cx="57150" cy="93663"/>
              </a:xfrm>
              <a:custGeom>
                <a:avLst/>
                <a:gdLst/>
                <a:ahLst/>
                <a:cxnLst>
                  <a:cxn ang="0">
                    <a:pos x="101" y="3"/>
                  </a:cxn>
                  <a:cxn ang="0">
                    <a:pos x="101" y="3"/>
                  </a:cxn>
                  <a:cxn ang="0">
                    <a:pos x="88" y="23"/>
                  </a:cxn>
                  <a:cxn ang="0">
                    <a:pos x="76" y="43"/>
                  </a:cxn>
                  <a:cxn ang="0">
                    <a:pos x="63" y="63"/>
                  </a:cxn>
                  <a:cxn ang="0">
                    <a:pos x="57" y="73"/>
                  </a:cxn>
                  <a:cxn ang="0">
                    <a:pos x="53" y="85"/>
                  </a:cxn>
                  <a:cxn ang="0">
                    <a:pos x="53" y="85"/>
                  </a:cxn>
                  <a:cxn ang="0">
                    <a:pos x="42" y="109"/>
                  </a:cxn>
                  <a:cxn ang="0">
                    <a:pos x="36" y="121"/>
                  </a:cxn>
                  <a:cxn ang="0">
                    <a:pos x="28" y="132"/>
                  </a:cxn>
                  <a:cxn ang="0">
                    <a:pos x="28" y="132"/>
                  </a:cxn>
                  <a:cxn ang="0">
                    <a:pos x="17" y="151"/>
                  </a:cxn>
                  <a:cxn ang="0">
                    <a:pos x="10" y="161"/>
                  </a:cxn>
                  <a:cxn ang="0">
                    <a:pos x="6" y="164"/>
                  </a:cxn>
                  <a:cxn ang="0">
                    <a:pos x="3" y="167"/>
                  </a:cxn>
                  <a:cxn ang="0">
                    <a:pos x="3" y="167"/>
                  </a:cxn>
                  <a:cxn ang="0">
                    <a:pos x="2" y="168"/>
                  </a:cxn>
                  <a:cxn ang="0">
                    <a:pos x="0" y="169"/>
                  </a:cxn>
                  <a:cxn ang="0">
                    <a:pos x="0" y="172"/>
                  </a:cxn>
                  <a:cxn ang="0">
                    <a:pos x="0" y="173"/>
                  </a:cxn>
                  <a:cxn ang="0">
                    <a:pos x="4" y="176"/>
                  </a:cxn>
                  <a:cxn ang="0">
                    <a:pos x="6" y="176"/>
                  </a:cxn>
                  <a:cxn ang="0">
                    <a:pos x="8" y="175"/>
                  </a:cxn>
                  <a:cxn ang="0">
                    <a:pos x="8" y="175"/>
                  </a:cxn>
                  <a:cxn ang="0">
                    <a:pos x="13" y="172"/>
                  </a:cxn>
                  <a:cxn ang="0">
                    <a:pos x="16" y="167"/>
                  </a:cxn>
                  <a:cxn ang="0">
                    <a:pos x="23" y="156"/>
                  </a:cxn>
                  <a:cxn ang="0">
                    <a:pos x="23" y="156"/>
                  </a:cxn>
                  <a:cxn ang="0">
                    <a:pos x="37" y="137"/>
                  </a:cxn>
                  <a:cxn ang="0">
                    <a:pos x="43" y="127"/>
                  </a:cxn>
                  <a:cxn ang="0">
                    <a:pos x="48" y="118"/>
                  </a:cxn>
                  <a:cxn ang="0">
                    <a:pos x="48" y="118"/>
                  </a:cxn>
                  <a:cxn ang="0">
                    <a:pos x="60" y="91"/>
                  </a:cxn>
                  <a:cxn ang="0">
                    <a:pos x="67" y="79"/>
                  </a:cxn>
                  <a:cxn ang="0">
                    <a:pos x="74" y="66"/>
                  </a:cxn>
                  <a:cxn ang="0">
                    <a:pos x="74" y="66"/>
                  </a:cxn>
                  <a:cxn ang="0">
                    <a:pos x="91" y="37"/>
                  </a:cxn>
                  <a:cxn ang="0">
                    <a:pos x="101" y="23"/>
                  </a:cxn>
                  <a:cxn ang="0">
                    <a:pos x="109" y="7"/>
                  </a:cxn>
                  <a:cxn ang="0">
                    <a:pos x="109" y="7"/>
                  </a:cxn>
                  <a:cxn ang="0">
                    <a:pos x="109" y="5"/>
                  </a:cxn>
                  <a:cxn ang="0">
                    <a:pos x="109" y="4"/>
                  </a:cxn>
                  <a:cxn ang="0">
                    <a:pos x="108" y="2"/>
                  </a:cxn>
                  <a:cxn ang="0">
                    <a:pos x="107" y="1"/>
                  </a:cxn>
                  <a:cxn ang="0">
                    <a:pos x="105" y="0"/>
                  </a:cxn>
                  <a:cxn ang="0">
                    <a:pos x="104" y="0"/>
                  </a:cxn>
                  <a:cxn ang="0">
                    <a:pos x="102" y="1"/>
                  </a:cxn>
                  <a:cxn ang="0">
                    <a:pos x="101" y="3"/>
                  </a:cxn>
                  <a:cxn ang="0">
                    <a:pos x="101" y="3"/>
                  </a:cxn>
                </a:cxnLst>
                <a:rect l="0" t="0" r="r" b="b"/>
                <a:pathLst>
                  <a:path w="109" h="176">
                    <a:moveTo>
                      <a:pt x="101" y="3"/>
                    </a:moveTo>
                    <a:lnTo>
                      <a:pt x="101" y="3"/>
                    </a:lnTo>
                    <a:lnTo>
                      <a:pt x="88" y="23"/>
                    </a:lnTo>
                    <a:lnTo>
                      <a:pt x="76" y="43"/>
                    </a:lnTo>
                    <a:lnTo>
                      <a:pt x="63" y="63"/>
                    </a:lnTo>
                    <a:lnTo>
                      <a:pt x="57" y="73"/>
                    </a:lnTo>
                    <a:lnTo>
                      <a:pt x="53" y="85"/>
                    </a:lnTo>
                    <a:lnTo>
                      <a:pt x="53" y="85"/>
                    </a:lnTo>
                    <a:lnTo>
                      <a:pt x="42" y="109"/>
                    </a:lnTo>
                    <a:lnTo>
                      <a:pt x="36" y="121"/>
                    </a:lnTo>
                    <a:lnTo>
                      <a:pt x="28" y="132"/>
                    </a:lnTo>
                    <a:lnTo>
                      <a:pt x="28" y="132"/>
                    </a:lnTo>
                    <a:lnTo>
                      <a:pt x="17" y="151"/>
                    </a:lnTo>
                    <a:lnTo>
                      <a:pt x="10" y="161"/>
                    </a:lnTo>
                    <a:lnTo>
                      <a:pt x="6" y="164"/>
                    </a:lnTo>
                    <a:lnTo>
                      <a:pt x="3" y="167"/>
                    </a:lnTo>
                    <a:lnTo>
                      <a:pt x="3" y="167"/>
                    </a:lnTo>
                    <a:lnTo>
                      <a:pt x="2" y="168"/>
                    </a:lnTo>
                    <a:lnTo>
                      <a:pt x="0" y="169"/>
                    </a:lnTo>
                    <a:lnTo>
                      <a:pt x="0" y="172"/>
                    </a:lnTo>
                    <a:lnTo>
                      <a:pt x="0" y="173"/>
                    </a:lnTo>
                    <a:lnTo>
                      <a:pt x="4" y="176"/>
                    </a:lnTo>
                    <a:lnTo>
                      <a:pt x="6" y="176"/>
                    </a:lnTo>
                    <a:lnTo>
                      <a:pt x="8" y="175"/>
                    </a:lnTo>
                    <a:lnTo>
                      <a:pt x="8" y="175"/>
                    </a:lnTo>
                    <a:lnTo>
                      <a:pt x="13" y="172"/>
                    </a:lnTo>
                    <a:lnTo>
                      <a:pt x="16" y="167"/>
                    </a:lnTo>
                    <a:lnTo>
                      <a:pt x="23" y="156"/>
                    </a:lnTo>
                    <a:lnTo>
                      <a:pt x="23" y="156"/>
                    </a:lnTo>
                    <a:lnTo>
                      <a:pt x="37" y="137"/>
                    </a:lnTo>
                    <a:lnTo>
                      <a:pt x="43" y="127"/>
                    </a:lnTo>
                    <a:lnTo>
                      <a:pt x="48" y="118"/>
                    </a:lnTo>
                    <a:lnTo>
                      <a:pt x="48" y="118"/>
                    </a:lnTo>
                    <a:lnTo>
                      <a:pt x="60" y="91"/>
                    </a:lnTo>
                    <a:lnTo>
                      <a:pt x="67" y="79"/>
                    </a:lnTo>
                    <a:lnTo>
                      <a:pt x="74" y="66"/>
                    </a:lnTo>
                    <a:lnTo>
                      <a:pt x="74" y="66"/>
                    </a:lnTo>
                    <a:lnTo>
                      <a:pt x="91" y="37"/>
                    </a:lnTo>
                    <a:lnTo>
                      <a:pt x="101" y="23"/>
                    </a:lnTo>
                    <a:lnTo>
                      <a:pt x="109" y="7"/>
                    </a:lnTo>
                    <a:lnTo>
                      <a:pt x="109" y="7"/>
                    </a:lnTo>
                    <a:lnTo>
                      <a:pt x="109" y="5"/>
                    </a:lnTo>
                    <a:lnTo>
                      <a:pt x="109" y="4"/>
                    </a:lnTo>
                    <a:lnTo>
                      <a:pt x="108" y="2"/>
                    </a:lnTo>
                    <a:lnTo>
                      <a:pt x="107" y="1"/>
                    </a:lnTo>
                    <a:lnTo>
                      <a:pt x="105" y="0"/>
                    </a:lnTo>
                    <a:lnTo>
                      <a:pt x="104" y="0"/>
                    </a:lnTo>
                    <a:lnTo>
                      <a:pt x="102" y="1"/>
                    </a:lnTo>
                    <a:lnTo>
                      <a:pt x="101" y="3"/>
                    </a:lnTo>
                    <a:lnTo>
                      <a:pt x="101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59" name="Freeform 886"/>
              <p:cNvSpPr/>
              <p:nvPr/>
            </p:nvSpPr>
            <p:spPr bwMode="auto">
              <a:xfrm>
                <a:off x="4352925" y="1239838"/>
                <a:ext cx="50800" cy="92075"/>
              </a:xfrm>
              <a:custGeom>
                <a:avLst/>
                <a:gdLst/>
                <a:ahLst/>
                <a:cxnLst>
                  <a:cxn ang="0">
                    <a:pos x="85" y="4"/>
                  </a:cxn>
                  <a:cxn ang="0">
                    <a:pos x="85" y="4"/>
                  </a:cxn>
                  <a:cxn ang="0">
                    <a:pos x="82" y="12"/>
                  </a:cxn>
                  <a:cxn ang="0">
                    <a:pos x="79" y="21"/>
                  </a:cxn>
                  <a:cxn ang="0">
                    <a:pos x="75" y="31"/>
                  </a:cxn>
                  <a:cxn ang="0">
                    <a:pos x="71" y="39"/>
                  </a:cxn>
                  <a:cxn ang="0">
                    <a:pos x="71" y="39"/>
                  </a:cxn>
                  <a:cxn ang="0">
                    <a:pos x="63" y="60"/>
                  </a:cxn>
                  <a:cxn ang="0">
                    <a:pos x="54" y="80"/>
                  </a:cxn>
                  <a:cxn ang="0">
                    <a:pos x="54" y="80"/>
                  </a:cxn>
                  <a:cxn ang="0">
                    <a:pos x="43" y="103"/>
                  </a:cxn>
                  <a:cxn ang="0">
                    <a:pos x="31" y="126"/>
                  </a:cxn>
                  <a:cxn ang="0">
                    <a:pos x="16" y="146"/>
                  </a:cxn>
                  <a:cxn ang="0">
                    <a:pos x="1" y="167"/>
                  </a:cxn>
                  <a:cxn ang="0">
                    <a:pos x="1" y="167"/>
                  </a:cxn>
                  <a:cxn ang="0">
                    <a:pos x="0" y="169"/>
                  </a:cxn>
                  <a:cxn ang="0">
                    <a:pos x="0" y="172"/>
                  </a:cxn>
                  <a:cxn ang="0">
                    <a:pos x="2" y="174"/>
                  </a:cxn>
                  <a:cxn ang="0">
                    <a:pos x="4" y="174"/>
                  </a:cxn>
                  <a:cxn ang="0">
                    <a:pos x="9" y="174"/>
                  </a:cxn>
                  <a:cxn ang="0">
                    <a:pos x="9" y="174"/>
                  </a:cxn>
                  <a:cxn ang="0">
                    <a:pos x="12" y="174"/>
                  </a:cxn>
                  <a:cxn ang="0">
                    <a:pos x="13" y="172"/>
                  </a:cxn>
                  <a:cxn ang="0">
                    <a:pos x="13" y="169"/>
                  </a:cxn>
                  <a:cxn ang="0">
                    <a:pos x="12" y="167"/>
                  </a:cxn>
                  <a:cxn ang="0">
                    <a:pos x="12" y="167"/>
                  </a:cxn>
                  <a:cxn ang="0">
                    <a:pos x="27" y="147"/>
                  </a:cxn>
                  <a:cxn ang="0">
                    <a:pos x="40" y="128"/>
                  </a:cxn>
                  <a:cxn ang="0">
                    <a:pos x="51" y="107"/>
                  </a:cxn>
                  <a:cxn ang="0">
                    <a:pos x="62" y="85"/>
                  </a:cxn>
                  <a:cxn ang="0">
                    <a:pos x="62" y="85"/>
                  </a:cxn>
                  <a:cxn ang="0">
                    <a:pos x="72" y="64"/>
                  </a:cxn>
                  <a:cxn ang="0">
                    <a:pos x="80" y="41"/>
                  </a:cxn>
                  <a:cxn ang="0">
                    <a:pos x="80" y="41"/>
                  </a:cxn>
                  <a:cxn ang="0">
                    <a:pos x="85" y="32"/>
                  </a:cxn>
                  <a:cxn ang="0">
                    <a:pos x="89" y="23"/>
                  </a:cxn>
                  <a:cxn ang="0">
                    <a:pos x="92" y="14"/>
                  </a:cxn>
                  <a:cxn ang="0">
                    <a:pos x="95" y="4"/>
                  </a:cxn>
                  <a:cxn ang="0">
                    <a:pos x="95" y="4"/>
                  </a:cxn>
                  <a:cxn ang="0">
                    <a:pos x="94" y="2"/>
                  </a:cxn>
                  <a:cxn ang="0">
                    <a:pos x="94" y="1"/>
                  </a:cxn>
                  <a:cxn ang="0">
                    <a:pos x="92" y="0"/>
                  </a:cxn>
                  <a:cxn ang="0">
                    <a:pos x="91" y="0"/>
                  </a:cxn>
                  <a:cxn ang="0">
                    <a:pos x="87" y="1"/>
                  </a:cxn>
                  <a:cxn ang="0">
                    <a:pos x="86" y="2"/>
                  </a:cxn>
                  <a:cxn ang="0">
                    <a:pos x="85" y="4"/>
                  </a:cxn>
                  <a:cxn ang="0">
                    <a:pos x="85" y="4"/>
                  </a:cxn>
                </a:cxnLst>
                <a:rect l="0" t="0" r="r" b="b"/>
                <a:pathLst>
                  <a:path w="95" h="174">
                    <a:moveTo>
                      <a:pt x="85" y="4"/>
                    </a:moveTo>
                    <a:lnTo>
                      <a:pt x="85" y="4"/>
                    </a:lnTo>
                    <a:lnTo>
                      <a:pt x="82" y="12"/>
                    </a:lnTo>
                    <a:lnTo>
                      <a:pt x="79" y="21"/>
                    </a:lnTo>
                    <a:lnTo>
                      <a:pt x="75" y="31"/>
                    </a:lnTo>
                    <a:lnTo>
                      <a:pt x="71" y="39"/>
                    </a:lnTo>
                    <a:lnTo>
                      <a:pt x="71" y="39"/>
                    </a:lnTo>
                    <a:lnTo>
                      <a:pt x="63" y="60"/>
                    </a:lnTo>
                    <a:lnTo>
                      <a:pt x="54" y="80"/>
                    </a:lnTo>
                    <a:lnTo>
                      <a:pt x="54" y="80"/>
                    </a:lnTo>
                    <a:lnTo>
                      <a:pt x="43" y="103"/>
                    </a:lnTo>
                    <a:lnTo>
                      <a:pt x="31" y="126"/>
                    </a:lnTo>
                    <a:lnTo>
                      <a:pt x="16" y="146"/>
                    </a:lnTo>
                    <a:lnTo>
                      <a:pt x="1" y="167"/>
                    </a:lnTo>
                    <a:lnTo>
                      <a:pt x="1" y="167"/>
                    </a:lnTo>
                    <a:lnTo>
                      <a:pt x="0" y="169"/>
                    </a:lnTo>
                    <a:lnTo>
                      <a:pt x="0" y="172"/>
                    </a:lnTo>
                    <a:lnTo>
                      <a:pt x="2" y="174"/>
                    </a:lnTo>
                    <a:lnTo>
                      <a:pt x="4" y="174"/>
                    </a:lnTo>
                    <a:lnTo>
                      <a:pt x="9" y="174"/>
                    </a:lnTo>
                    <a:lnTo>
                      <a:pt x="9" y="174"/>
                    </a:lnTo>
                    <a:lnTo>
                      <a:pt x="12" y="174"/>
                    </a:lnTo>
                    <a:lnTo>
                      <a:pt x="13" y="172"/>
                    </a:lnTo>
                    <a:lnTo>
                      <a:pt x="13" y="169"/>
                    </a:lnTo>
                    <a:lnTo>
                      <a:pt x="12" y="167"/>
                    </a:lnTo>
                    <a:lnTo>
                      <a:pt x="12" y="167"/>
                    </a:lnTo>
                    <a:lnTo>
                      <a:pt x="27" y="147"/>
                    </a:lnTo>
                    <a:lnTo>
                      <a:pt x="40" y="128"/>
                    </a:lnTo>
                    <a:lnTo>
                      <a:pt x="51" y="107"/>
                    </a:lnTo>
                    <a:lnTo>
                      <a:pt x="62" y="85"/>
                    </a:lnTo>
                    <a:lnTo>
                      <a:pt x="62" y="85"/>
                    </a:lnTo>
                    <a:lnTo>
                      <a:pt x="72" y="64"/>
                    </a:lnTo>
                    <a:lnTo>
                      <a:pt x="80" y="41"/>
                    </a:lnTo>
                    <a:lnTo>
                      <a:pt x="80" y="41"/>
                    </a:lnTo>
                    <a:lnTo>
                      <a:pt x="85" y="32"/>
                    </a:lnTo>
                    <a:lnTo>
                      <a:pt x="89" y="23"/>
                    </a:lnTo>
                    <a:lnTo>
                      <a:pt x="92" y="14"/>
                    </a:lnTo>
                    <a:lnTo>
                      <a:pt x="95" y="4"/>
                    </a:lnTo>
                    <a:lnTo>
                      <a:pt x="95" y="4"/>
                    </a:lnTo>
                    <a:lnTo>
                      <a:pt x="94" y="2"/>
                    </a:lnTo>
                    <a:lnTo>
                      <a:pt x="94" y="1"/>
                    </a:lnTo>
                    <a:lnTo>
                      <a:pt x="92" y="0"/>
                    </a:lnTo>
                    <a:lnTo>
                      <a:pt x="91" y="0"/>
                    </a:lnTo>
                    <a:lnTo>
                      <a:pt x="87" y="1"/>
                    </a:lnTo>
                    <a:lnTo>
                      <a:pt x="86" y="2"/>
                    </a:lnTo>
                    <a:lnTo>
                      <a:pt x="85" y="4"/>
                    </a:lnTo>
                    <a:lnTo>
                      <a:pt x="85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60" name="Freeform 887"/>
              <p:cNvSpPr/>
              <p:nvPr/>
            </p:nvSpPr>
            <p:spPr bwMode="auto">
              <a:xfrm>
                <a:off x="4408488" y="1254125"/>
                <a:ext cx="52388" cy="79375"/>
              </a:xfrm>
              <a:custGeom>
                <a:avLst/>
                <a:gdLst/>
                <a:ahLst/>
                <a:cxnLst>
                  <a:cxn ang="0">
                    <a:pos x="90" y="5"/>
                  </a:cxn>
                  <a:cxn ang="0">
                    <a:pos x="90" y="5"/>
                  </a:cxn>
                  <a:cxn ang="0">
                    <a:pos x="88" y="14"/>
                  </a:cxn>
                  <a:cxn ang="0">
                    <a:pos x="85" y="24"/>
                  </a:cxn>
                  <a:cxn ang="0">
                    <a:pos x="80" y="34"/>
                  </a:cxn>
                  <a:cxn ang="0">
                    <a:pos x="74" y="44"/>
                  </a:cxn>
                  <a:cxn ang="0">
                    <a:pos x="61" y="63"/>
                  </a:cxn>
                  <a:cxn ang="0">
                    <a:pos x="49" y="79"/>
                  </a:cxn>
                  <a:cxn ang="0">
                    <a:pos x="49" y="79"/>
                  </a:cxn>
                  <a:cxn ang="0">
                    <a:pos x="23" y="111"/>
                  </a:cxn>
                  <a:cxn ang="0">
                    <a:pos x="11" y="128"/>
                  </a:cxn>
                  <a:cxn ang="0">
                    <a:pos x="0" y="144"/>
                  </a:cxn>
                  <a:cxn ang="0">
                    <a:pos x="0" y="144"/>
                  </a:cxn>
                  <a:cxn ang="0">
                    <a:pos x="0" y="146"/>
                  </a:cxn>
                  <a:cxn ang="0">
                    <a:pos x="0" y="148"/>
                  </a:cxn>
                  <a:cxn ang="0">
                    <a:pos x="1" y="149"/>
                  </a:cxn>
                  <a:cxn ang="0">
                    <a:pos x="2" y="150"/>
                  </a:cxn>
                  <a:cxn ang="0">
                    <a:pos x="4" y="151"/>
                  </a:cxn>
                  <a:cxn ang="0">
                    <a:pos x="5" y="151"/>
                  </a:cxn>
                  <a:cxn ang="0">
                    <a:pos x="7" y="150"/>
                  </a:cxn>
                  <a:cxn ang="0">
                    <a:pos x="8" y="149"/>
                  </a:cxn>
                  <a:cxn ang="0">
                    <a:pos x="8" y="149"/>
                  </a:cxn>
                  <a:cxn ang="0">
                    <a:pos x="16" y="139"/>
                  </a:cxn>
                  <a:cxn ang="0">
                    <a:pos x="22" y="129"/>
                  </a:cxn>
                  <a:cxn ang="0">
                    <a:pos x="37" y="110"/>
                  </a:cxn>
                  <a:cxn ang="0">
                    <a:pos x="37" y="110"/>
                  </a:cxn>
                  <a:cxn ang="0">
                    <a:pos x="52" y="93"/>
                  </a:cxn>
                  <a:cxn ang="0">
                    <a:pos x="60" y="82"/>
                  </a:cxn>
                  <a:cxn ang="0">
                    <a:pos x="65" y="73"/>
                  </a:cxn>
                  <a:cxn ang="0">
                    <a:pos x="65" y="73"/>
                  </a:cxn>
                  <a:cxn ang="0">
                    <a:pos x="76" y="56"/>
                  </a:cxn>
                  <a:cxn ang="0">
                    <a:pos x="86" y="40"/>
                  </a:cxn>
                  <a:cxn ang="0">
                    <a:pos x="91" y="32"/>
                  </a:cxn>
                  <a:cxn ang="0">
                    <a:pos x="95" y="23"/>
                  </a:cxn>
                  <a:cxn ang="0">
                    <a:pos x="98" y="14"/>
                  </a:cxn>
                  <a:cxn ang="0">
                    <a:pos x="99" y="5"/>
                  </a:cxn>
                  <a:cxn ang="0">
                    <a:pos x="99" y="5"/>
                  </a:cxn>
                  <a:cxn ang="0">
                    <a:pos x="99" y="3"/>
                  </a:cxn>
                  <a:cxn ang="0">
                    <a:pos x="98" y="1"/>
                  </a:cxn>
                  <a:cxn ang="0">
                    <a:pos x="97" y="1"/>
                  </a:cxn>
                  <a:cxn ang="0">
                    <a:pos x="95" y="0"/>
                  </a:cxn>
                  <a:cxn ang="0">
                    <a:pos x="92" y="1"/>
                  </a:cxn>
                  <a:cxn ang="0">
                    <a:pos x="91" y="3"/>
                  </a:cxn>
                  <a:cxn ang="0">
                    <a:pos x="90" y="5"/>
                  </a:cxn>
                  <a:cxn ang="0">
                    <a:pos x="90" y="5"/>
                  </a:cxn>
                </a:cxnLst>
                <a:rect l="0" t="0" r="r" b="b"/>
                <a:pathLst>
                  <a:path w="99" h="151">
                    <a:moveTo>
                      <a:pt x="90" y="5"/>
                    </a:moveTo>
                    <a:lnTo>
                      <a:pt x="90" y="5"/>
                    </a:lnTo>
                    <a:lnTo>
                      <a:pt x="88" y="14"/>
                    </a:lnTo>
                    <a:lnTo>
                      <a:pt x="85" y="24"/>
                    </a:lnTo>
                    <a:lnTo>
                      <a:pt x="80" y="34"/>
                    </a:lnTo>
                    <a:lnTo>
                      <a:pt x="74" y="44"/>
                    </a:lnTo>
                    <a:lnTo>
                      <a:pt x="61" y="63"/>
                    </a:lnTo>
                    <a:lnTo>
                      <a:pt x="49" y="79"/>
                    </a:lnTo>
                    <a:lnTo>
                      <a:pt x="49" y="79"/>
                    </a:lnTo>
                    <a:lnTo>
                      <a:pt x="23" y="111"/>
                    </a:lnTo>
                    <a:lnTo>
                      <a:pt x="11" y="128"/>
                    </a:lnTo>
                    <a:lnTo>
                      <a:pt x="0" y="144"/>
                    </a:lnTo>
                    <a:lnTo>
                      <a:pt x="0" y="144"/>
                    </a:lnTo>
                    <a:lnTo>
                      <a:pt x="0" y="146"/>
                    </a:lnTo>
                    <a:lnTo>
                      <a:pt x="0" y="148"/>
                    </a:lnTo>
                    <a:lnTo>
                      <a:pt x="1" y="149"/>
                    </a:lnTo>
                    <a:lnTo>
                      <a:pt x="2" y="150"/>
                    </a:lnTo>
                    <a:lnTo>
                      <a:pt x="4" y="151"/>
                    </a:lnTo>
                    <a:lnTo>
                      <a:pt x="5" y="151"/>
                    </a:lnTo>
                    <a:lnTo>
                      <a:pt x="7" y="150"/>
                    </a:lnTo>
                    <a:lnTo>
                      <a:pt x="8" y="149"/>
                    </a:lnTo>
                    <a:lnTo>
                      <a:pt x="8" y="149"/>
                    </a:lnTo>
                    <a:lnTo>
                      <a:pt x="16" y="139"/>
                    </a:lnTo>
                    <a:lnTo>
                      <a:pt x="22" y="129"/>
                    </a:lnTo>
                    <a:lnTo>
                      <a:pt x="37" y="110"/>
                    </a:lnTo>
                    <a:lnTo>
                      <a:pt x="37" y="110"/>
                    </a:lnTo>
                    <a:lnTo>
                      <a:pt x="52" y="93"/>
                    </a:lnTo>
                    <a:lnTo>
                      <a:pt x="60" y="82"/>
                    </a:lnTo>
                    <a:lnTo>
                      <a:pt x="65" y="73"/>
                    </a:lnTo>
                    <a:lnTo>
                      <a:pt x="65" y="73"/>
                    </a:lnTo>
                    <a:lnTo>
                      <a:pt x="76" y="56"/>
                    </a:lnTo>
                    <a:lnTo>
                      <a:pt x="86" y="40"/>
                    </a:lnTo>
                    <a:lnTo>
                      <a:pt x="91" y="32"/>
                    </a:lnTo>
                    <a:lnTo>
                      <a:pt x="95" y="23"/>
                    </a:lnTo>
                    <a:lnTo>
                      <a:pt x="98" y="14"/>
                    </a:lnTo>
                    <a:lnTo>
                      <a:pt x="99" y="5"/>
                    </a:lnTo>
                    <a:lnTo>
                      <a:pt x="99" y="5"/>
                    </a:lnTo>
                    <a:lnTo>
                      <a:pt x="99" y="3"/>
                    </a:lnTo>
                    <a:lnTo>
                      <a:pt x="98" y="1"/>
                    </a:lnTo>
                    <a:lnTo>
                      <a:pt x="97" y="1"/>
                    </a:lnTo>
                    <a:lnTo>
                      <a:pt x="95" y="0"/>
                    </a:lnTo>
                    <a:lnTo>
                      <a:pt x="92" y="1"/>
                    </a:lnTo>
                    <a:lnTo>
                      <a:pt x="91" y="3"/>
                    </a:lnTo>
                    <a:lnTo>
                      <a:pt x="90" y="5"/>
                    </a:lnTo>
                    <a:lnTo>
                      <a:pt x="90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61" name="Freeform 888"/>
              <p:cNvSpPr/>
              <p:nvPr/>
            </p:nvSpPr>
            <p:spPr bwMode="auto">
              <a:xfrm>
                <a:off x="4465638" y="1258888"/>
                <a:ext cx="50800" cy="90488"/>
              </a:xfrm>
              <a:custGeom>
                <a:avLst/>
                <a:gdLst/>
                <a:ahLst/>
                <a:cxnLst>
                  <a:cxn ang="0">
                    <a:pos x="85" y="4"/>
                  </a:cxn>
                  <a:cxn ang="0">
                    <a:pos x="85" y="4"/>
                  </a:cxn>
                  <a:cxn ang="0">
                    <a:pos x="83" y="13"/>
                  </a:cxn>
                  <a:cxn ang="0">
                    <a:pos x="80" y="24"/>
                  </a:cxn>
                  <a:cxn ang="0">
                    <a:pos x="75" y="33"/>
                  </a:cxn>
                  <a:cxn ang="0">
                    <a:pos x="71" y="42"/>
                  </a:cxn>
                  <a:cxn ang="0">
                    <a:pos x="59" y="61"/>
                  </a:cxn>
                  <a:cxn ang="0">
                    <a:pos x="48" y="78"/>
                  </a:cxn>
                  <a:cxn ang="0">
                    <a:pos x="48" y="78"/>
                  </a:cxn>
                  <a:cxn ang="0">
                    <a:pos x="36" y="99"/>
                  </a:cxn>
                  <a:cxn ang="0">
                    <a:pos x="24" y="121"/>
                  </a:cxn>
                  <a:cxn ang="0">
                    <a:pos x="13" y="142"/>
                  </a:cxn>
                  <a:cxn ang="0">
                    <a:pos x="1" y="164"/>
                  </a:cxn>
                  <a:cxn ang="0">
                    <a:pos x="1" y="164"/>
                  </a:cxn>
                  <a:cxn ang="0">
                    <a:pos x="0" y="166"/>
                  </a:cxn>
                  <a:cxn ang="0">
                    <a:pos x="0" y="167"/>
                  </a:cxn>
                  <a:cxn ang="0">
                    <a:pos x="1" y="169"/>
                  </a:cxn>
                  <a:cxn ang="0">
                    <a:pos x="3" y="170"/>
                  </a:cxn>
                  <a:cxn ang="0">
                    <a:pos x="4" y="170"/>
                  </a:cxn>
                  <a:cxn ang="0">
                    <a:pos x="6" y="170"/>
                  </a:cxn>
                  <a:cxn ang="0">
                    <a:pos x="8" y="170"/>
                  </a:cxn>
                  <a:cxn ang="0">
                    <a:pos x="9" y="168"/>
                  </a:cxn>
                  <a:cxn ang="0">
                    <a:pos x="9" y="168"/>
                  </a:cxn>
                  <a:cxn ang="0">
                    <a:pos x="22" y="146"/>
                  </a:cxn>
                  <a:cxn ang="0">
                    <a:pos x="35" y="123"/>
                  </a:cxn>
                  <a:cxn ang="0">
                    <a:pos x="47" y="99"/>
                  </a:cxn>
                  <a:cxn ang="0">
                    <a:pos x="61" y="77"/>
                  </a:cxn>
                  <a:cxn ang="0">
                    <a:pos x="61" y="77"/>
                  </a:cxn>
                  <a:cxn ang="0">
                    <a:pos x="71" y="61"/>
                  </a:cxn>
                  <a:cxn ang="0">
                    <a:pos x="81" y="43"/>
                  </a:cxn>
                  <a:cxn ang="0">
                    <a:pos x="85" y="34"/>
                  </a:cxn>
                  <a:cxn ang="0">
                    <a:pos x="89" y="25"/>
                  </a:cxn>
                  <a:cxn ang="0">
                    <a:pos x="93" y="15"/>
                  </a:cxn>
                  <a:cxn ang="0">
                    <a:pos x="95" y="6"/>
                  </a:cxn>
                  <a:cxn ang="0">
                    <a:pos x="95" y="6"/>
                  </a:cxn>
                  <a:cxn ang="0">
                    <a:pos x="95" y="4"/>
                  </a:cxn>
                  <a:cxn ang="0">
                    <a:pos x="94" y="3"/>
                  </a:cxn>
                  <a:cxn ang="0">
                    <a:pos x="90" y="1"/>
                  </a:cxn>
                  <a:cxn ang="0">
                    <a:pos x="89" y="0"/>
                  </a:cxn>
                  <a:cxn ang="0">
                    <a:pos x="87" y="1"/>
                  </a:cxn>
                  <a:cxn ang="0">
                    <a:pos x="86" y="2"/>
                  </a:cxn>
                  <a:cxn ang="0">
                    <a:pos x="85" y="4"/>
                  </a:cxn>
                  <a:cxn ang="0">
                    <a:pos x="85" y="4"/>
                  </a:cxn>
                </a:cxnLst>
                <a:rect l="0" t="0" r="r" b="b"/>
                <a:pathLst>
                  <a:path w="95" h="170">
                    <a:moveTo>
                      <a:pt x="85" y="4"/>
                    </a:moveTo>
                    <a:lnTo>
                      <a:pt x="85" y="4"/>
                    </a:lnTo>
                    <a:lnTo>
                      <a:pt x="83" y="13"/>
                    </a:lnTo>
                    <a:lnTo>
                      <a:pt x="80" y="24"/>
                    </a:lnTo>
                    <a:lnTo>
                      <a:pt x="75" y="33"/>
                    </a:lnTo>
                    <a:lnTo>
                      <a:pt x="71" y="42"/>
                    </a:lnTo>
                    <a:lnTo>
                      <a:pt x="59" y="61"/>
                    </a:lnTo>
                    <a:lnTo>
                      <a:pt x="48" y="78"/>
                    </a:lnTo>
                    <a:lnTo>
                      <a:pt x="48" y="78"/>
                    </a:lnTo>
                    <a:lnTo>
                      <a:pt x="36" y="99"/>
                    </a:lnTo>
                    <a:lnTo>
                      <a:pt x="24" y="121"/>
                    </a:lnTo>
                    <a:lnTo>
                      <a:pt x="13" y="142"/>
                    </a:lnTo>
                    <a:lnTo>
                      <a:pt x="1" y="164"/>
                    </a:lnTo>
                    <a:lnTo>
                      <a:pt x="1" y="164"/>
                    </a:lnTo>
                    <a:lnTo>
                      <a:pt x="0" y="166"/>
                    </a:lnTo>
                    <a:lnTo>
                      <a:pt x="0" y="167"/>
                    </a:lnTo>
                    <a:lnTo>
                      <a:pt x="1" y="169"/>
                    </a:lnTo>
                    <a:lnTo>
                      <a:pt x="3" y="170"/>
                    </a:lnTo>
                    <a:lnTo>
                      <a:pt x="4" y="170"/>
                    </a:lnTo>
                    <a:lnTo>
                      <a:pt x="6" y="170"/>
                    </a:lnTo>
                    <a:lnTo>
                      <a:pt x="8" y="170"/>
                    </a:lnTo>
                    <a:lnTo>
                      <a:pt x="9" y="168"/>
                    </a:lnTo>
                    <a:lnTo>
                      <a:pt x="9" y="168"/>
                    </a:lnTo>
                    <a:lnTo>
                      <a:pt x="22" y="146"/>
                    </a:lnTo>
                    <a:lnTo>
                      <a:pt x="35" y="123"/>
                    </a:lnTo>
                    <a:lnTo>
                      <a:pt x="47" y="99"/>
                    </a:lnTo>
                    <a:lnTo>
                      <a:pt x="61" y="77"/>
                    </a:lnTo>
                    <a:lnTo>
                      <a:pt x="61" y="77"/>
                    </a:lnTo>
                    <a:lnTo>
                      <a:pt x="71" y="61"/>
                    </a:lnTo>
                    <a:lnTo>
                      <a:pt x="81" y="43"/>
                    </a:lnTo>
                    <a:lnTo>
                      <a:pt x="85" y="34"/>
                    </a:lnTo>
                    <a:lnTo>
                      <a:pt x="89" y="25"/>
                    </a:lnTo>
                    <a:lnTo>
                      <a:pt x="93" y="15"/>
                    </a:lnTo>
                    <a:lnTo>
                      <a:pt x="95" y="6"/>
                    </a:lnTo>
                    <a:lnTo>
                      <a:pt x="95" y="6"/>
                    </a:lnTo>
                    <a:lnTo>
                      <a:pt x="95" y="4"/>
                    </a:lnTo>
                    <a:lnTo>
                      <a:pt x="94" y="3"/>
                    </a:lnTo>
                    <a:lnTo>
                      <a:pt x="90" y="1"/>
                    </a:lnTo>
                    <a:lnTo>
                      <a:pt x="89" y="0"/>
                    </a:lnTo>
                    <a:lnTo>
                      <a:pt x="87" y="1"/>
                    </a:lnTo>
                    <a:lnTo>
                      <a:pt x="86" y="2"/>
                    </a:lnTo>
                    <a:lnTo>
                      <a:pt x="85" y="4"/>
                    </a:lnTo>
                    <a:lnTo>
                      <a:pt x="85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62" name="Freeform 889"/>
              <p:cNvSpPr/>
              <p:nvPr/>
            </p:nvSpPr>
            <p:spPr bwMode="auto">
              <a:xfrm>
                <a:off x="4513263" y="1276350"/>
                <a:ext cx="47625" cy="93663"/>
              </a:xfrm>
              <a:custGeom>
                <a:avLst/>
                <a:gdLst/>
                <a:ahLst/>
                <a:cxnLst>
                  <a:cxn ang="0">
                    <a:pos x="81" y="3"/>
                  </a:cxn>
                  <a:cxn ang="0">
                    <a:pos x="81" y="3"/>
                  </a:cxn>
                  <a:cxn ang="0">
                    <a:pos x="66" y="45"/>
                  </a:cxn>
                  <a:cxn ang="0">
                    <a:pos x="57" y="66"/>
                  </a:cxn>
                  <a:cxn ang="0">
                    <a:pos x="48" y="87"/>
                  </a:cxn>
                  <a:cxn ang="0">
                    <a:pos x="48" y="87"/>
                  </a:cxn>
                  <a:cxn ang="0">
                    <a:pos x="38" y="107"/>
                  </a:cxn>
                  <a:cxn ang="0">
                    <a:pos x="27" y="128"/>
                  </a:cxn>
                  <a:cxn ang="0">
                    <a:pos x="15" y="149"/>
                  </a:cxn>
                  <a:cxn ang="0">
                    <a:pos x="2" y="167"/>
                  </a:cxn>
                  <a:cxn ang="0">
                    <a:pos x="2" y="167"/>
                  </a:cxn>
                  <a:cxn ang="0">
                    <a:pos x="0" y="168"/>
                  </a:cxn>
                  <a:cxn ang="0">
                    <a:pos x="0" y="170"/>
                  </a:cxn>
                  <a:cxn ang="0">
                    <a:pos x="2" y="173"/>
                  </a:cxn>
                  <a:cxn ang="0">
                    <a:pos x="4" y="175"/>
                  </a:cxn>
                  <a:cxn ang="0">
                    <a:pos x="5" y="175"/>
                  </a:cxn>
                  <a:cxn ang="0">
                    <a:pos x="7" y="175"/>
                  </a:cxn>
                  <a:cxn ang="0">
                    <a:pos x="8" y="173"/>
                  </a:cxn>
                  <a:cxn ang="0">
                    <a:pos x="13" y="168"/>
                  </a:cxn>
                  <a:cxn ang="0">
                    <a:pos x="13" y="168"/>
                  </a:cxn>
                  <a:cxn ang="0">
                    <a:pos x="14" y="167"/>
                  </a:cxn>
                  <a:cxn ang="0">
                    <a:pos x="14" y="165"/>
                  </a:cxn>
                  <a:cxn ang="0">
                    <a:pos x="14" y="165"/>
                  </a:cxn>
                  <a:cxn ang="0">
                    <a:pos x="24" y="150"/>
                  </a:cxn>
                  <a:cxn ang="0">
                    <a:pos x="34" y="132"/>
                  </a:cxn>
                  <a:cxn ang="0">
                    <a:pos x="42" y="116"/>
                  </a:cxn>
                  <a:cxn ang="0">
                    <a:pos x="51" y="99"/>
                  </a:cxn>
                  <a:cxn ang="0">
                    <a:pos x="51" y="99"/>
                  </a:cxn>
                  <a:cxn ang="0">
                    <a:pos x="57" y="88"/>
                  </a:cxn>
                  <a:cxn ang="0">
                    <a:pos x="63" y="76"/>
                  </a:cxn>
                  <a:cxn ang="0">
                    <a:pos x="73" y="54"/>
                  </a:cxn>
                  <a:cxn ang="0">
                    <a:pos x="82" y="30"/>
                  </a:cxn>
                  <a:cxn ang="0">
                    <a:pos x="90" y="5"/>
                  </a:cxn>
                  <a:cxn ang="0">
                    <a:pos x="90" y="5"/>
                  </a:cxn>
                  <a:cxn ang="0">
                    <a:pos x="90" y="3"/>
                  </a:cxn>
                  <a:cxn ang="0">
                    <a:pos x="89" y="2"/>
                  </a:cxn>
                  <a:cxn ang="0">
                    <a:pos x="88" y="1"/>
                  </a:cxn>
                  <a:cxn ang="0">
                    <a:pos x="87" y="0"/>
                  </a:cxn>
                  <a:cxn ang="0">
                    <a:pos x="85" y="0"/>
                  </a:cxn>
                  <a:cxn ang="0">
                    <a:pos x="83" y="0"/>
                  </a:cxn>
                  <a:cxn ang="0">
                    <a:pos x="82" y="1"/>
                  </a:cxn>
                  <a:cxn ang="0">
                    <a:pos x="81" y="3"/>
                  </a:cxn>
                  <a:cxn ang="0">
                    <a:pos x="81" y="3"/>
                  </a:cxn>
                </a:cxnLst>
                <a:rect l="0" t="0" r="r" b="b"/>
                <a:pathLst>
                  <a:path w="90" h="175">
                    <a:moveTo>
                      <a:pt x="81" y="3"/>
                    </a:moveTo>
                    <a:lnTo>
                      <a:pt x="81" y="3"/>
                    </a:lnTo>
                    <a:lnTo>
                      <a:pt x="66" y="45"/>
                    </a:lnTo>
                    <a:lnTo>
                      <a:pt x="57" y="66"/>
                    </a:lnTo>
                    <a:lnTo>
                      <a:pt x="48" y="87"/>
                    </a:lnTo>
                    <a:lnTo>
                      <a:pt x="48" y="87"/>
                    </a:lnTo>
                    <a:lnTo>
                      <a:pt x="38" y="107"/>
                    </a:lnTo>
                    <a:lnTo>
                      <a:pt x="27" y="128"/>
                    </a:lnTo>
                    <a:lnTo>
                      <a:pt x="15" y="149"/>
                    </a:lnTo>
                    <a:lnTo>
                      <a:pt x="2" y="167"/>
                    </a:lnTo>
                    <a:lnTo>
                      <a:pt x="2" y="167"/>
                    </a:lnTo>
                    <a:lnTo>
                      <a:pt x="0" y="168"/>
                    </a:lnTo>
                    <a:lnTo>
                      <a:pt x="0" y="170"/>
                    </a:lnTo>
                    <a:lnTo>
                      <a:pt x="2" y="173"/>
                    </a:lnTo>
                    <a:lnTo>
                      <a:pt x="4" y="175"/>
                    </a:lnTo>
                    <a:lnTo>
                      <a:pt x="5" y="175"/>
                    </a:lnTo>
                    <a:lnTo>
                      <a:pt x="7" y="175"/>
                    </a:lnTo>
                    <a:lnTo>
                      <a:pt x="8" y="173"/>
                    </a:lnTo>
                    <a:lnTo>
                      <a:pt x="13" y="168"/>
                    </a:lnTo>
                    <a:lnTo>
                      <a:pt x="13" y="168"/>
                    </a:lnTo>
                    <a:lnTo>
                      <a:pt x="14" y="167"/>
                    </a:lnTo>
                    <a:lnTo>
                      <a:pt x="14" y="165"/>
                    </a:lnTo>
                    <a:lnTo>
                      <a:pt x="14" y="165"/>
                    </a:lnTo>
                    <a:lnTo>
                      <a:pt x="24" y="150"/>
                    </a:lnTo>
                    <a:lnTo>
                      <a:pt x="34" y="132"/>
                    </a:lnTo>
                    <a:lnTo>
                      <a:pt x="42" y="116"/>
                    </a:lnTo>
                    <a:lnTo>
                      <a:pt x="51" y="99"/>
                    </a:lnTo>
                    <a:lnTo>
                      <a:pt x="51" y="99"/>
                    </a:lnTo>
                    <a:lnTo>
                      <a:pt x="57" y="88"/>
                    </a:lnTo>
                    <a:lnTo>
                      <a:pt x="63" y="76"/>
                    </a:lnTo>
                    <a:lnTo>
                      <a:pt x="73" y="54"/>
                    </a:lnTo>
                    <a:lnTo>
                      <a:pt x="82" y="30"/>
                    </a:lnTo>
                    <a:lnTo>
                      <a:pt x="90" y="5"/>
                    </a:lnTo>
                    <a:lnTo>
                      <a:pt x="90" y="5"/>
                    </a:lnTo>
                    <a:lnTo>
                      <a:pt x="90" y="3"/>
                    </a:lnTo>
                    <a:lnTo>
                      <a:pt x="89" y="2"/>
                    </a:lnTo>
                    <a:lnTo>
                      <a:pt x="88" y="1"/>
                    </a:lnTo>
                    <a:lnTo>
                      <a:pt x="87" y="0"/>
                    </a:lnTo>
                    <a:lnTo>
                      <a:pt x="85" y="0"/>
                    </a:lnTo>
                    <a:lnTo>
                      <a:pt x="83" y="0"/>
                    </a:lnTo>
                    <a:lnTo>
                      <a:pt x="82" y="1"/>
                    </a:lnTo>
                    <a:lnTo>
                      <a:pt x="81" y="3"/>
                    </a:lnTo>
                    <a:lnTo>
                      <a:pt x="81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63" name="Freeform 890"/>
              <p:cNvSpPr/>
              <p:nvPr/>
            </p:nvSpPr>
            <p:spPr bwMode="auto">
              <a:xfrm>
                <a:off x="4538663" y="1304925"/>
                <a:ext cx="44450" cy="92075"/>
              </a:xfrm>
              <a:custGeom>
                <a:avLst/>
                <a:gdLst/>
                <a:ahLst/>
                <a:cxnLst>
                  <a:cxn ang="0">
                    <a:pos x="75" y="5"/>
                  </a:cxn>
                  <a:cxn ang="0">
                    <a:pos x="75" y="5"/>
                  </a:cxn>
                  <a:cxn ang="0">
                    <a:pos x="74" y="16"/>
                  </a:cxn>
                  <a:cxn ang="0">
                    <a:pos x="71" y="26"/>
                  </a:cxn>
                  <a:cxn ang="0">
                    <a:pos x="68" y="38"/>
                  </a:cxn>
                  <a:cxn ang="0">
                    <a:pos x="64" y="48"/>
                  </a:cxn>
                  <a:cxn ang="0">
                    <a:pos x="54" y="69"/>
                  </a:cxn>
                  <a:cxn ang="0">
                    <a:pos x="43" y="88"/>
                  </a:cxn>
                  <a:cxn ang="0">
                    <a:pos x="43" y="88"/>
                  </a:cxn>
                  <a:cxn ang="0">
                    <a:pos x="22" y="128"/>
                  </a:cxn>
                  <a:cxn ang="0">
                    <a:pos x="10" y="148"/>
                  </a:cxn>
                  <a:cxn ang="0">
                    <a:pos x="0" y="168"/>
                  </a:cxn>
                  <a:cxn ang="0">
                    <a:pos x="0" y="168"/>
                  </a:cxn>
                  <a:cxn ang="0">
                    <a:pos x="0" y="170"/>
                  </a:cxn>
                  <a:cxn ang="0">
                    <a:pos x="0" y="172"/>
                  </a:cxn>
                  <a:cxn ang="0">
                    <a:pos x="1" y="173"/>
                  </a:cxn>
                  <a:cxn ang="0">
                    <a:pos x="2" y="174"/>
                  </a:cxn>
                  <a:cxn ang="0">
                    <a:pos x="4" y="175"/>
                  </a:cxn>
                  <a:cxn ang="0">
                    <a:pos x="5" y="175"/>
                  </a:cxn>
                  <a:cxn ang="0">
                    <a:pos x="7" y="174"/>
                  </a:cxn>
                  <a:cxn ang="0">
                    <a:pos x="8" y="173"/>
                  </a:cxn>
                  <a:cxn ang="0">
                    <a:pos x="8" y="173"/>
                  </a:cxn>
                  <a:cxn ang="0">
                    <a:pos x="21" y="148"/>
                  </a:cxn>
                  <a:cxn ang="0">
                    <a:pos x="34" y="125"/>
                  </a:cxn>
                  <a:cxn ang="0">
                    <a:pos x="61" y="78"/>
                  </a:cxn>
                  <a:cxn ang="0">
                    <a:pos x="61" y="78"/>
                  </a:cxn>
                  <a:cxn ang="0">
                    <a:pos x="69" y="61"/>
                  </a:cxn>
                  <a:cxn ang="0">
                    <a:pos x="77" y="42"/>
                  </a:cxn>
                  <a:cxn ang="0">
                    <a:pos x="80" y="33"/>
                  </a:cxn>
                  <a:cxn ang="0">
                    <a:pos x="83" y="23"/>
                  </a:cxn>
                  <a:cxn ang="0">
                    <a:pos x="84" y="14"/>
                  </a:cxn>
                  <a:cxn ang="0">
                    <a:pos x="85" y="5"/>
                  </a:cxn>
                  <a:cxn ang="0">
                    <a:pos x="85" y="5"/>
                  </a:cxn>
                  <a:cxn ang="0">
                    <a:pos x="85" y="3"/>
                  </a:cxn>
                  <a:cxn ang="0">
                    <a:pos x="84" y="1"/>
                  </a:cxn>
                  <a:cxn ang="0">
                    <a:pos x="82" y="0"/>
                  </a:cxn>
                  <a:cxn ang="0">
                    <a:pos x="81" y="0"/>
                  </a:cxn>
                  <a:cxn ang="0">
                    <a:pos x="78" y="0"/>
                  </a:cxn>
                  <a:cxn ang="0">
                    <a:pos x="77" y="1"/>
                  </a:cxn>
                  <a:cxn ang="0">
                    <a:pos x="75" y="3"/>
                  </a:cxn>
                  <a:cxn ang="0">
                    <a:pos x="75" y="5"/>
                  </a:cxn>
                  <a:cxn ang="0">
                    <a:pos x="75" y="5"/>
                  </a:cxn>
                </a:cxnLst>
                <a:rect l="0" t="0" r="r" b="b"/>
                <a:pathLst>
                  <a:path w="85" h="175">
                    <a:moveTo>
                      <a:pt x="75" y="5"/>
                    </a:moveTo>
                    <a:lnTo>
                      <a:pt x="75" y="5"/>
                    </a:lnTo>
                    <a:lnTo>
                      <a:pt x="74" y="16"/>
                    </a:lnTo>
                    <a:lnTo>
                      <a:pt x="71" y="26"/>
                    </a:lnTo>
                    <a:lnTo>
                      <a:pt x="68" y="38"/>
                    </a:lnTo>
                    <a:lnTo>
                      <a:pt x="64" y="48"/>
                    </a:lnTo>
                    <a:lnTo>
                      <a:pt x="54" y="69"/>
                    </a:lnTo>
                    <a:lnTo>
                      <a:pt x="43" y="88"/>
                    </a:lnTo>
                    <a:lnTo>
                      <a:pt x="43" y="88"/>
                    </a:lnTo>
                    <a:lnTo>
                      <a:pt x="22" y="128"/>
                    </a:lnTo>
                    <a:lnTo>
                      <a:pt x="10" y="148"/>
                    </a:lnTo>
                    <a:lnTo>
                      <a:pt x="0" y="168"/>
                    </a:lnTo>
                    <a:lnTo>
                      <a:pt x="0" y="168"/>
                    </a:lnTo>
                    <a:lnTo>
                      <a:pt x="0" y="170"/>
                    </a:lnTo>
                    <a:lnTo>
                      <a:pt x="0" y="172"/>
                    </a:lnTo>
                    <a:lnTo>
                      <a:pt x="1" y="173"/>
                    </a:lnTo>
                    <a:lnTo>
                      <a:pt x="2" y="174"/>
                    </a:lnTo>
                    <a:lnTo>
                      <a:pt x="4" y="175"/>
                    </a:lnTo>
                    <a:lnTo>
                      <a:pt x="5" y="175"/>
                    </a:lnTo>
                    <a:lnTo>
                      <a:pt x="7" y="174"/>
                    </a:lnTo>
                    <a:lnTo>
                      <a:pt x="8" y="173"/>
                    </a:lnTo>
                    <a:lnTo>
                      <a:pt x="8" y="173"/>
                    </a:lnTo>
                    <a:lnTo>
                      <a:pt x="21" y="148"/>
                    </a:lnTo>
                    <a:lnTo>
                      <a:pt x="34" y="125"/>
                    </a:lnTo>
                    <a:lnTo>
                      <a:pt x="61" y="78"/>
                    </a:lnTo>
                    <a:lnTo>
                      <a:pt x="61" y="78"/>
                    </a:lnTo>
                    <a:lnTo>
                      <a:pt x="69" y="61"/>
                    </a:lnTo>
                    <a:lnTo>
                      <a:pt x="77" y="42"/>
                    </a:lnTo>
                    <a:lnTo>
                      <a:pt x="80" y="33"/>
                    </a:lnTo>
                    <a:lnTo>
                      <a:pt x="83" y="23"/>
                    </a:lnTo>
                    <a:lnTo>
                      <a:pt x="84" y="14"/>
                    </a:lnTo>
                    <a:lnTo>
                      <a:pt x="85" y="5"/>
                    </a:lnTo>
                    <a:lnTo>
                      <a:pt x="85" y="5"/>
                    </a:lnTo>
                    <a:lnTo>
                      <a:pt x="85" y="3"/>
                    </a:lnTo>
                    <a:lnTo>
                      <a:pt x="84" y="1"/>
                    </a:lnTo>
                    <a:lnTo>
                      <a:pt x="82" y="0"/>
                    </a:lnTo>
                    <a:lnTo>
                      <a:pt x="81" y="0"/>
                    </a:lnTo>
                    <a:lnTo>
                      <a:pt x="78" y="0"/>
                    </a:lnTo>
                    <a:lnTo>
                      <a:pt x="77" y="1"/>
                    </a:lnTo>
                    <a:lnTo>
                      <a:pt x="75" y="3"/>
                    </a:lnTo>
                    <a:lnTo>
                      <a:pt x="75" y="5"/>
                    </a:lnTo>
                    <a:lnTo>
                      <a:pt x="75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64" name="Freeform 891"/>
              <p:cNvSpPr/>
              <p:nvPr/>
            </p:nvSpPr>
            <p:spPr bwMode="auto">
              <a:xfrm>
                <a:off x="4568825" y="1336675"/>
                <a:ext cx="44450" cy="87313"/>
              </a:xfrm>
              <a:custGeom>
                <a:avLst/>
                <a:gdLst/>
                <a:ahLst/>
                <a:cxnLst>
                  <a:cxn ang="0">
                    <a:pos x="85" y="4"/>
                  </a:cxn>
                  <a:cxn ang="0">
                    <a:pos x="85" y="4"/>
                  </a:cxn>
                  <a:cxn ang="0">
                    <a:pos x="85" y="2"/>
                  </a:cxn>
                  <a:cxn ang="0">
                    <a:pos x="82" y="1"/>
                  </a:cxn>
                  <a:cxn ang="0">
                    <a:pos x="79" y="0"/>
                  </a:cxn>
                  <a:cxn ang="0">
                    <a:pos x="78" y="0"/>
                  </a:cxn>
                  <a:cxn ang="0">
                    <a:pos x="76" y="1"/>
                  </a:cxn>
                  <a:cxn ang="0">
                    <a:pos x="75" y="2"/>
                  </a:cxn>
                  <a:cxn ang="0">
                    <a:pos x="75" y="4"/>
                  </a:cxn>
                  <a:cxn ang="0">
                    <a:pos x="75" y="4"/>
                  </a:cxn>
                  <a:cxn ang="0">
                    <a:pos x="75" y="14"/>
                  </a:cxn>
                  <a:cxn ang="0">
                    <a:pos x="73" y="23"/>
                  </a:cxn>
                  <a:cxn ang="0">
                    <a:pos x="69" y="33"/>
                  </a:cxn>
                  <a:cxn ang="0">
                    <a:pos x="64" y="42"/>
                  </a:cxn>
                  <a:cxn ang="0">
                    <a:pos x="52" y="59"/>
                  </a:cxn>
                  <a:cxn ang="0">
                    <a:pos x="47" y="69"/>
                  </a:cxn>
                  <a:cxn ang="0">
                    <a:pos x="43" y="77"/>
                  </a:cxn>
                  <a:cxn ang="0">
                    <a:pos x="43" y="77"/>
                  </a:cxn>
                  <a:cxn ang="0">
                    <a:pos x="35" y="96"/>
                  </a:cxn>
                  <a:cxn ang="0">
                    <a:pos x="27" y="113"/>
                  </a:cxn>
                  <a:cxn ang="0">
                    <a:pos x="27" y="113"/>
                  </a:cxn>
                  <a:cxn ang="0">
                    <a:pos x="16" y="137"/>
                  </a:cxn>
                  <a:cxn ang="0">
                    <a:pos x="10" y="147"/>
                  </a:cxn>
                  <a:cxn ang="0">
                    <a:pos x="6" y="152"/>
                  </a:cxn>
                  <a:cxn ang="0">
                    <a:pos x="2" y="157"/>
                  </a:cxn>
                  <a:cxn ang="0">
                    <a:pos x="2" y="157"/>
                  </a:cxn>
                  <a:cxn ang="0">
                    <a:pos x="0" y="159"/>
                  </a:cxn>
                  <a:cxn ang="0">
                    <a:pos x="0" y="162"/>
                  </a:cxn>
                  <a:cxn ang="0">
                    <a:pos x="1" y="164"/>
                  </a:cxn>
                  <a:cxn ang="0">
                    <a:pos x="4" y="165"/>
                  </a:cxn>
                  <a:cxn ang="0">
                    <a:pos x="9" y="165"/>
                  </a:cxn>
                  <a:cxn ang="0">
                    <a:pos x="9" y="165"/>
                  </a:cxn>
                  <a:cxn ang="0">
                    <a:pos x="11" y="165"/>
                  </a:cxn>
                  <a:cxn ang="0">
                    <a:pos x="13" y="163"/>
                  </a:cxn>
                  <a:cxn ang="0">
                    <a:pos x="13" y="161"/>
                  </a:cxn>
                  <a:cxn ang="0">
                    <a:pos x="13" y="159"/>
                  </a:cxn>
                  <a:cxn ang="0">
                    <a:pos x="13" y="159"/>
                  </a:cxn>
                  <a:cxn ang="0">
                    <a:pos x="16" y="155"/>
                  </a:cxn>
                  <a:cxn ang="0">
                    <a:pos x="19" y="149"/>
                  </a:cxn>
                  <a:cxn ang="0">
                    <a:pos x="25" y="139"/>
                  </a:cxn>
                  <a:cxn ang="0">
                    <a:pos x="25" y="139"/>
                  </a:cxn>
                  <a:cxn ang="0">
                    <a:pos x="37" y="113"/>
                  </a:cxn>
                  <a:cxn ang="0">
                    <a:pos x="49" y="87"/>
                  </a:cxn>
                  <a:cxn ang="0">
                    <a:pos x="49" y="87"/>
                  </a:cxn>
                  <a:cxn ang="0">
                    <a:pos x="54" y="77"/>
                  </a:cxn>
                  <a:cxn ang="0">
                    <a:pos x="60" y="68"/>
                  </a:cxn>
                  <a:cxn ang="0">
                    <a:pos x="72" y="47"/>
                  </a:cxn>
                  <a:cxn ang="0">
                    <a:pos x="77" y="37"/>
                  </a:cxn>
                  <a:cxn ang="0">
                    <a:pos x="81" y="26"/>
                  </a:cxn>
                  <a:cxn ang="0">
                    <a:pos x="85" y="15"/>
                  </a:cxn>
                  <a:cxn ang="0">
                    <a:pos x="85" y="10"/>
                  </a:cxn>
                  <a:cxn ang="0">
                    <a:pos x="85" y="4"/>
                  </a:cxn>
                  <a:cxn ang="0">
                    <a:pos x="85" y="4"/>
                  </a:cxn>
                </a:cxnLst>
                <a:rect l="0" t="0" r="r" b="b"/>
                <a:pathLst>
                  <a:path w="85" h="165">
                    <a:moveTo>
                      <a:pt x="85" y="4"/>
                    </a:moveTo>
                    <a:lnTo>
                      <a:pt x="85" y="4"/>
                    </a:lnTo>
                    <a:lnTo>
                      <a:pt x="85" y="2"/>
                    </a:lnTo>
                    <a:lnTo>
                      <a:pt x="82" y="1"/>
                    </a:lnTo>
                    <a:lnTo>
                      <a:pt x="79" y="0"/>
                    </a:lnTo>
                    <a:lnTo>
                      <a:pt x="78" y="0"/>
                    </a:lnTo>
                    <a:lnTo>
                      <a:pt x="76" y="1"/>
                    </a:lnTo>
                    <a:lnTo>
                      <a:pt x="75" y="2"/>
                    </a:lnTo>
                    <a:lnTo>
                      <a:pt x="75" y="4"/>
                    </a:lnTo>
                    <a:lnTo>
                      <a:pt x="75" y="4"/>
                    </a:lnTo>
                    <a:lnTo>
                      <a:pt x="75" y="14"/>
                    </a:lnTo>
                    <a:lnTo>
                      <a:pt x="73" y="23"/>
                    </a:lnTo>
                    <a:lnTo>
                      <a:pt x="69" y="33"/>
                    </a:lnTo>
                    <a:lnTo>
                      <a:pt x="64" y="42"/>
                    </a:lnTo>
                    <a:lnTo>
                      <a:pt x="52" y="59"/>
                    </a:lnTo>
                    <a:lnTo>
                      <a:pt x="47" y="69"/>
                    </a:lnTo>
                    <a:lnTo>
                      <a:pt x="43" y="77"/>
                    </a:lnTo>
                    <a:lnTo>
                      <a:pt x="43" y="77"/>
                    </a:lnTo>
                    <a:lnTo>
                      <a:pt x="35" y="96"/>
                    </a:lnTo>
                    <a:lnTo>
                      <a:pt x="27" y="113"/>
                    </a:lnTo>
                    <a:lnTo>
                      <a:pt x="27" y="113"/>
                    </a:lnTo>
                    <a:lnTo>
                      <a:pt x="16" y="137"/>
                    </a:lnTo>
                    <a:lnTo>
                      <a:pt x="10" y="147"/>
                    </a:lnTo>
                    <a:lnTo>
                      <a:pt x="6" y="152"/>
                    </a:lnTo>
                    <a:lnTo>
                      <a:pt x="2" y="157"/>
                    </a:lnTo>
                    <a:lnTo>
                      <a:pt x="2" y="157"/>
                    </a:lnTo>
                    <a:lnTo>
                      <a:pt x="0" y="159"/>
                    </a:lnTo>
                    <a:lnTo>
                      <a:pt x="0" y="162"/>
                    </a:lnTo>
                    <a:lnTo>
                      <a:pt x="1" y="164"/>
                    </a:lnTo>
                    <a:lnTo>
                      <a:pt x="4" y="165"/>
                    </a:lnTo>
                    <a:lnTo>
                      <a:pt x="9" y="165"/>
                    </a:lnTo>
                    <a:lnTo>
                      <a:pt x="9" y="165"/>
                    </a:lnTo>
                    <a:lnTo>
                      <a:pt x="11" y="165"/>
                    </a:lnTo>
                    <a:lnTo>
                      <a:pt x="13" y="163"/>
                    </a:lnTo>
                    <a:lnTo>
                      <a:pt x="13" y="161"/>
                    </a:lnTo>
                    <a:lnTo>
                      <a:pt x="13" y="159"/>
                    </a:lnTo>
                    <a:lnTo>
                      <a:pt x="13" y="159"/>
                    </a:lnTo>
                    <a:lnTo>
                      <a:pt x="16" y="155"/>
                    </a:lnTo>
                    <a:lnTo>
                      <a:pt x="19" y="149"/>
                    </a:lnTo>
                    <a:lnTo>
                      <a:pt x="25" y="139"/>
                    </a:lnTo>
                    <a:lnTo>
                      <a:pt x="25" y="139"/>
                    </a:lnTo>
                    <a:lnTo>
                      <a:pt x="37" y="113"/>
                    </a:lnTo>
                    <a:lnTo>
                      <a:pt x="49" y="87"/>
                    </a:lnTo>
                    <a:lnTo>
                      <a:pt x="49" y="87"/>
                    </a:lnTo>
                    <a:lnTo>
                      <a:pt x="54" y="77"/>
                    </a:lnTo>
                    <a:lnTo>
                      <a:pt x="60" y="68"/>
                    </a:lnTo>
                    <a:lnTo>
                      <a:pt x="72" y="47"/>
                    </a:lnTo>
                    <a:lnTo>
                      <a:pt x="77" y="37"/>
                    </a:lnTo>
                    <a:lnTo>
                      <a:pt x="81" y="26"/>
                    </a:lnTo>
                    <a:lnTo>
                      <a:pt x="85" y="15"/>
                    </a:lnTo>
                    <a:lnTo>
                      <a:pt x="85" y="10"/>
                    </a:lnTo>
                    <a:lnTo>
                      <a:pt x="85" y="4"/>
                    </a:lnTo>
                    <a:lnTo>
                      <a:pt x="85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65" name="Freeform 892"/>
              <p:cNvSpPr/>
              <p:nvPr/>
            </p:nvSpPr>
            <p:spPr bwMode="auto">
              <a:xfrm>
                <a:off x="4608513" y="1366838"/>
                <a:ext cx="47625" cy="85725"/>
              </a:xfrm>
              <a:custGeom>
                <a:avLst/>
                <a:gdLst/>
                <a:ahLst/>
                <a:cxnLst>
                  <a:cxn ang="0">
                    <a:pos x="81" y="5"/>
                  </a:cxn>
                  <a:cxn ang="0">
                    <a:pos x="81" y="5"/>
                  </a:cxn>
                  <a:cxn ang="0">
                    <a:pos x="80" y="15"/>
                  </a:cxn>
                  <a:cxn ang="0">
                    <a:pos x="77" y="25"/>
                  </a:cxn>
                  <a:cxn ang="0">
                    <a:pos x="73" y="36"/>
                  </a:cxn>
                  <a:cxn ang="0">
                    <a:pos x="67" y="46"/>
                  </a:cxn>
                  <a:cxn ang="0">
                    <a:pos x="56" y="64"/>
                  </a:cxn>
                  <a:cxn ang="0">
                    <a:pos x="46" y="83"/>
                  </a:cxn>
                  <a:cxn ang="0">
                    <a:pos x="46" y="83"/>
                  </a:cxn>
                  <a:cxn ang="0">
                    <a:pos x="34" y="101"/>
                  </a:cxn>
                  <a:cxn ang="0">
                    <a:pos x="23" y="119"/>
                  </a:cxn>
                  <a:cxn ang="0">
                    <a:pos x="1" y="154"/>
                  </a:cxn>
                  <a:cxn ang="0">
                    <a:pos x="1" y="154"/>
                  </a:cxn>
                  <a:cxn ang="0">
                    <a:pos x="0" y="156"/>
                  </a:cxn>
                  <a:cxn ang="0">
                    <a:pos x="0" y="158"/>
                  </a:cxn>
                  <a:cxn ang="0">
                    <a:pos x="1" y="159"/>
                  </a:cxn>
                  <a:cxn ang="0">
                    <a:pos x="2" y="160"/>
                  </a:cxn>
                  <a:cxn ang="0">
                    <a:pos x="4" y="162"/>
                  </a:cxn>
                  <a:cxn ang="0">
                    <a:pos x="6" y="162"/>
                  </a:cxn>
                  <a:cxn ang="0">
                    <a:pos x="7" y="160"/>
                  </a:cxn>
                  <a:cxn ang="0">
                    <a:pos x="10" y="159"/>
                  </a:cxn>
                  <a:cxn ang="0">
                    <a:pos x="10" y="159"/>
                  </a:cxn>
                  <a:cxn ang="0">
                    <a:pos x="33" y="120"/>
                  </a:cxn>
                  <a:cxn ang="0">
                    <a:pos x="46" y="101"/>
                  </a:cxn>
                  <a:cxn ang="0">
                    <a:pos x="57" y="81"/>
                  </a:cxn>
                  <a:cxn ang="0">
                    <a:pos x="57" y="81"/>
                  </a:cxn>
                  <a:cxn ang="0">
                    <a:pos x="68" y="62"/>
                  </a:cxn>
                  <a:cxn ang="0">
                    <a:pos x="79" y="45"/>
                  </a:cxn>
                  <a:cxn ang="0">
                    <a:pos x="83" y="34"/>
                  </a:cxn>
                  <a:cxn ang="0">
                    <a:pos x="86" y="25"/>
                  </a:cxn>
                  <a:cxn ang="0">
                    <a:pos x="89" y="15"/>
                  </a:cxn>
                  <a:cxn ang="0">
                    <a:pos x="90" y="5"/>
                  </a:cxn>
                  <a:cxn ang="0">
                    <a:pos x="90" y="5"/>
                  </a:cxn>
                  <a:cxn ang="0">
                    <a:pos x="90" y="2"/>
                  </a:cxn>
                  <a:cxn ang="0">
                    <a:pos x="89" y="1"/>
                  </a:cxn>
                  <a:cxn ang="0">
                    <a:pos x="88" y="0"/>
                  </a:cxn>
                  <a:cxn ang="0">
                    <a:pos x="86" y="0"/>
                  </a:cxn>
                  <a:cxn ang="0">
                    <a:pos x="83" y="1"/>
                  </a:cxn>
                  <a:cxn ang="0">
                    <a:pos x="82" y="2"/>
                  </a:cxn>
                  <a:cxn ang="0">
                    <a:pos x="81" y="5"/>
                  </a:cxn>
                  <a:cxn ang="0">
                    <a:pos x="81" y="5"/>
                  </a:cxn>
                </a:cxnLst>
                <a:rect l="0" t="0" r="r" b="b"/>
                <a:pathLst>
                  <a:path w="90" h="162">
                    <a:moveTo>
                      <a:pt x="81" y="5"/>
                    </a:moveTo>
                    <a:lnTo>
                      <a:pt x="81" y="5"/>
                    </a:lnTo>
                    <a:lnTo>
                      <a:pt x="80" y="15"/>
                    </a:lnTo>
                    <a:lnTo>
                      <a:pt x="77" y="25"/>
                    </a:lnTo>
                    <a:lnTo>
                      <a:pt x="73" y="36"/>
                    </a:lnTo>
                    <a:lnTo>
                      <a:pt x="67" y="46"/>
                    </a:lnTo>
                    <a:lnTo>
                      <a:pt x="56" y="64"/>
                    </a:lnTo>
                    <a:lnTo>
                      <a:pt x="46" y="83"/>
                    </a:lnTo>
                    <a:lnTo>
                      <a:pt x="46" y="83"/>
                    </a:lnTo>
                    <a:lnTo>
                      <a:pt x="34" y="101"/>
                    </a:lnTo>
                    <a:lnTo>
                      <a:pt x="23" y="119"/>
                    </a:lnTo>
                    <a:lnTo>
                      <a:pt x="1" y="154"/>
                    </a:lnTo>
                    <a:lnTo>
                      <a:pt x="1" y="154"/>
                    </a:lnTo>
                    <a:lnTo>
                      <a:pt x="0" y="156"/>
                    </a:lnTo>
                    <a:lnTo>
                      <a:pt x="0" y="158"/>
                    </a:lnTo>
                    <a:lnTo>
                      <a:pt x="1" y="159"/>
                    </a:lnTo>
                    <a:lnTo>
                      <a:pt x="2" y="160"/>
                    </a:lnTo>
                    <a:lnTo>
                      <a:pt x="4" y="162"/>
                    </a:lnTo>
                    <a:lnTo>
                      <a:pt x="6" y="162"/>
                    </a:lnTo>
                    <a:lnTo>
                      <a:pt x="7" y="160"/>
                    </a:lnTo>
                    <a:lnTo>
                      <a:pt x="10" y="159"/>
                    </a:lnTo>
                    <a:lnTo>
                      <a:pt x="10" y="159"/>
                    </a:lnTo>
                    <a:lnTo>
                      <a:pt x="33" y="120"/>
                    </a:lnTo>
                    <a:lnTo>
                      <a:pt x="46" y="101"/>
                    </a:lnTo>
                    <a:lnTo>
                      <a:pt x="57" y="81"/>
                    </a:lnTo>
                    <a:lnTo>
                      <a:pt x="57" y="81"/>
                    </a:lnTo>
                    <a:lnTo>
                      <a:pt x="68" y="62"/>
                    </a:lnTo>
                    <a:lnTo>
                      <a:pt x="79" y="45"/>
                    </a:lnTo>
                    <a:lnTo>
                      <a:pt x="83" y="34"/>
                    </a:lnTo>
                    <a:lnTo>
                      <a:pt x="86" y="25"/>
                    </a:lnTo>
                    <a:lnTo>
                      <a:pt x="89" y="15"/>
                    </a:lnTo>
                    <a:lnTo>
                      <a:pt x="90" y="5"/>
                    </a:lnTo>
                    <a:lnTo>
                      <a:pt x="90" y="5"/>
                    </a:lnTo>
                    <a:lnTo>
                      <a:pt x="90" y="2"/>
                    </a:lnTo>
                    <a:lnTo>
                      <a:pt x="89" y="1"/>
                    </a:lnTo>
                    <a:lnTo>
                      <a:pt x="88" y="0"/>
                    </a:lnTo>
                    <a:lnTo>
                      <a:pt x="86" y="0"/>
                    </a:lnTo>
                    <a:lnTo>
                      <a:pt x="83" y="1"/>
                    </a:lnTo>
                    <a:lnTo>
                      <a:pt x="82" y="2"/>
                    </a:lnTo>
                    <a:lnTo>
                      <a:pt x="81" y="5"/>
                    </a:lnTo>
                    <a:lnTo>
                      <a:pt x="81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66" name="Freeform 893"/>
              <p:cNvSpPr/>
              <p:nvPr/>
            </p:nvSpPr>
            <p:spPr bwMode="auto">
              <a:xfrm>
                <a:off x="4632325" y="1397000"/>
                <a:ext cx="49213" cy="85725"/>
              </a:xfrm>
              <a:custGeom>
                <a:avLst/>
                <a:gdLst/>
                <a:ahLst/>
                <a:cxnLst>
                  <a:cxn ang="0">
                    <a:pos x="84" y="0"/>
                  </a:cxn>
                  <a:cxn ang="0">
                    <a:pos x="84" y="0"/>
                  </a:cxn>
                  <a:cxn ang="0">
                    <a:pos x="81" y="3"/>
                  </a:cxn>
                  <a:cxn ang="0">
                    <a:pos x="78" y="6"/>
                  </a:cxn>
                  <a:cxn ang="0">
                    <a:pos x="73" y="14"/>
                  </a:cxn>
                  <a:cxn ang="0">
                    <a:pos x="65" y="29"/>
                  </a:cxn>
                  <a:cxn ang="0">
                    <a:pos x="65" y="29"/>
                  </a:cxn>
                  <a:cxn ang="0">
                    <a:pos x="56" y="46"/>
                  </a:cxn>
                  <a:cxn ang="0">
                    <a:pos x="47" y="61"/>
                  </a:cxn>
                  <a:cxn ang="0">
                    <a:pos x="31" y="93"/>
                  </a:cxn>
                  <a:cxn ang="0">
                    <a:pos x="31" y="93"/>
                  </a:cxn>
                  <a:cxn ang="0">
                    <a:pos x="19" y="114"/>
                  </a:cxn>
                  <a:cxn ang="0">
                    <a:pos x="6" y="133"/>
                  </a:cxn>
                  <a:cxn ang="0">
                    <a:pos x="6" y="133"/>
                  </a:cxn>
                  <a:cxn ang="0">
                    <a:pos x="2" y="140"/>
                  </a:cxn>
                  <a:cxn ang="0">
                    <a:pos x="0" y="146"/>
                  </a:cxn>
                  <a:cxn ang="0">
                    <a:pos x="0" y="152"/>
                  </a:cxn>
                  <a:cxn ang="0">
                    <a:pos x="1" y="156"/>
                  </a:cxn>
                  <a:cxn ang="0">
                    <a:pos x="3" y="159"/>
                  </a:cxn>
                  <a:cxn ang="0">
                    <a:pos x="3" y="159"/>
                  </a:cxn>
                  <a:cxn ang="0">
                    <a:pos x="5" y="160"/>
                  </a:cxn>
                  <a:cxn ang="0">
                    <a:pos x="7" y="161"/>
                  </a:cxn>
                  <a:cxn ang="0">
                    <a:pos x="10" y="160"/>
                  </a:cxn>
                  <a:cxn ang="0">
                    <a:pos x="11" y="158"/>
                  </a:cxn>
                  <a:cxn ang="0">
                    <a:pos x="12" y="156"/>
                  </a:cxn>
                  <a:cxn ang="0">
                    <a:pos x="12" y="156"/>
                  </a:cxn>
                  <a:cxn ang="0">
                    <a:pos x="14" y="155"/>
                  </a:cxn>
                  <a:cxn ang="0">
                    <a:pos x="15" y="154"/>
                  </a:cxn>
                  <a:cxn ang="0">
                    <a:pos x="15" y="150"/>
                  </a:cxn>
                  <a:cxn ang="0">
                    <a:pos x="15" y="149"/>
                  </a:cxn>
                  <a:cxn ang="0">
                    <a:pos x="13" y="148"/>
                  </a:cxn>
                  <a:cxn ang="0">
                    <a:pos x="12" y="147"/>
                  </a:cxn>
                  <a:cxn ang="0">
                    <a:pos x="10" y="147"/>
                  </a:cxn>
                  <a:cxn ang="0">
                    <a:pos x="10" y="147"/>
                  </a:cxn>
                  <a:cxn ang="0">
                    <a:pos x="9" y="148"/>
                  </a:cxn>
                  <a:cxn ang="0">
                    <a:pos x="9" y="148"/>
                  </a:cxn>
                  <a:cxn ang="0">
                    <a:pos x="10" y="145"/>
                  </a:cxn>
                  <a:cxn ang="0">
                    <a:pos x="11" y="142"/>
                  </a:cxn>
                  <a:cxn ang="0">
                    <a:pos x="16" y="136"/>
                  </a:cxn>
                  <a:cxn ang="0">
                    <a:pos x="21" y="130"/>
                  </a:cxn>
                  <a:cxn ang="0">
                    <a:pos x="24" y="125"/>
                  </a:cxn>
                  <a:cxn ang="0">
                    <a:pos x="24" y="125"/>
                  </a:cxn>
                  <a:cxn ang="0">
                    <a:pos x="47" y="83"/>
                  </a:cxn>
                  <a:cxn ang="0">
                    <a:pos x="47" y="83"/>
                  </a:cxn>
                  <a:cxn ang="0">
                    <a:pos x="59" y="61"/>
                  </a:cxn>
                  <a:cxn ang="0">
                    <a:pos x="70" y="40"/>
                  </a:cxn>
                  <a:cxn ang="0">
                    <a:pos x="70" y="40"/>
                  </a:cxn>
                  <a:cxn ang="0">
                    <a:pos x="78" y="24"/>
                  </a:cxn>
                  <a:cxn ang="0">
                    <a:pos x="83" y="15"/>
                  </a:cxn>
                  <a:cxn ang="0">
                    <a:pos x="86" y="12"/>
                  </a:cxn>
                  <a:cxn ang="0">
                    <a:pos x="90" y="8"/>
                  </a:cxn>
                  <a:cxn ang="0">
                    <a:pos x="90" y="8"/>
                  </a:cxn>
                  <a:cxn ang="0">
                    <a:pos x="91" y="7"/>
                  </a:cxn>
                  <a:cxn ang="0">
                    <a:pos x="92" y="6"/>
                  </a:cxn>
                  <a:cxn ang="0">
                    <a:pos x="92" y="4"/>
                  </a:cxn>
                  <a:cxn ang="0">
                    <a:pos x="91" y="2"/>
                  </a:cxn>
                  <a:cxn ang="0">
                    <a:pos x="90" y="1"/>
                  </a:cxn>
                  <a:cxn ang="0">
                    <a:pos x="88" y="0"/>
                  </a:cxn>
                  <a:cxn ang="0">
                    <a:pos x="86" y="0"/>
                  </a:cxn>
                  <a:cxn ang="0">
                    <a:pos x="84" y="0"/>
                  </a:cxn>
                  <a:cxn ang="0">
                    <a:pos x="84" y="0"/>
                  </a:cxn>
                </a:cxnLst>
                <a:rect l="0" t="0" r="r" b="b"/>
                <a:pathLst>
                  <a:path w="92" h="161">
                    <a:moveTo>
                      <a:pt x="84" y="0"/>
                    </a:moveTo>
                    <a:lnTo>
                      <a:pt x="84" y="0"/>
                    </a:lnTo>
                    <a:lnTo>
                      <a:pt x="81" y="3"/>
                    </a:lnTo>
                    <a:lnTo>
                      <a:pt x="78" y="6"/>
                    </a:lnTo>
                    <a:lnTo>
                      <a:pt x="73" y="14"/>
                    </a:lnTo>
                    <a:lnTo>
                      <a:pt x="65" y="29"/>
                    </a:lnTo>
                    <a:lnTo>
                      <a:pt x="65" y="29"/>
                    </a:lnTo>
                    <a:lnTo>
                      <a:pt x="56" y="46"/>
                    </a:lnTo>
                    <a:lnTo>
                      <a:pt x="47" y="61"/>
                    </a:lnTo>
                    <a:lnTo>
                      <a:pt x="31" y="93"/>
                    </a:lnTo>
                    <a:lnTo>
                      <a:pt x="31" y="93"/>
                    </a:lnTo>
                    <a:lnTo>
                      <a:pt x="19" y="114"/>
                    </a:lnTo>
                    <a:lnTo>
                      <a:pt x="6" y="133"/>
                    </a:lnTo>
                    <a:lnTo>
                      <a:pt x="6" y="133"/>
                    </a:lnTo>
                    <a:lnTo>
                      <a:pt x="2" y="140"/>
                    </a:lnTo>
                    <a:lnTo>
                      <a:pt x="0" y="146"/>
                    </a:lnTo>
                    <a:lnTo>
                      <a:pt x="0" y="152"/>
                    </a:lnTo>
                    <a:lnTo>
                      <a:pt x="1" y="156"/>
                    </a:lnTo>
                    <a:lnTo>
                      <a:pt x="3" y="159"/>
                    </a:lnTo>
                    <a:lnTo>
                      <a:pt x="3" y="159"/>
                    </a:lnTo>
                    <a:lnTo>
                      <a:pt x="5" y="160"/>
                    </a:lnTo>
                    <a:lnTo>
                      <a:pt x="7" y="161"/>
                    </a:lnTo>
                    <a:lnTo>
                      <a:pt x="10" y="160"/>
                    </a:lnTo>
                    <a:lnTo>
                      <a:pt x="11" y="158"/>
                    </a:lnTo>
                    <a:lnTo>
                      <a:pt x="12" y="156"/>
                    </a:lnTo>
                    <a:lnTo>
                      <a:pt x="12" y="156"/>
                    </a:lnTo>
                    <a:lnTo>
                      <a:pt x="14" y="155"/>
                    </a:lnTo>
                    <a:lnTo>
                      <a:pt x="15" y="154"/>
                    </a:lnTo>
                    <a:lnTo>
                      <a:pt x="15" y="150"/>
                    </a:lnTo>
                    <a:lnTo>
                      <a:pt x="15" y="149"/>
                    </a:lnTo>
                    <a:lnTo>
                      <a:pt x="13" y="148"/>
                    </a:lnTo>
                    <a:lnTo>
                      <a:pt x="12" y="147"/>
                    </a:lnTo>
                    <a:lnTo>
                      <a:pt x="10" y="147"/>
                    </a:lnTo>
                    <a:lnTo>
                      <a:pt x="10" y="147"/>
                    </a:lnTo>
                    <a:lnTo>
                      <a:pt x="9" y="148"/>
                    </a:lnTo>
                    <a:lnTo>
                      <a:pt x="9" y="148"/>
                    </a:lnTo>
                    <a:lnTo>
                      <a:pt x="10" y="145"/>
                    </a:lnTo>
                    <a:lnTo>
                      <a:pt x="11" y="142"/>
                    </a:lnTo>
                    <a:lnTo>
                      <a:pt x="16" y="136"/>
                    </a:lnTo>
                    <a:lnTo>
                      <a:pt x="21" y="130"/>
                    </a:lnTo>
                    <a:lnTo>
                      <a:pt x="24" y="125"/>
                    </a:lnTo>
                    <a:lnTo>
                      <a:pt x="24" y="125"/>
                    </a:lnTo>
                    <a:lnTo>
                      <a:pt x="47" y="83"/>
                    </a:lnTo>
                    <a:lnTo>
                      <a:pt x="47" y="83"/>
                    </a:lnTo>
                    <a:lnTo>
                      <a:pt x="59" y="61"/>
                    </a:lnTo>
                    <a:lnTo>
                      <a:pt x="70" y="40"/>
                    </a:lnTo>
                    <a:lnTo>
                      <a:pt x="70" y="40"/>
                    </a:lnTo>
                    <a:lnTo>
                      <a:pt x="78" y="24"/>
                    </a:lnTo>
                    <a:lnTo>
                      <a:pt x="83" y="15"/>
                    </a:lnTo>
                    <a:lnTo>
                      <a:pt x="86" y="12"/>
                    </a:lnTo>
                    <a:lnTo>
                      <a:pt x="90" y="8"/>
                    </a:lnTo>
                    <a:lnTo>
                      <a:pt x="90" y="8"/>
                    </a:lnTo>
                    <a:lnTo>
                      <a:pt x="91" y="7"/>
                    </a:lnTo>
                    <a:lnTo>
                      <a:pt x="92" y="6"/>
                    </a:lnTo>
                    <a:lnTo>
                      <a:pt x="92" y="4"/>
                    </a:lnTo>
                    <a:lnTo>
                      <a:pt x="91" y="2"/>
                    </a:lnTo>
                    <a:lnTo>
                      <a:pt x="90" y="1"/>
                    </a:lnTo>
                    <a:lnTo>
                      <a:pt x="88" y="0"/>
                    </a:lnTo>
                    <a:lnTo>
                      <a:pt x="86" y="0"/>
                    </a:lnTo>
                    <a:lnTo>
                      <a:pt x="84" y="0"/>
                    </a:lnTo>
                    <a:lnTo>
                      <a:pt x="84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67" name="Freeform 894"/>
              <p:cNvSpPr/>
              <p:nvPr/>
            </p:nvSpPr>
            <p:spPr bwMode="auto">
              <a:xfrm>
                <a:off x="4654550" y="1414463"/>
                <a:ext cx="52388" cy="85725"/>
              </a:xfrm>
              <a:custGeom>
                <a:avLst/>
                <a:gdLst/>
                <a:ahLst/>
                <a:cxnLst>
                  <a:cxn ang="0">
                    <a:pos x="90" y="3"/>
                  </a:cxn>
                  <a:cxn ang="0">
                    <a:pos x="90" y="3"/>
                  </a:cxn>
                  <a:cxn ang="0">
                    <a:pos x="89" y="9"/>
                  </a:cxn>
                  <a:cxn ang="0">
                    <a:pos x="86" y="13"/>
                  </a:cxn>
                  <a:cxn ang="0">
                    <a:pos x="79" y="23"/>
                  </a:cxn>
                  <a:cxn ang="0">
                    <a:pos x="67" y="41"/>
                  </a:cxn>
                  <a:cxn ang="0">
                    <a:pos x="67" y="41"/>
                  </a:cxn>
                  <a:cxn ang="0">
                    <a:pos x="53" y="61"/>
                  </a:cxn>
                  <a:cxn ang="0">
                    <a:pos x="38" y="83"/>
                  </a:cxn>
                  <a:cxn ang="0">
                    <a:pos x="38" y="83"/>
                  </a:cxn>
                  <a:cxn ang="0">
                    <a:pos x="33" y="94"/>
                  </a:cxn>
                  <a:cxn ang="0">
                    <a:pos x="28" y="107"/>
                  </a:cxn>
                  <a:cxn ang="0">
                    <a:pos x="23" y="119"/>
                  </a:cxn>
                  <a:cxn ang="0">
                    <a:pos x="20" y="124"/>
                  </a:cxn>
                  <a:cxn ang="0">
                    <a:pos x="15" y="129"/>
                  </a:cxn>
                  <a:cxn ang="0">
                    <a:pos x="15" y="129"/>
                  </a:cxn>
                  <a:cxn ang="0">
                    <a:pos x="10" y="136"/>
                  </a:cxn>
                  <a:cxn ang="0">
                    <a:pos x="6" y="142"/>
                  </a:cxn>
                  <a:cxn ang="0">
                    <a:pos x="3" y="148"/>
                  </a:cxn>
                  <a:cxn ang="0">
                    <a:pos x="0" y="155"/>
                  </a:cxn>
                  <a:cxn ang="0">
                    <a:pos x="0" y="155"/>
                  </a:cxn>
                  <a:cxn ang="0">
                    <a:pos x="0" y="157"/>
                  </a:cxn>
                  <a:cxn ang="0">
                    <a:pos x="0" y="159"/>
                  </a:cxn>
                  <a:cxn ang="0">
                    <a:pos x="1" y="160"/>
                  </a:cxn>
                  <a:cxn ang="0">
                    <a:pos x="3" y="161"/>
                  </a:cxn>
                  <a:cxn ang="0">
                    <a:pos x="6" y="160"/>
                  </a:cxn>
                  <a:cxn ang="0">
                    <a:pos x="8" y="159"/>
                  </a:cxn>
                  <a:cxn ang="0">
                    <a:pos x="9" y="158"/>
                  </a:cxn>
                  <a:cxn ang="0">
                    <a:pos x="9" y="158"/>
                  </a:cxn>
                  <a:cxn ang="0">
                    <a:pos x="13" y="149"/>
                  </a:cxn>
                  <a:cxn ang="0">
                    <a:pos x="20" y="141"/>
                  </a:cxn>
                  <a:cxn ang="0">
                    <a:pos x="26" y="132"/>
                  </a:cxn>
                  <a:cxn ang="0">
                    <a:pos x="31" y="123"/>
                  </a:cxn>
                  <a:cxn ang="0">
                    <a:pos x="31" y="123"/>
                  </a:cxn>
                  <a:cxn ang="0">
                    <a:pos x="40" y="101"/>
                  </a:cxn>
                  <a:cxn ang="0">
                    <a:pos x="45" y="91"/>
                  </a:cxn>
                  <a:cxn ang="0">
                    <a:pos x="51" y="81"/>
                  </a:cxn>
                  <a:cxn ang="0">
                    <a:pos x="51" y="81"/>
                  </a:cxn>
                  <a:cxn ang="0">
                    <a:pos x="65" y="59"/>
                  </a:cxn>
                  <a:cxn ang="0">
                    <a:pos x="79" y="38"/>
                  </a:cxn>
                  <a:cxn ang="0">
                    <a:pos x="79" y="38"/>
                  </a:cxn>
                  <a:cxn ang="0">
                    <a:pos x="91" y="23"/>
                  </a:cxn>
                  <a:cxn ang="0">
                    <a:pos x="96" y="15"/>
                  </a:cxn>
                  <a:cxn ang="0">
                    <a:pos x="98" y="11"/>
                  </a:cxn>
                  <a:cxn ang="0">
                    <a:pos x="99" y="6"/>
                  </a:cxn>
                  <a:cxn ang="0">
                    <a:pos x="99" y="6"/>
                  </a:cxn>
                  <a:cxn ang="0">
                    <a:pos x="99" y="4"/>
                  </a:cxn>
                  <a:cxn ang="0">
                    <a:pos x="98" y="2"/>
                  </a:cxn>
                  <a:cxn ang="0">
                    <a:pos x="97" y="1"/>
                  </a:cxn>
                  <a:cxn ang="0">
                    <a:pos x="95" y="0"/>
                  </a:cxn>
                  <a:cxn ang="0">
                    <a:pos x="94" y="0"/>
                  </a:cxn>
                  <a:cxn ang="0">
                    <a:pos x="92" y="0"/>
                  </a:cxn>
                  <a:cxn ang="0">
                    <a:pos x="91" y="2"/>
                  </a:cxn>
                  <a:cxn ang="0">
                    <a:pos x="90" y="3"/>
                  </a:cxn>
                  <a:cxn ang="0">
                    <a:pos x="90" y="3"/>
                  </a:cxn>
                </a:cxnLst>
                <a:rect l="0" t="0" r="r" b="b"/>
                <a:pathLst>
                  <a:path w="99" h="161">
                    <a:moveTo>
                      <a:pt x="90" y="3"/>
                    </a:moveTo>
                    <a:lnTo>
                      <a:pt x="90" y="3"/>
                    </a:lnTo>
                    <a:lnTo>
                      <a:pt x="89" y="9"/>
                    </a:lnTo>
                    <a:lnTo>
                      <a:pt x="86" y="13"/>
                    </a:lnTo>
                    <a:lnTo>
                      <a:pt x="79" y="23"/>
                    </a:lnTo>
                    <a:lnTo>
                      <a:pt x="67" y="41"/>
                    </a:lnTo>
                    <a:lnTo>
                      <a:pt x="67" y="41"/>
                    </a:lnTo>
                    <a:lnTo>
                      <a:pt x="53" y="61"/>
                    </a:lnTo>
                    <a:lnTo>
                      <a:pt x="38" y="83"/>
                    </a:lnTo>
                    <a:lnTo>
                      <a:pt x="38" y="83"/>
                    </a:lnTo>
                    <a:lnTo>
                      <a:pt x="33" y="94"/>
                    </a:lnTo>
                    <a:lnTo>
                      <a:pt x="28" y="107"/>
                    </a:lnTo>
                    <a:lnTo>
                      <a:pt x="23" y="119"/>
                    </a:lnTo>
                    <a:lnTo>
                      <a:pt x="20" y="124"/>
                    </a:lnTo>
                    <a:lnTo>
                      <a:pt x="15" y="129"/>
                    </a:lnTo>
                    <a:lnTo>
                      <a:pt x="15" y="129"/>
                    </a:lnTo>
                    <a:lnTo>
                      <a:pt x="10" y="136"/>
                    </a:lnTo>
                    <a:lnTo>
                      <a:pt x="6" y="142"/>
                    </a:lnTo>
                    <a:lnTo>
                      <a:pt x="3" y="148"/>
                    </a:lnTo>
                    <a:lnTo>
                      <a:pt x="0" y="155"/>
                    </a:lnTo>
                    <a:lnTo>
                      <a:pt x="0" y="155"/>
                    </a:lnTo>
                    <a:lnTo>
                      <a:pt x="0" y="157"/>
                    </a:lnTo>
                    <a:lnTo>
                      <a:pt x="0" y="159"/>
                    </a:lnTo>
                    <a:lnTo>
                      <a:pt x="1" y="160"/>
                    </a:lnTo>
                    <a:lnTo>
                      <a:pt x="3" y="161"/>
                    </a:lnTo>
                    <a:lnTo>
                      <a:pt x="6" y="160"/>
                    </a:lnTo>
                    <a:lnTo>
                      <a:pt x="8" y="159"/>
                    </a:lnTo>
                    <a:lnTo>
                      <a:pt x="9" y="158"/>
                    </a:lnTo>
                    <a:lnTo>
                      <a:pt x="9" y="158"/>
                    </a:lnTo>
                    <a:lnTo>
                      <a:pt x="13" y="149"/>
                    </a:lnTo>
                    <a:lnTo>
                      <a:pt x="20" y="141"/>
                    </a:lnTo>
                    <a:lnTo>
                      <a:pt x="26" y="132"/>
                    </a:lnTo>
                    <a:lnTo>
                      <a:pt x="31" y="123"/>
                    </a:lnTo>
                    <a:lnTo>
                      <a:pt x="31" y="123"/>
                    </a:lnTo>
                    <a:lnTo>
                      <a:pt x="40" y="101"/>
                    </a:lnTo>
                    <a:lnTo>
                      <a:pt x="45" y="91"/>
                    </a:lnTo>
                    <a:lnTo>
                      <a:pt x="51" y="81"/>
                    </a:lnTo>
                    <a:lnTo>
                      <a:pt x="51" y="81"/>
                    </a:lnTo>
                    <a:lnTo>
                      <a:pt x="65" y="59"/>
                    </a:lnTo>
                    <a:lnTo>
                      <a:pt x="79" y="38"/>
                    </a:lnTo>
                    <a:lnTo>
                      <a:pt x="79" y="38"/>
                    </a:lnTo>
                    <a:lnTo>
                      <a:pt x="91" y="23"/>
                    </a:lnTo>
                    <a:lnTo>
                      <a:pt x="96" y="15"/>
                    </a:lnTo>
                    <a:lnTo>
                      <a:pt x="98" y="11"/>
                    </a:lnTo>
                    <a:lnTo>
                      <a:pt x="99" y="6"/>
                    </a:lnTo>
                    <a:lnTo>
                      <a:pt x="99" y="6"/>
                    </a:lnTo>
                    <a:lnTo>
                      <a:pt x="99" y="4"/>
                    </a:lnTo>
                    <a:lnTo>
                      <a:pt x="98" y="2"/>
                    </a:lnTo>
                    <a:lnTo>
                      <a:pt x="97" y="1"/>
                    </a:lnTo>
                    <a:lnTo>
                      <a:pt x="95" y="0"/>
                    </a:lnTo>
                    <a:lnTo>
                      <a:pt x="94" y="0"/>
                    </a:lnTo>
                    <a:lnTo>
                      <a:pt x="92" y="0"/>
                    </a:lnTo>
                    <a:lnTo>
                      <a:pt x="91" y="2"/>
                    </a:lnTo>
                    <a:lnTo>
                      <a:pt x="90" y="3"/>
                    </a:lnTo>
                    <a:lnTo>
                      <a:pt x="90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68" name="Freeform 895"/>
              <p:cNvSpPr/>
              <p:nvPr/>
            </p:nvSpPr>
            <p:spPr bwMode="auto">
              <a:xfrm>
                <a:off x="4678363" y="1439863"/>
                <a:ext cx="60325" cy="100013"/>
              </a:xfrm>
              <a:custGeom>
                <a:avLst/>
                <a:gdLst/>
                <a:ahLst/>
                <a:cxnLst>
                  <a:cxn ang="0">
                    <a:pos x="106" y="1"/>
                  </a:cxn>
                  <a:cxn ang="0">
                    <a:pos x="106" y="1"/>
                  </a:cxn>
                  <a:cxn ang="0">
                    <a:pos x="89" y="20"/>
                  </a:cxn>
                  <a:cxn ang="0">
                    <a:pos x="74" y="41"/>
                  </a:cxn>
                  <a:cxn ang="0">
                    <a:pos x="59" y="62"/>
                  </a:cxn>
                  <a:cxn ang="0">
                    <a:pos x="53" y="73"/>
                  </a:cxn>
                  <a:cxn ang="0">
                    <a:pos x="47" y="84"/>
                  </a:cxn>
                  <a:cxn ang="0">
                    <a:pos x="47" y="84"/>
                  </a:cxn>
                  <a:cxn ang="0">
                    <a:pos x="35" y="109"/>
                  </a:cxn>
                  <a:cxn ang="0">
                    <a:pos x="23" y="133"/>
                  </a:cxn>
                  <a:cxn ang="0">
                    <a:pos x="13" y="158"/>
                  </a:cxn>
                  <a:cxn ang="0">
                    <a:pos x="0" y="183"/>
                  </a:cxn>
                  <a:cxn ang="0">
                    <a:pos x="0" y="183"/>
                  </a:cxn>
                  <a:cxn ang="0">
                    <a:pos x="0" y="184"/>
                  </a:cxn>
                  <a:cxn ang="0">
                    <a:pos x="0" y="186"/>
                  </a:cxn>
                  <a:cxn ang="0">
                    <a:pos x="1" y="188"/>
                  </a:cxn>
                  <a:cxn ang="0">
                    <a:pos x="3" y="189"/>
                  </a:cxn>
                  <a:cxn ang="0">
                    <a:pos x="5" y="189"/>
                  </a:cxn>
                  <a:cxn ang="0">
                    <a:pos x="6" y="189"/>
                  </a:cxn>
                  <a:cxn ang="0">
                    <a:pos x="8" y="189"/>
                  </a:cxn>
                  <a:cxn ang="0">
                    <a:pos x="9" y="187"/>
                  </a:cxn>
                  <a:cxn ang="0">
                    <a:pos x="9" y="187"/>
                  </a:cxn>
                  <a:cxn ang="0">
                    <a:pos x="19" y="166"/>
                  </a:cxn>
                  <a:cxn ang="0">
                    <a:pos x="28" y="144"/>
                  </a:cxn>
                  <a:cxn ang="0">
                    <a:pos x="38" y="124"/>
                  </a:cxn>
                  <a:cxn ang="0">
                    <a:pos x="48" y="103"/>
                  </a:cxn>
                  <a:cxn ang="0">
                    <a:pos x="48" y="103"/>
                  </a:cxn>
                  <a:cxn ang="0">
                    <a:pos x="62" y="78"/>
                  </a:cxn>
                  <a:cxn ang="0">
                    <a:pos x="78" y="53"/>
                  </a:cxn>
                  <a:cxn ang="0">
                    <a:pos x="94" y="31"/>
                  </a:cxn>
                  <a:cxn ang="0">
                    <a:pos x="112" y="8"/>
                  </a:cxn>
                  <a:cxn ang="0">
                    <a:pos x="112" y="8"/>
                  </a:cxn>
                  <a:cxn ang="0">
                    <a:pos x="113" y="6"/>
                  </a:cxn>
                  <a:cxn ang="0">
                    <a:pos x="113" y="4"/>
                  </a:cxn>
                  <a:cxn ang="0">
                    <a:pos x="112" y="1"/>
                  </a:cxn>
                  <a:cxn ang="0">
                    <a:pos x="111" y="0"/>
                  </a:cxn>
                  <a:cxn ang="0">
                    <a:pos x="109" y="0"/>
                  </a:cxn>
                  <a:cxn ang="0">
                    <a:pos x="107" y="0"/>
                  </a:cxn>
                  <a:cxn ang="0">
                    <a:pos x="106" y="1"/>
                  </a:cxn>
                  <a:cxn ang="0">
                    <a:pos x="106" y="1"/>
                  </a:cxn>
                </a:cxnLst>
                <a:rect l="0" t="0" r="r" b="b"/>
                <a:pathLst>
                  <a:path w="113" h="189">
                    <a:moveTo>
                      <a:pt x="106" y="1"/>
                    </a:moveTo>
                    <a:lnTo>
                      <a:pt x="106" y="1"/>
                    </a:lnTo>
                    <a:lnTo>
                      <a:pt x="89" y="20"/>
                    </a:lnTo>
                    <a:lnTo>
                      <a:pt x="74" y="41"/>
                    </a:lnTo>
                    <a:lnTo>
                      <a:pt x="59" y="62"/>
                    </a:lnTo>
                    <a:lnTo>
                      <a:pt x="53" y="73"/>
                    </a:lnTo>
                    <a:lnTo>
                      <a:pt x="47" y="84"/>
                    </a:lnTo>
                    <a:lnTo>
                      <a:pt x="47" y="84"/>
                    </a:lnTo>
                    <a:lnTo>
                      <a:pt x="35" y="109"/>
                    </a:lnTo>
                    <a:lnTo>
                      <a:pt x="23" y="133"/>
                    </a:lnTo>
                    <a:lnTo>
                      <a:pt x="13" y="158"/>
                    </a:lnTo>
                    <a:lnTo>
                      <a:pt x="0" y="183"/>
                    </a:lnTo>
                    <a:lnTo>
                      <a:pt x="0" y="183"/>
                    </a:lnTo>
                    <a:lnTo>
                      <a:pt x="0" y="184"/>
                    </a:lnTo>
                    <a:lnTo>
                      <a:pt x="0" y="186"/>
                    </a:lnTo>
                    <a:lnTo>
                      <a:pt x="1" y="188"/>
                    </a:lnTo>
                    <a:lnTo>
                      <a:pt x="3" y="189"/>
                    </a:lnTo>
                    <a:lnTo>
                      <a:pt x="5" y="189"/>
                    </a:lnTo>
                    <a:lnTo>
                      <a:pt x="6" y="189"/>
                    </a:lnTo>
                    <a:lnTo>
                      <a:pt x="8" y="189"/>
                    </a:lnTo>
                    <a:lnTo>
                      <a:pt x="9" y="187"/>
                    </a:lnTo>
                    <a:lnTo>
                      <a:pt x="9" y="187"/>
                    </a:lnTo>
                    <a:lnTo>
                      <a:pt x="19" y="166"/>
                    </a:lnTo>
                    <a:lnTo>
                      <a:pt x="28" y="144"/>
                    </a:lnTo>
                    <a:lnTo>
                      <a:pt x="38" y="124"/>
                    </a:lnTo>
                    <a:lnTo>
                      <a:pt x="48" y="103"/>
                    </a:lnTo>
                    <a:lnTo>
                      <a:pt x="48" y="103"/>
                    </a:lnTo>
                    <a:lnTo>
                      <a:pt x="62" y="78"/>
                    </a:lnTo>
                    <a:lnTo>
                      <a:pt x="78" y="53"/>
                    </a:lnTo>
                    <a:lnTo>
                      <a:pt x="94" y="31"/>
                    </a:lnTo>
                    <a:lnTo>
                      <a:pt x="112" y="8"/>
                    </a:lnTo>
                    <a:lnTo>
                      <a:pt x="112" y="8"/>
                    </a:lnTo>
                    <a:lnTo>
                      <a:pt x="113" y="6"/>
                    </a:lnTo>
                    <a:lnTo>
                      <a:pt x="113" y="4"/>
                    </a:lnTo>
                    <a:lnTo>
                      <a:pt x="112" y="1"/>
                    </a:lnTo>
                    <a:lnTo>
                      <a:pt x="111" y="0"/>
                    </a:lnTo>
                    <a:lnTo>
                      <a:pt x="109" y="0"/>
                    </a:lnTo>
                    <a:lnTo>
                      <a:pt x="107" y="0"/>
                    </a:lnTo>
                    <a:lnTo>
                      <a:pt x="106" y="1"/>
                    </a:lnTo>
                    <a:lnTo>
                      <a:pt x="106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69" name="Freeform 896"/>
              <p:cNvSpPr/>
              <p:nvPr/>
            </p:nvSpPr>
            <p:spPr bwMode="auto">
              <a:xfrm>
                <a:off x="4706938" y="1471613"/>
                <a:ext cx="66675" cy="106363"/>
              </a:xfrm>
              <a:custGeom>
                <a:avLst/>
                <a:gdLst/>
                <a:ahLst/>
                <a:cxnLst>
                  <a:cxn ang="0">
                    <a:pos x="120" y="2"/>
                  </a:cxn>
                  <a:cxn ang="0">
                    <a:pos x="120" y="2"/>
                  </a:cxn>
                  <a:cxn ang="0">
                    <a:pos x="112" y="12"/>
                  </a:cxn>
                  <a:cxn ang="0">
                    <a:pos x="104" y="23"/>
                  </a:cxn>
                  <a:cxn ang="0">
                    <a:pos x="90" y="46"/>
                  </a:cxn>
                  <a:cxn ang="0">
                    <a:pos x="77" y="70"/>
                  </a:cxn>
                  <a:cxn ang="0">
                    <a:pos x="62" y="93"/>
                  </a:cxn>
                  <a:cxn ang="0">
                    <a:pos x="62" y="93"/>
                  </a:cxn>
                  <a:cxn ang="0">
                    <a:pos x="32" y="138"/>
                  </a:cxn>
                  <a:cxn ang="0">
                    <a:pos x="18" y="162"/>
                  </a:cxn>
                  <a:cxn ang="0">
                    <a:pos x="4" y="186"/>
                  </a:cxn>
                  <a:cxn ang="0">
                    <a:pos x="4" y="186"/>
                  </a:cxn>
                  <a:cxn ang="0">
                    <a:pos x="1" y="187"/>
                  </a:cxn>
                  <a:cxn ang="0">
                    <a:pos x="0" y="188"/>
                  </a:cxn>
                  <a:cxn ang="0">
                    <a:pos x="0" y="190"/>
                  </a:cxn>
                  <a:cxn ang="0">
                    <a:pos x="0" y="195"/>
                  </a:cxn>
                  <a:cxn ang="0">
                    <a:pos x="0" y="195"/>
                  </a:cxn>
                  <a:cxn ang="0">
                    <a:pos x="1" y="198"/>
                  </a:cxn>
                  <a:cxn ang="0">
                    <a:pos x="4" y="199"/>
                  </a:cxn>
                  <a:cxn ang="0">
                    <a:pos x="6" y="199"/>
                  </a:cxn>
                  <a:cxn ang="0">
                    <a:pos x="8" y="198"/>
                  </a:cxn>
                  <a:cxn ang="0">
                    <a:pos x="9" y="197"/>
                  </a:cxn>
                  <a:cxn ang="0">
                    <a:pos x="9" y="197"/>
                  </a:cxn>
                  <a:cxn ang="0">
                    <a:pos x="22" y="174"/>
                  </a:cxn>
                  <a:cxn ang="0">
                    <a:pos x="35" y="154"/>
                  </a:cxn>
                  <a:cxn ang="0">
                    <a:pos x="63" y="110"/>
                  </a:cxn>
                  <a:cxn ang="0">
                    <a:pos x="63" y="110"/>
                  </a:cxn>
                  <a:cxn ang="0">
                    <a:pos x="79" y="84"/>
                  </a:cxn>
                  <a:cxn ang="0">
                    <a:pos x="93" y="59"/>
                  </a:cxn>
                  <a:cxn ang="0">
                    <a:pos x="110" y="33"/>
                  </a:cxn>
                  <a:cxn ang="0">
                    <a:pos x="118" y="20"/>
                  </a:cxn>
                  <a:cxn ang="0">
                    <a:pos x="127" y="8"/>
                  </a:cxn>
                  <a:cxn ang="0">
                    <a:pos x="127" y="8"/>
                  </a:cxn>
                  <a:cxn ang="0">
                    <a:pos x="128" y="7"/>
                  </a:cxn>
                  <a:cxn ang="0">
                    <a:pos x="128" y="5"/>
                  </a:cxn>
                  <a:cxn ang="0">
                    <a:pos x="126" y="2"/>
                  </a:cxn>
                  <a:cxn ang="0">
                    <a:pos x="125" y="1"/>
                  </a:cxn>
                  <a:cxn ang="0">
                    <a:pos x="123" y="0"/>
                  </a:cxn>
                  <a:cxn ang="0">
                    <a:pos x="122" y="1"/>
                  </a:cxn>
                  <a:cxn ang="0">
                    <a:pos x="120" y="2"/>
                  </a:cxn>
                  <a:cxn ang="0">
                    <a:pos x="120" y="2"/>
                  </a:cxn>
                </a:cxnLst>
                <a:rect l="0" t="0" r="r" b="b"/>
                <a:pathLst>
                  <a:path w="128" h="199">
                    <a:moveTo>
                      <a:pt x="120" y="2"/>
                    </a:moveTo>
                    <a:lnTo>
                      <a:pt x="120" y="2"/>
                    </a:lnTo>
                    <a:lnTo>
                      <a:pt x="112" y="12"/>
                    </a:lnTo>
                    <a:lnTo>
                      <a:pt x="104" y="23"/>
                    </a:lnTo>
                    <a:lnTo>
                      <a:pt x="90" y="46"/>
                    </a:lnTo>
                    <a:lnTo>
                      <a:pt x="77" y="70"/>
                    </a:lnTo>
                    <a:lnTo>
                      <a:pt x="62" y="93"/>
                    </a:lnTo>
                    <a:lnTo>
                      <a:pt x="62" y="93"/>
                    </a:lnTo>
                    <a:lnTo>
                      <a:pt x="32" y="138"/>
                    </a:lnTo>
                    <a:lnTo>
                      <a:pt x="18" y="162"/>
                    </a:lnTo>
                    <a:lnTo>
                      <a:pt x="4" y="186"/>
                    </a:lnTo>
                    <a:lnTo>
                      <a:pt x="4" y="186"/>
                    </a:lnTo>
                    <a:lnTo>
                      <a:pt x="1" y="187"/>
                    </a:lnTo>
                    <a:lnTo>
                      <a:pt x="0" y="188"/>
                    </a:lnTo>
                    <a:lnTo>
                      <a:pt x="0" y="190"/>
                    </a:lnTo>
                    <a:lnTo>
                      <a:pt x="0" y="195"/>
                    </a:lnTo>
                    <a:lnTo>
                      <a:pt x="0" y="195"/>
                    </a:lnTo>
                    <a:lnTo>
                      <a:pt x="1" y="198"/>
                    </a:lnTo>
                    <a:lnTo>
                      <a:pt x="4" y="199"/>
                    </a:lnTo>
                    <a:lnTo>
                      <a:pt x="6" y="199"/>
                    </a:lnTo>
                    <a:lnTo>
                      <a:pt x="8" y="198"/>
                    </a:lnTo>
                    <a:lnTo>
                      <a:pt x="9" y="197"/>
                    </a:lnTo>
                    <a:lnTo>
                      <a:pt x="9" y="197"/>
                    </a:lnTo>
                    <a:lnTo>
                      <a:pt x="22" y="174"/>
                    </a:lnTo>
                    <a:lnTo>
                      <a:pt x="35" y="154"/>
                    </a:lnTo>
                    <a:lnTo>
                      <a:pt x="63" y="110"/>
                    </a:lnTo>
                    <a:lnTo>
                      <a:pt x="63" y="110"/>
                    </a:lnTo>
                    <a:lnTo>
                      <a:pt x="79" y="84"/>
                    </a:lnTo>
                    <a:lnTo>
                      <a:pt x="93" y="59"/>
                    </a:lnTo>
                    <a:lnTo>
                      <a:pt x="110" y="33"/>
                    </a:lnTo>
                    <a:lnTo>
                      <a:pt x="118" y="20"/>
                    </a:lnTo>
                    <a:lnTo>
                      <a:pt x="127" y="8"/>
                    </a:lnTo>
                    <a:lnTo>
                      <a:pt x="127" y="8"/>
                    </a:lnTo>
                    <a:lnTo>
                      <a:pt x="128" y="7"/>
                    </a:lnTo>
                    <a:lnTo>
                      <a:pt x="128" y="5"/>
                    </a:lnTo>
                    <a:lnTo>
                      <a:pt x="126" y="2"/>
                    </a:lnTo>
                    <a:lnTo>
                      <a:pt x="125" y="1"/>
                    </a:lnTo>
                    <a:lnTo>
                      <a:pt x="123" y="0"/>
                    </a:lnTo>
                    <a:lnTo>
                      <a:pt x="122" y="1"/>
                    </a:lnTo>
                    <a:lnTo>
                      <a:pt x="120" y="2"/>
                    </a:lnTo>
                    <a:lnTo>
                      <a:pt x="120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70" name="Freeform 897"/>
              <p:cNvSpPr/>
              <p:nvPr/>
            </p:nvSpPr>
            <p:spPr bwMode="auto">
              <a:xfrm>
                <a:off x="4729163" y="1522413"/>
                <a:ext cx="65088" cy="112713"/>
              </a:xfrm>
              <a:custGeom>
                <a:avLst/>
                <a:gdLst/>
                <a:ahLst/>
                <a:cxnLst>
                  <a:cxn ang="0">
                    <a:pos x="115" y="4"/>
                  </a:cxn>
                  <a:cxn ang="0">
                    <a:pos x="115" y="4"/>
                  </a:cxn>
                  <a:cxn ang="0">
                    <a:pos x="110" y="18"/>
                  </a:cxn>
                  <a:cxn ang="0">
                    <a:pos x="105" y="32"/>
                  </a:cxn>
                  <a:cxn ang="0">
                    <a:pos x="99" y="45"/>
                  </a:cxn>
                  <a:cxn ang="0">
                    <a:pos x="91" y="59"/>
                  </a:cxn>
                  <a:cxn ang="0">
                    <a:pos x="77" y="85"/>
                  </a:cxn>
                  <a:cxn ang="0">
                    <a:pos x="63" y="111"/>
                  </a:cxn>
                  <a:cxn ang="0">
                    <a:pos x="63" y="111"/>
                  </a:cxn>
                  <a:cxn ang="0">
                    <a:pos x="56" y="124"/>
                  </a:cxn>
                  <a:cxn ang="0">
                    <a:pos x="49" y="137"/>
                  </a:cxn>
                  <a:cxn ang="0">
                    <a:pos x="35" y="162"/>
                  </a:cxn>
                  <a:cxn ang="0">
                    <a:pos x="35" y="162"/>
                  </a:cxn>
                  <a:cxn ang="0">
                    <a:pos x="26" y="173"/>
                  </a:cxn>
                  <a:cxn ang="0">
                    <a:pos x="18" y="185"/>
                  </a:cxn>
                  <a:cxn ang="0">
                    <a:pos x="10" y="195"/>
                  </a:cxn>
                  <a:cxn ang="0">
                    <a:pos x="1" y="206"/>
                  </a:cxn>
                  <a:cxn ang="0">
                    <a:pos x="1" y="206"/>
                  </a:cxn>
                  <a:cxn ang="0">
                    <a:pos x="0" y="208"/>
                  </a:cxn>
                  <a:cxn ang="0">
                    <a:pos x="1" y="210"/>
                  </a:cxn>
                  <a:cxn ang="0">
                    <a:pos x="1" y="212"/>
                  </a:cxn>
                  <a:cxn ang="0">
                    <a:pos x="4" y="213"/>
                  </a:cxn>
                  <a:cxn ang="0">
                    <a:pos x="5" y="214"/>
                  </a:cxn>
                  <a:cxn ang="0">
                    <a:pos x="7" y="214"/>
                  </a:cxn>
                  <a:cxn ang="0">
                    <a:pos x="9" y="213"/>
                  </a:cxn>
                  <a:cxn ang="0">
                    <a:pos x="10" y="212"/>
                  </a:cxn>
                  <a:cxn ang="0">
                    <a:pos x="10" y="212"/>
                  </a:cxn>
                  <a:cxn ang="0">
                    <a:pos x="18" y="200"/>
                  </a:cxn>
                  <a:cxn ang="0">
                    <a:pos x="26" y="189"/>
                  </a:cxn>
                  <a:cxn ang="0">
                    <a:pos x="35" y="178"/>
                  </a:cxn>
                  <a:cxn ang="0">
                    <a:pos x="42" y="167"/>
                  </a:cxn>
                  <a:cxn ang="0">
                    <a:pos x="42" y="167"/>
                  </a:cxn>
                  <a:cxn ang="0">
                    <a:pos x="59" y="138"/>
                  </a:cxn>
                  <a:cxn ang="0">
                    <a:pos x="75" y="109"/>
                  </a:cxn>
                  <a:cxn ang="0">
                    <a:pos x="75" y="109"/>
                  </a:cxn>
                  <a:cxn ang="0">
                    <a:pos x="88" y="83"/>
                  </a:cxn>
                  <a:cxn ang="0">
                    <a:pos x="102" y="59"/>
                  </a:cxn>
                  <a:cxn ang="0">
                    <a:pos x="109" y="46"/>
                  </a:cxn>
                  <a:cxn ang="0">
                    <a:pos x="114" y="33"/>
                  </a:cxn>
                  <a:cxn ang="0">
                    <a:pos x="119" y="19"/>
                  </a:cxn>
                  <a:cxn ang="0">
                    <a:pos x="124" y="6"/>
                  </a:cxn>
                  <a:cxn ang="0">
                    <a:pos x="124" y="6"/>
                  </a:cxn>
                  <a:cxn ang="0">
                    <a:pos x="124" y="4"/>
                  </a:cxn>
                  <a:cxn ang="0">
                    <a:pos x="123" y="3"/>
                  </a:cxn>
                  <a:cxn ang="0">
                    <a:pos x="122" y="1"/>
                  </a:cxn>
                  <a:cxn ang="0">
                    <a:pos x="120" y="1"/>
                  </a:cxn>
                  <a:cxn ang="0">
                    <a:pos x="119" y="0"/>
                  </a:cxn>
                  <a:cxn ang="0">
                    <a:pos x="117" y="1"/>
                  </a:cxn>
                  <a:cxn ang="0">
                    <a:pos x="116" y="2"/>
                  </a:cxn>
                  <a:cxn ang="0">
                    <a:pos x="115" y="4"/>
                  </a:cxn>
                  <a:cxn ang="0">
                    <a:pos x="115" y="4"/>
                  </a:cxn>
                </a:cxnLst>
                <a:rect l="0" t="0" r="r" b="b"/>
                <a:pathLst>
                  <a:path w="124" h="214">
                    <a:moveTo>
                      <a:pt x="115" y="4"/>
                    </a:moveTo>
                    <a:lnTo>
                      <a:pt x="115" y="4"/>
                    </a:lnTo>
                    <a:lnTo>
                      <a:pt x="110" y="18"/>
                    </a:lnTo>
                    <a:lnTo>
                      <a:pt x="105" y="32"/>
                    </a:lnTo>
                    <a:lnTo>
                      <a:pt x="99" y="45"/>
                    </a:lnTo>
                    <a:lnTo>
                      <a:pt x="91" y="59"/>
                    </a:lnTo>
                    <a:lnTo>
                      <a:pt x="77" y="85"/>
                    </a:lnTo>
                    <a:lnTo>
                      <a:pt x="63" y="111"/>
                    </a:lnTo>
                    <a:lnTo>
                      <a:pt x="63" y="111"/>
                    </a:lnTo>
                    <a:lnTo>
                      <a:pt x="56" y="124"/>
                    </a:lnTo>
                    <a:lnTo>
                      <a:pt x="49" y="137"/>
                    </a:lnTo>
                    <a:lnTo>
                      <a:pt x="35" y="162"/>
                    </a:lnTo>
                    <a:lnTo>
                      <a:pt x="35" y="162"/>
                    </a:lnTo>
                    <a:lnTo>
                      <a:pt x="26" y="173"/>
                    </a:lnTo>
                    <a:lnTo>
                      <a:pt x="18" y="185"/>
                    </a:lnTo>
                    <a:lnTo>
                      <a:pt x="10" y="195"/>
                    </a:lnTo>
                    <a:lnTo>
                      <a:pt x="1" y="206"/>
                    </a:lnTo>
                    <a:lnTo>
                      <a:pt x="1" y="206"/>
                    </a:lnTo>
                    <a:lnTo>
                      <a:pt x="0" y="208"/>
                    </a:lnTo>
                    <a:lnTo>
                      <a:pt x="1" y="210"/>
                    </a:lnTo>
                    <a:lnTo>
                      <a:pt x="1" y="212"/>
                    </a:lnTo>
                    <a:lnTo>
                      <a:pt x="4" y="213"/>
                    </a:lnTo>
                    <a:lnTo>
                      <a:pt x="5" y="214"/>
                    </a:lnTo>
                    <a:lnTo>
                      <a:pt x="7" y="214"/>
                    </a:lnTo>
                    <a:lnTo>
                      <a:pt x="9" y="213"/>
                    </a:lnTo>
                    <a:lnTo>
                      <a:pt x="10" y="212"/>
                    </a:lnTo>
                    <a:lnTo>
                      <a:pt x="10" y="212"/>
                    </a:lnTo>
                    <a:lnTo>
                      <a:pt x="18" y="200"/>
                    </a:lnTo>
                    <a:lnTo>
                      <a:pt x="26" y="189"/>
                    </a:lnTo>
                    <a:lnTo>
                      <a:pt x="35" y="178"/>
                    </a:lnTo>
                    <a:lnTo>
                      <a:pt x="42" y="167"/>
                    </a:lnTo>
                    <a:lnTo>
                      <a:pt x="42" y="167"/>
                    </a:lnTo>
                    <a:lnTo>
                      <a:pt x="59" y="138"/>
                    </a:lnTo>
                    <a:lnTo>
                      <a:pt x="75" y="109"/>
                    </a:lnTo>
                    <a:lnTo>
                      <a:pt x="75" y="109"/>
                    </a:lnTo>
                    <a:lnTo>
                      <a:pt x="88" y="83"/>
                    </a:lnTo>
                    <a:lnTo>
                      <a:pt x="102" y="59"/>
                    </a:lnTo>
                    <a:lnTo>
                      <a:pt x="109" y="46"/>
                    </a:lnTo>
                    <a:lnTo>
                      <a:pt x="114" y="33"/>
                    </a:lnTo>
                    <a:lnTo>
                      <a:pt x="119" y="19"/>
                    </a:lnTo>
                    <a:lnTo>
                      <a:pt x="124" y="6"/>
                    </a:lnTo>
                    <a:lnTo>
                      <a:pt x="124" y="6"/>
                    </a:lnTo>
                    <a:lnTo>
                      <a:pt x="124" y="4"/>
                    </a:lnTo>
                    <a:lnTo>
                      <a:pt x="123" y="3"/>
                    </a:lnTo>
                    <a:lnTo>
                      <a:pt x="122" y="1"/>
                    </a:lnTo>
                    <a:lnTo>
                      <a:pt x="120" y="1"/>
                    </a:lnTo>
                    <a:lnTo>
                      <a:pt x="119" y="0"/>
                    </a:lnTo>
                    <a:lnTo>
                      <a:pt x="117" y="1"/>
                    </a:lnTo>
                    <a:lnTo>
                      <a:pt x="116" y="2"/>
                    </a:lnTo>
                    <a:lnTo>
                      <a:pt x="115" y="4"/>
                    </a:lnTo>
                    <a:lnTo>
                      <a:pt x="115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71" name="Freeform 898"/>
              <p:cNvSpPr/>
              <p:nvPr/>
            </p:nvSpPr>
            <p:spPr bwMode="auto">
              <a:xfrm>
                <a:off x="4733925" y="1582738"/>
                <a:ext cx="63500" cy="107950"/>
              </a:xfrm>
              <a:custGeom>
                <a:avLst/>
                <a:gdLst/>
                <a:ahLst/>
                <a:cxnLst>
                  <a:cxn ang="0">
                    <a:pos x="109" y="2"/>
                  </a:cxn>
                  <a:cxn ang="0">
                    <a:pos x="109" y="2"/>
                  </a:cxn>
                  <a:cxn ang="0">
                    <a:pos x="101" y="14"/>
                  </a:cxn>
                  <a:cxn ang="0">
                    <a:pos x="94" y="25"/>
                  </a:cxn>
                  <a:cxn ang="0">
                    <a:pos x="80" y="48"/>
                  </a:cxn>
                  <a:cxn ang="0">
                    <a:pos x="68" y="73"/>
                  </a:cxn>
                  <a:cxn ang="0">
                    <a:pos x="57" y="99"/>
                  </a:cxn>
                  <a:cxn ang="0">
                    <a:pos x="57" y="99"/>
                  </a:cxn>
                  <a:cxn ang="0">
                    <a:pos x="50" y="111"/>
                  </a:cxn>
                  <a:cxn ang="0">
                    <a:pos x="44" y="123"/>
                  </a:cxn>
                  <a:cxn ang="0">
                    <a:pos x="29" y="148"/>
                  </a:cxn>
                  <a:cxn ang="0">
                    <a:pos x="14" y="173"/>
                  </a:cxn>
                  <a:cxn ang="0">
                    <a:pos x="7" y="185"/>
                  </a:cxn>
                  <a:cxn ang="0">
                    <a:pos x="0" y="198"/>
                  </a:cxn>
                  <a:cxn ang="0">
                    <a:pos x="0" y="198"/>
                  </a:cxn>
                  <a:cxn ang="0">
                    <a:pos x="0" y="200"/>
                  </a:cxn>
                  <a:cxn ang="0">
                    <a:pos x="0" y="202"/>
                  </a:cxn>
                  <a:cxn ang="0">
                    <a:pos x="1" y="203"/>
                  </a:cxn>
                  <a:cxn ang="0">
                    <a:pos x="2" y="204"/>
                  </a:cxn>
                  <a:cxn ang="0">
                    <a:pos x="4" y="205"/>
                  </a:cxn>
                  <a:cxn ang="0">
                    <a:pos x="5" y="205"/>
                  </a:cxn>
                  <a:cxn ang="0">
                    <a:pos x="7" y="204"/>
                  </a:cxn>
                  <a:cxn ang="0">
                    <a:pos x="8" y="203"/>
                  </a:cxn>
                  <a:cxn ang="0">
                    <a:pos x="8" y="203"/>
                  </a:cxn>
                  <a:cxn ang="0">
                    <a:pos x="19" y="180"/>
                  </a:cxn>
                  <a:cxn ang="0">
                    <a:pos x="32" y="158"/>
                  </a:cxn>
                  <a:cxn ang="0">
                    <a:pos x="58" y="116"/>
                  </a:cxn>
                  <a:cxn ang="0">
                    <a:pos x="58" y="116"/>
                  </a:cxn>
                  <a:cxn ang="0">
                    <a:pos x="65" y="103"/>
                  </a:cxn>
                  <a:cxn ang="0">
                    <a:pos x="72" y="89"/>
                  </a:cxn>
                  <a:cxn ang="0">
                    <a:pos x="84" y="61"/>
                  </a:cxn>
                  <a:cxn ang="0">
                    <a:pos x="92" y="48"/>
                  </a:cxn>
                  <a:cxn ang="0">
                    <a:pos x="99" y="34"/>
                  </a:cxn>
                  <a:cxn ang="0">
                    <a:pos x="107" y="21"/>
                  </a:cxn>
                  <a:cxn ang="0">
                    <a:pos x="116" y="9"/>
                  </a:cxn>
                  <a:cxn ang="0">
                    <a:pos x="116" y="9"/>
                  </a:cxn>
                  <a:cxn ang="0">
                    <a:pos x="118" y="8"/>
                  </a:cxn>
                  <a:cxn ang="0">
                    <a:pos x="118" y="6"/>
                  </a:cxn>
                  <a:cxn ang="0">
                    <a:pos x="115" y="2"/>
                  </a:cxn>
                  <a:cxn ang="0">
                    <a:pos x="114" y="1"/>
                  </a:cxn>
                  <a:cxn ang="0">
                    <a:pos x="113" y="0"/>
                  </a:cxn>
                  <a:cxn ang="0">
                    <a:pos x="111" y="1"/>
                  </a:cxn>
                  <a:cxn ang="0">
                    <a:pos x="109" y="2"/>
                  </a:cxn>
                  <a:cxn ang="0">
                    <a:pos x="109" y="2"/>
                  </a:cxn>
                </a:cxnLst>
                <a:rect l="0" t="0" r="r" b="b"/>
                <a:pathLst>
                  <a:path w="118" h="205">
                    <a:moveTo>
                      <a:pt x="109" y="2"/>
                    </a:moveTo>
                    <a:lnTo>
                      <a:pt x="109" y="2"/>
                    </a:lnTo>
                    <a:lnTo>
                      <a:pt x="101" y="14"/>
                    </a:lnTo>
                    <a:lnTo>
                      <a:pt x="94" y="25"/>
                    </a:lnTo>
                    <a:lnTo>
                      <a:pt x="80" y="48"/>
                    </a:lnTo>
                    <a:lnTo>
                      <a:pt x="68" y="73"/>
                    </a:lnTo>
                    <a:lnTo>
                      <a:pt x="57" y="99"/>
                    </a:lnTo>
                    <a:lnTo>
                      <a:pt x="57" y="99"/>
                    </a:lnTo>
                    <a:lnTo>
                      <a:pt x="50" y="111"/>
                    </a:lnTo>
                    <a:lnTo>
                      <a:pt x="44" y="123"/>
                    </a:lnTo>
                    <a:lnTo>
                      <a:pt x="29" y="148"/>
                    </a:lnTo>
                    <a:lnTo>
                      <a:pt x="14" y="173"/>
                    </a:lnTo>
                    <a:lnTo>
                      <a:pt x="7" y="185"/>
                    </a:lnTo>
                    <a:lnTo>
                      <a:pt x="0" y="198"/>
                    </a:lnTo>
                    <a:lnTo>
                      <a:pt x="0" y="198"/>
                    </a:lnTo>
                    <a:lnTo>
                      <a:pt x="0" y="200"/>
                    </a:lnTo>
                    <a:lnTo>
                      <a:pt x="0" y="202"/>
                    </a:lnTo>
                    <a:lnTo>
                      <a:pt x="1" y="203"/>
                    </a:lnTo>
                    <a:lnTo>
                      <a:pt x="2" y="204"/>
                    </a:lnTo>
                    <a:lnTo>
                      <a:pt x="4" y="205"/>
                    </a:lnTo>
                    <a:lnTo>
                      <a:pt x="5" y="205"/>
                    </a:lnTo>
                    <a:lnTo>
                      <a:pt x="7" y="204"/>
                    </a:lnTo>
                    <a:lnTo>
                      <a:pt x="8" y="203"/>
                    </a:lnTo>
                    <a:lnTo>
                      <a:pt x="8" y="203"/>
                    </a:lnTo>
                    <a:lnTo>
                      <a:pt x="19" y="180"/>
                    </a:lnTo>
                    <a:lnTo>
                      <a:pt x="32" y="158"/>
                    </a:lnTo>
                    <a:lnTo>
                      <a:pt x="58" y="116"/>
                    </a:lnTo>
                    <a:lnTo>
                      <a:pt x="58" y="116"/>
                    </a:lnTo>
                    <a:lnTo>
                      <a:pt x="65" y="103"/>
                    </a:lnTo>
                    <a:lnTo>
                      <a:pt x="72" y="89"/>
                    </a:lnTo>
                    <a:lnTo>
                      <a:pt x="84" y="61"/>
                    </a:lnTo>
                    <a:lnTo>
                      <a:pt x="92" y="48"/>
                    </a:lnTo>
                    <a:lnTo>
                      <a:pt x="99" y="34"/>
                    </a:lnTo>
                    <a:lnTo>
                      <a:pt x="107" y="21"/>
                    </a:lnTo>
                    <a:lnTo>
                      <a:pt x="116" y="9"/>
                    </a:lnTo>
                    <a:lnTo>
                      <a:pt x="116" y="9"/>
                    </a:lnTo>
                    <a:lnTo>
                      <a:pt x="118" y="8"/>
                    </a:lnTo>
                    <a:lnTo>
                      <a:pt x="118" y="6"/>
                    </a:lnTo>
                    <a:lnTo>
                      <a:pt x="115" y="2"/>
                    </a:lnTo>
                    <a:lnTo>
                      <a:pt x="114" y="1"/>
                    </a:lnTo>
                    <a:lnTo>
                      <a:pt x="113" y="0"/>
                    </a:lnTo>
                    <a:lnTo>
                      <a:pt x="111" y="1"/>
                    </a:lnTo>
                    <a:lnTo>
                      <a:pt x="109" y="2"/>
                    </a:lnTo>
                    <a:lnTo>
                      <a:pt x="109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72" name="Freeform 899"/>
              <p:cNvSpPr/>
              <p:nvPr/>
            </p:nvSpPr>
            <p:spPr bwMode="auto">
              <a:xfrm>
                <a:off x="4746625" y="1630363"/>
                <a:ext cx="68263" cy="120650"/>
              </a:xfrm>
              <a:custGeom>
                <a:avLst/>
                <a:gdLst/>
                <a:ahLst/>
                <a:cxnLst>
                  <a:cxn ang="0">
                    <a:pos x="119" y="3"/>
                  </a:cxn>
                  <a:cxn ang="0">
                    <a:pos x="119" y="3"/>
                  </a:cxn>
                  <a:cxn ang="0">
                    <a:pos x="118" y="10"/>
                  </a:cxn>
                  <a:cxn ang="0">
                    <a:pos x="116" y="16"/>
                  </a:cxn>
                  <a:cxn ang="0">
                    <a:pos x="109" y="29"/>
                  </a:cxn>
                  <a:cxn ang="0">
                    <a:pos x="96" y="54"/>
                  </a:cxn>
                  <a:cxn ang="0">
                    <a:pos x="96" y="54"/>
                  </a:cxn>
                  <a:cxn ang="0">
                    <a:pos x="86" y="69"/>
                  </a:cxn>
                  <a:cxn ang="0">
                    <a:pos x="77" y="84"/>
                  </a:cxn>
                  <a:cxn ang="0">
                    <a:pos x="58" y="112"/>
                  </a:cxn>
                  <a:cxn ang="0">
                    <a:pos x="58" y="112"/>
                  </a:cxn>
                  <a:cxn ang="0">
                    <a:pos x="43" y="137"/>
                  </a:cxn>
                  <a:cxn ang="0">
                    <a:pos x="27" y="161"/>
                  </a:cxn>
                  <a:cxn ang="0">
                    <a:pos x="20" y="174"/>
                  </a:cxn>
                  <a:cxn ang="0">
                    <a:pos x="14" y="187"/>
                  </a:cxn>
                  <a:cxn ang="0">
                    <a:pos x="9" y="201"/>
                  </a:cxn>
                  <a:cxn ang="0">
                    <a:pos x="4" y="214"/>
                  </a:cxn>
                  <a:cxn ang="0">
                    <a:pos x="4" y="214"/>
                  </a:cxn>
                  <a:cxn ang="0">
                    <a:pos x="2" y="215"/>
                  </a:cxn>
                  <a:cxn ang="0">
                    <a:pos x="0" y="218"/>
                  </a:cxn>
                  <a:cxn ang="0">
                    <a:pos x="0" y="222"/>
                  </a:cxn>
                  <a:cxn ang="0">
                    <a:pos x="0" y="222"/>
                  </a:cxn>
                  <a:cxn ang="0">
                    <a:pos x="2" y="224"/>
                  </a:cxn>
                  <a:cxn ang="0">
                    <a:pos x="3" y="226"/>
                  </a:cxn>
                  <a:cxn ang="0">
                    <a:pos x="5" y="228"/>
                  </a:cxn>
                  <a:cxn ang="0">
                    <a:pos x="9" y="226"/>
                  </a:cxn>
                  <a:cxn ang="0">
                    <a:pos x="10" y="225"/>
                  </a:cxn>
                  <a:cxn ang="0">
                    <a:pos x="10" y="224"/>
                  </a:cxn>
                  <a:cxn ang="0">
                    <a:pos x="10" y="224"/>
                  </a:cxn>
                  <a:cxn ang="0">
                    <a:pos x="15" y="208"/>
                  </a:cxn>
                  <a:cxn ang="0">
                    <a:pos x="22" y="192"/>
                  </a:cxn>
                  <a:cxn ang="0">
                    <a:pos x="29" y="176"/>
                  </a:cxn>
                  <a:cxn ang="0">
                    <a:pos x="39" y="160"/>
                  </a:cxn>
                  <a:cxn ang="0">
                    <a:pos x="57" y="130"/>
                  </a:cxn>
                  <a:cxn ang="0">
                    <a:pos x="76" y="101"/>
                  </a:cxn>
                  <a:cxn ang="0">
                    <a:pos x="76" y="101"/>
                  </a:cxn>
                  <a:cxn ang="0">
                    <a:pos x="94" y="74"/>
                  </a:cxn>
                  <a:cxn ang="0">
                    <a:pos x="103" y="59"/>
                  </a:cxn>
                  <a:cxn ang="0">
                    <a:pos x="111" y="44"/>
                  </a:cxn>
                  <a:cxn ang="0">
                    <a:pos x="111" y="44"/>
                  </a:cxn>
                  <a:cxn ang="0">
                    <a:pos x="116" y="34"/>
                  </a:cxn>
                  <a:cxn ang="0">
                    <a:pos x="121" y="25"/>
                  </a:cxn>
                  <a:cxn ang="0">
                    <a:pos x="125" y="16"/>
                  </a:cxn>
                  <a:cxn ang="0">
                    <a:pos x="128" y="12"/>
                  </a:cxn>
                  <a:cxn ang="0">
                    <a:pos x="129" y="6"/>
                  </a:cxn>
                  <a:cxn ang="0">
                    <a:pos x="129" y="6"/>
                  </a:cxn>
                  <a:cxn ang="0">
                    <a:pos x="129" y="4"/>
                  </a:cxn>
                  <a:cxn ang="0">
                    <a:pos x="128" y="2"/>
                  </a:cxn>
                  <a:cxn ang="0">
                    <a:pos x="124" y="0"/>
                  </a:cxn>
                  <a:cxn ang="0">
                    <a:pos x="123" y="0"/>
                  </a:cxn>
                  <a:cxn ang="0">
                    <a:pos x="121" y="0"/>
                  </a:cxn>
                  <a:cxn ang="0">
                    <a:pos x="120" y="1"/>
                  </a:cxn>
                  <a:cxn ang="0">
                    <a:pos x="119" y="3"/>
                  </a:cxn>
                  <a:cxn ang="0">
                    <a:pos x="119" y="3"/>
                  </a:cxn>
                </a:cxnLst>
                <a:rect l="0" t="0" r="r" b="b"/>
                <a:pathLst>
                  <a:path w="129" h="228">
                    <a:moveTo>
                      <a:pt x="119" y="3"/>
                    </a:moveTo>
                    <a:lnTo>
                      <a:pt x="119" y="3"/>
                    </a:lnTo>
                    <a:lnTo>
                      <a:pt x="118" y="10"/>
                    </a:lnTo>
                    <a:lnTo>
                      <a:pt x="116" y="16"/>
                    </a:lnTo>
                    <a:lnTo>
                      <a:pt x="109" y="29"/>
                    </a:lnTo>
                    <a:lnTo>
                      <a:pt x="96" y="54"/>
                    </a:lnTo>
                    <a:lnTo>
                      <a:pt x="96" y="54"/>
                    </a:lnTo>
                    <a:lnTo>
                      <a:pt x="86" y="69"/>
                    </a:lnTo>
                    <a:lnTo>
                      <a:pt x="77" y="84"/>
                    </a:lnTo>
                    <a:lnTo>
                      <a:pt x="58" y="112"/>
                    </a:lnTo>
                    <a:lnTo>
                      <a:pt x="58" y="112"/>
                    </a:lnTo>
                    <a:lnTo>
                      <a:pt x="43" y="137"/>
                    </a:lnTo>
                    <a:lnTo>
                      <a:pt x="27" y="161"/>
                    </a:lnTo>
                    <a:lnTo>
                      <a:pt x="20" y="174"/>
                    </a:lnTo>
                    <a:lnTo>
                      <a:pt x="14" y="187"/>
                    </a:lnTo>
                    <a:lnTo>
                      <a:pt x="9" y="201"/>
                    </a:lnTo>
                    <a:lnTo>
                      <a:pt x="4" y="214"/>
                    </a:lnTo>
                    <a:lnTo>
                      <a:pt x="4" y="214"/>
                    </a:lnTo>
                    <a:lnTo>
                      <a:pt x="2" y="215"/>
                    </a:lnTo>
                    <a:lnTo>
                      <a:pt x="0" y="218"/>
                    </a:lnTo>
                    <a:lnTo>
                      <a:pt x="0" y="222"/>
                    </a:lnTo>
                    <a:lnTo>
                      <a:pt x="0" y="222"/>
                    </a:lnTo>
                    <a:lnTo>
                      <a:pt x="2" y="224"/>
                    </a:lnTo>
                    <a:lnTo>
                      <a:pt x="3" y="226"/>
                    </a:lnTo>
                    <a:lnTo>
                      <a:pt x="5" y="228"/>
                    </a:lnTo>
                    <a:lnTo>
                      <a:pt x="9" y="226"/>
                    </a:lnTo>
                    <a:lnTo>
                      <a:pt x="10" y="225"/>
                    </a:lnTo>
                    <a:lnTo>
                      <a:pt x="10" y="224"/>
                    </a:lnTo>
                    <a:lnTo>
                      <a:pt x="10" y="224"/>
                    </a:lnTo>
                    <a:lnTo>
                      <a:pt x="15" y="208"/>
                    </a:lnTo>
                    <a:lnTo>
                      <a:pt x="22" y="192"/>
                    </a:lnTo>
                    <a:lnTo>
                      <a:pt x="29" y="176"/>
                    </a:lnTo>
                    <a:lnTo>
                      <a:pt x="39" y="160"/>
                    </a:lnTo>
                    <a:lnTo>
                      <a:pt x="57" y="130"/>
                    </a:lnTo>
                    <a:lnTo>
                      <a:pt x="76" y="101"/>
                    </a:lnTo>
                    <a:lnTo>
                      <a:pt x="76" y="101"/>
                    </a:lnTo>
                    <a:lnTo>
                      <a:pt x="94" y="74"/>
                    </a:lnTo>
                    <a:lnTo>
                      <a:pt x="103" y="59"/>
                    </a:lnTo>
                    <a:lnTo>
                      <a:pt x="111" y="44"/>
                    </a:lnTo>
                    <a:lnTo>
                      <a:pt x="111" y="44"/>
                    </a:lnTo>
                    <a:lnTo>
                      <a:pt x="116" y="34"/>
                    </a:lnTo>
                    <a:lnTo>
                      <a:pt x="121" y="25"/>
                    </a:lnTo>
                    <a:lnTo>
                      <a:pt x="125" y="16"/>
                    </a:lnTo>
                    <a:lnTo>
                      <a:pt x="128" y="12"/>
                    </a:lnTo>
                    <a:lnTo>
                      <a:pt x="129" y="6"/>
                    </a:lnTo>
                    <a:lnTo>
                      <a:pt x="129" y="6"/>
                    </a:lnTo>
                    <a:lnTo>
                      <a:pt x="129" y="4"/>
                    </a:lnTo>
                    <a:lnTo>
                      <a:pt x="128" y="2"/>
                    </a:lnTo>
                    <a:lnTo>
                      <a:pt x="124" y="0"/>
                    </a:lnTo>
                    <a:lnTo>
                      <a:pt x="123" y="0"/>
                    </a:lnTo>
                    <a:lnTo>
                      <a:pt x="121" y="0"/>
                    </a:lnTo>
                    <a:lnTo>
                      <a:pt x="120" y="1"/>
                    </a:lnTo>
                    <a:lnTo>
                      <a:pt x="119" y="3"/>
                    </a:lnTo>
                    <a:lnTo>
                      <a:pt x="119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73" name="Freeform 900"/>
              <p:cNvSpPr/>
              <p:nvPr/>
            </p:nvSpPr>
            <p:spPr bwMode="auto">
              <a:xfrm>
                <a:off x="4746625" y="1685925"/>
                <a:ext cx="85725" cy="127000"/>
              </a:xfrm>
              <a:custGeom>
                <a:avLst/>
                <a:gdLst/>
                <a:ahLst/>
                <a:cxnLst>
                  <a:cxn ang="0">
                    <a:pos x="153" y="2"/>
                  </a:cxn>
                  <a:cxn ang="0">
                    <a:pos x="153" y="2"/>
                  </a:cxn>
                  <a:cxn ang="0">
                    <a:pos x="130" y="34"/>
                  </a:cxn>
                  <a:cxn ang="0">
                    <a:pos x="119" y="49"/>
                  </a:cxn>
                  <a:cxn ang="0">
                    <a:pos x="109" y="67"/>
                  </a:cxn>
                  <a:cxn ang="0">
                    <a:pos x="109" y="67"/>
                  </a:cxn>
                  <a:cxn ang="0">
                    <a:pos x="89" y="101"/>
                  </a:cxn>
                  <a:cxn ang="0">
                    <a:pos x="69" y="135"/>
                  </a:cxn>
                  <a:cxn ang="0">
                    <a:pos x="69" y="135"/>
                  </a:cxn>
                  <a:cxn ang="0">
                    <a:pos x="57" y="151"/>
                  </a:cxn>
                  <a:cxn ang="0">
                    <a:pos x="45" y="167"/>
                  </a:cxn>
                  <a:cxn ang="0">
                    <a:pos x="33" y="183"/>
                  </a:cxn>
                  <a:cxn ang="0">
                    <a:pos x="20" y="199"/>
                  </a:cxn>
                  <a:cxn ang="0">
                    <a:pos x="20" y="199"/>
                  </a:cxn>
                  <a:cxn ang="0">
                    <a:pos x="13" y="208"/>
                  </a:cxn>
                  <a:cxn ang="0">
                    <a:pos x="6" y="217"/>
                  </a:cxn>
                  <a:cxn ang="0">
                    <a:pos x="4" y="222"/>
                  </a:cxn>
                  <a:cxn ang="0">
                    <a:pos x="2" y="227"/>
                  </a:cxn>
                  <a:cxn ang="0">
                    <a:pos x="0" y="232"/>
                  </a:cxn>
                  <a:cxn ang="0">
                    <a:pos x="2" y="237"/>
                  </a:cxn>
                  <a:cxn ang="0">
                    <a:pos x="2" y="237"/>
                  </a:cxn>
                  <a:cxn ang="0">
                    <a:pos x="2" y="239"/>
                  </a:cxn>
                  <a:cxn ang="0">
                    <a:pos x="4" y="240"/>
                  </a:cxn>
                  <a:cxn ang="0">
                    <a:pos x="5" y="241"/>
                  </a:cxn>
                  <a:cxn ang="0">
                    <a:pos x="7" y="241"/>
                  </a:cxn>
                  <a:cxn ang="0">
                    <a:pos x="9" y="240"/>
                  </a:cxn>
                  <a:cxn ang="0">
                    <a:pos x="10" y="239"/>
                  </a:cxn>
                  <a:cxn ang="0">
                    <a:pos x="11" y="237"/>
                  </a:cxn>
                  <a:cxn ang="0">
                    <a:pos x="10" y="235"/>
                  </a:cxn>
                  <a:cxn ang="0">
                    <a:pos x="10" y="235"/>
                  </a:cxn>
                  <a:cxn ang="0">
                    <a:pos x="10" y="232"/>
                  </a:cxn>
                  <a:cxn ang="0">
                    <a:pos x="11" y="229"/>
                  </a:cxn>
                  <a:cxn ang="0">
                    <a:pos x="14" y="222"/>
                  </a:cxn>
                  <a:cxn ang="0">
                    <a:pos x="19" y="214"/>
                  </a:cxn>
                  <a:cxn ang="0">
                    <a:pos x="25" y="205"/>
                  </a:cxn>
                  <a:cxn ang="0">
                    <a:pos x="38" y="190"/>
                  </a:cxn>
                  <a:cxn ang="0">
                    <a:pos x="47" y="179"/>
                  </a:cxn>
                  <a:cxn ang="0">
                    <a:pos x="47" y="179"/>
                  </a:cxn>
                  <a:cxn ang="0">
                    <a:pos x="67" y="152"/>
                  </a:cxn>
                  <a:cxn ang="0">
                    <a:pos x="77" y="139"/>
                  </a:cxn>
                  <a:cxn ang="0">
                    <a:pos x="85" y="125"/>
                  </a:cxn>
                  <a:cxn ang="0">
                    <a:pos x="85" y="125"/>
                  </a:cxn>
                  <a:cxn ang="0">
                    <a:pos x="104" y="95"/>
                  </a:cxn>
                  <a:cxn ang="0">
                    <a:pos x="120" y="64"/>
                  </a:cxn>
                  <a:cxn ang="0">
                    <a:pos x="120" y="64"/>
                  </a:cxn>
                  <a:cxn ang="0">
                    <a:pos x="130" y="49"/>
                  </a:cxn>
                  <a:cxn ang="0">
                    <a:pos x="140" y="35"/>
                  </a:cxn>
                  <a:cxn ang="0">
                    <a:pos x="162" y="7"/>
                  </a:cxn>
                  <a:cxn ang="0">
                    <a:pos x="162" y="7"/>
                  </a:cxn>
                  <a:cxn ang="0">
                    <a:pos x="163" y="5"/>
                  </a:cxn>
                  <a:cxn ang="0">
                    <a:pos x="163" y="3"/>
                  </a:cxn>
                  <a:cxn ang="0">
                    <a:pos x="162" y="2"/>
                  </a:cxn>
                  <a:cxn ang="0">
                    <a:pos x="161" y="1"/>
                  </a:cxn>
                  <a:cxn ang="0">
                    <a:pos x="156" y="0"/>
                  </a:cxn>
                  <a:cxn ang="0">
                    <a:pos x="154" y="1"/>
                  </a:cxn>
                  <a:cxn ang="0">
                    <a:pos x="153" y="2"/>
                  </a:cxn>
                  <a:cxn ang="0">
                    <a:pos x="153" y="2"/>
                  </a:cxn>
                </a:cxnLst>
                <a:rect l="0" t="0" r="r" b="b"/>
                <a:pathLst>
                  <a:path w="163" h="241">
                    <a:moveTo>
                      <a:pt x="153" y="2"/>
                    </a:moveTo>
                    <a:lnTo>
                      <a:pt x="153" y="2"/>
                    </a:lnTo>
                    <a:lnTo>
                      <a:pt x="130" y="34"/>
                    </a:lnTo>
                    <a:lnTo>
                      <a:pt x="119" y="49"/>
                    </a:lnTo>
                    <a:lnTo>
                      <a:pt x="109" y="67"/>
                    </a:lnTo>
                    <a:lnTo>
                      <a:pt x="109" y="67"/>
                    </a:lnTo>
                    <a:lnTo>
                      <a:pt x="89" y="101"/>
                    </a:lnTo>
                    <a:lnTo>
                      <a:pt x="69" y="135"/>
                    </a:lnTo>
                    <a:lnTo>
                      <a:pt x="69" y="135"/>
                    </a:lnTo>
                    <a:lnTo>
                      <a:pt x="57" y="151"/>
                    </a:lnTo>
                    <a:lnTo>
                      <a:pt x="45" y="167"/>
                    </a:lnTo>
                    <a:lnTo>
                      <a:pt x="33" y="183"/>
                    </a:lnTo>
                    <a:lnTo>
                      <a:pt x="20" y="199"/>
                    </a:lnTo>
                    <a:lnTo>
                      <a:pt x="20" y="199"/>
                    </a:lnTo>
                    <a:lnTo>
                      <a:pt x="13" y="208"/>
                    </a:lnTo>
                    <a:lnTo>
                      <a:pt x="6" y="217"/>
                    </a:lnTo>
                    <a:lnTo>
                      <a:pt x="4" y="222"/>
                    </a:lnTo>
                    <a:lnTo>
                      <a:pt x="2" y="227"/>
                    </a:lnTo>
                    <a:lnTo>
                      <a:pt x="0" y="232"/>
                    </a:lnTo>
                    <a:lnTo>
                      <a:pt x="2" y="237"/>
                    </a:lnTo>
                    <a:lnTo>
                      <a:pt x="2" y="237"/>
                    </a:lnTo>
                    <a:lnTo>
                      <a:pt x="2" y="239"/>
                    </a:lnTo>
                    <a:lnTo>
                      <a:pt x="4" y="240"/>
                    </a:lnTo>
                    <a:lnTo>
                      <a:pt x="5" y="241"/>
                    </a:lnTo>
                    <a:lnTo>
                      <a:pt x="7" y="241"/>
                    </a:lnTo>
                    <a:lnTo>
                      <a:pt x="9" y="240"/>
                    </a:lnTo>
                    <a:lnTo>
                      <a:pt x="10" y="239"/>
                    </a:lnTo>
                    <a:lnTo>
                      <a:pt x="11" y="237"/>
                    </a:lnTo>
                    <a:lnTo>
                      <a:pt x="10" y="235"/>
                    </a:lnTo>
                    <a:lnTo>
                      <a:pt x="10" y="235"/>
                    </a:lnTo>
                    <a:lnTo>
                      <a:pt x="10" y="232"/>
                    </a:lnTo>
                    <a:lnTo>
                      <a:pt x="11" y="229"/>
                    </a:lnTo>
                    <a:lnTo>
                      <a:pt x="14" y="222"/>
                    </a:lnTo>
                    <a:lnTo>
                      <a:pt x="19" y="214"/>
                    </a:lnTo>
                    <a:lnTo>
                      <a:pt x="25" y="205"/>
                    </a:lnTo>
                    <a:lnTo>
                      <a:pt x="38" y="190"/>
                    </a:lnTo>
                    <a:lnTo>
                      <a:pt x="47" y="179"/>
                    </a:lnTo>
                    <a:lnTo>
                      <a:pt x="47" y="179"/>
                    </a:lnTo>
                    <a:lnTo>
                      <a:pt x="67" y="152"/>
                    </a:lnTo>
                    <a:lnTo>
                      <a:pt x="77" y="139"/>
                    </a:lnTo>
                    <a:lnTo>
                      <a:pt x="85" y="125"/>
                    </a:lnTo>
                    <a:lnTo>
                      <a:pt x="85" y="125"/>
                    </a:lnTo>
                    <a:lnTo>
                      <a:pt x="104" y="95"/>
                    </a:lnTo>
                    <a:lnTo>
                      <a:pt x="120" y="64"/>
                    </a:lnTo>
                    <a:lnTo>
                      <a:pt x="120" y="64"/>
                    </a:lnTo>
                    <a:lnTo>
                      <a:pt x="130" y="49"/>
                    </a:lnTo>
                    <a:lnTo>
                      <a:pt x="140" y="35"/>
                    </a:lnTo>
                    <a:lnTo>
                      <a:pt x="162" y="7"/>
                    </a:lnTo>
                    <a:lnTo>
                      <a:pt x="162" y="7"/>
                    </a:lnTo>
                    <a:lnTo>
                      <a:pt x="163" y="5"/>
                    </a:lnTo>
                    <a:lnTo>
                      <a:pt x="163" y="3"/>
                    </a:lnTo>
                    <a:lnTo>
                      <a:pt x="162" y="2"/>
                    </a:lnTo>
                    <a:lnTo>
                      <a:pt x="161" y="1"/>
                    </a:lnTo>
                    <a:lnTo>
                      <a:pt x="156" y="0"/>
                    </a:lnTo>
                    <a:lnTo>
                      <a:pt x="154" y="1"/>
                    </a:lnTo>
                    <a:lnTo>
                      <a:pt x="153" y="2"/>
                    </a:lnTo>
                    <a:lnTo>
                      <a:pt x="153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74" name="Freeform 901"/>
              <p:cNvSpPr/>
              <p:nvPr/>
            </p:nvSpPr>
            <p:spPr bwMode="auto">
              <a:xfrm>
                <a:off x="4772025" y="1747838"/>
                <a:ext cx="61913" cy="90488"/>
              </a:xfrm>
              <a:custGeom>
                <a:avLst/>
                <a:gdLst/>
                <a:ahLst/>
                <a:cxnLst>
                  <a:cxn ang="0">
                    <a:pos x="109" y="3"/>
                  </a:cxn>
                  <a:cxn ang="0">
                    <a:pos x="109" y="3"/>
                  </a:cxn>
                  <a:cxn ang="0">
                    <a:pos x="105" y="12"/>
                  </a:cxn>
                  <a:cxn ang="0">
                    <a:pos x="101" y="21"/>
                  </a:cxn>
                  <a:cxn ang="0">
                    <a:pos x="95" y="29"/>
                  </a:cxn>
                  <a:cxn ang="0">
                    <a:pos x="88" y="38"/>
                  </a:cxn>
                  <a:cxn ang="0">
                    <a:pos x="74" y="53"/>
                  </a:cxn>
                  <a:cxn ang="0">
                    <a:pos x="67" y="61"/>
                  </a:cxn>
                  <a:cxn ang="0">
                    <a:pos x="62" y="69"/>
                  </a:cxn>
                  <a:cxn ang="0">
                    <a:pos x="62" y="69"/>
                  </a:cxn>
                  <a:cxn ang="0">
                    <a:pos x="29" y="114"/>
                  </a:cxn>
                  <a:cxn ang="0">
                    <a:pos x="13" y="138"/>
                  </a:cxn>
                  <a:cxn ang="0">
                    <a:pos x="6" y="150"/>
                  </a:cxn>
                  <a:cxn ang="0">
                    <a:pos x="0" y="164"/>
                  </a:cxn>
                  <a:cxn ang="0">
                    <a:pos x="0" y="164"/>
                  </a:cxn>
                  <a:cxn ang="0">
                    <a:pos x="0" y="166"/>
                  </a:cxn>
                  <a:cxn ang="0">
                    <a:pos x="0" y="168"/>
                  </a:cxn>
                  <a:cxn ang="0">
                    <a:pos x="2" y="170"/>
                  </a:cxn>
                  <a:cxn ang="0">
                    <a:pos x="4" y="171"/>
                  </a:cxn>
                  <a:cxn ang="0">
                    <a:pos x="5" y="171"/>
                  </a:cxn>
                  <a:cxn ang="0">
                    <a:pos x="7" y="170"/>
                  </a:cxn>
                  <a:cxn ang="0">
                    <a:pos x="8" y="168"/>
                  </a:cxn>
                  <a:cxn ang="0">
                    <a:pos x="8" y="168"/>
                  </a:cxn>
                  <a:cxn ang="0">
                    <a:pos x="15" y="155"/>
                  </a:cxn>
                  <a:cxn ang="0">
                    <a:pos x="22" y="143"/>
                  </a:cxn>
                  <a:cxn ang="0">
                    <a:pos x="36" y="119"/>
                  </a:cxn>
                  <a:cxn ang="0">
                    <a:pos x="53" y="96"/>
                  </a:cxn>
                  <a:cxn ang="0">
                    <a:pos x="70" y="74"/>
                  </a:cxn>
                  <a:cxn ang="0">
                    <a:pos x="70" y="74"/>
                  </a:cxn>
                  <a:cxn ang="0">
                    <a:pos x="83" y="58"/>
                  </a:cxn>
                  <a:cxn ang="0">
                    <a:pos x="97" y="42"/>
                  </a:cxn>
                  <a:cxn ang="0">
                    <a:pos x="103" y="32"/>
                  </a:cxn>
                  <a:cxn ang="0">
                    <a:pos x="110" y="24"/>
                  </a:cxn>
                  <a:cxn ang="0">
                    <a:pos x="115" y="15"/>
                  </a:cxn>
                  <a:cxn ang="0">
                    <a:pos x="118" y="6"/>
                  </a:cxn>
                  <a:cxn ang="0">
                    <a:pos x="118" y="6"/>
                  </a:cxn>
                  <a:cxn ang="0">
                    <a:pos x="118" y="3"/>
                  </a:cxn>
                  <a:cxn ang="0">
                    <a:pos x="117" y="2"/>
                  </a:cxn>
                  <a:cxn ang="0">
                    <a:pos x="116" y="0"/>
                  </a:cxn>
                  <a:cxn ang="0">
                    <a:pos x="115" y="0"/>
                  </a:cxn>
                  <a:cxn ang="0">
                    <a:pos x="113" y="0"/>
                  </a:cxn>
                  <a:cxn ang="0">
                    <a:pos x="111" y="0"/>
                  </a:cxn>
                  <a:cxn ang="0">
                    <a:pos x="110" y="1"/>
                  </a:cxn>
                  <a:cxn ang="0">
                    <a:pos x="109" y="3"/>
                  </a:cxn>
                  <a:cxn ang="0">
                    <a:pos x="109" y="3"/>
                  </a:cxn>
                </a:cxnLst>
                <a:rect l="0" t="0" r="r" b="b"/>
                <a:pathLst>
                  <a:path w="118" h="171">
                    <a:moveTo>
                      <a:pt x="109" y="3"/>
                    </a:moveTo>
                    <a:lnTo>
                      <a:pt x="109" y="3"/>
                    </a:lnTo>
                    <a:lnTo>
                      <a:pt x="105" y="12"/>
                    </a:lnTo>
                    <a:lnTo>
                      <a:pt x="101" y="21"/>
                    </a:lnTo>
                    <a:lnTo>
                      <a:pt x="95" y="29"/>
                    </a:lnTo>
                    <a:lnTo>
                      <a:pt x="88" y="38"/>
                    </a:lnTo>
                    <a:lnTo>
                      <a:pt x="74" y="53"/>
                    </a:lnTo>
                    <a:lnTo>
                      <a:pt x="67" y="61"/>
                    </a:lnTo>
                    <a:lnTo>
                      <a:pt x="62" y="69"/>
                    </a:lnTo>
                    <a:lnTo>
                      <a:pt x="62" y="69"/>
                    </a:lnTo>
                    <a:lnTo>
                      <a:pt x="29" y="114"/>
                    </a:lnTo>
                    <a:lnTo>
                      <a:pt x="13" y="138"/>
                    </a:lnTo>
                    <a:lnTo>
                      <a:pt x="6" y="150"/>
                    </a:lnTo>
                    <a:lnTo>
                      <a:pt x="0" y="164"/>
                    </a:lnTo>
                    <a:lnTo>
                      <a:pt x="0" y="164"/>
                    </a:lnTo>
                    <a:lnTo>
                      <a:pt x="0" y="166"/>
                    </a:lnTo>
                    <a:lnTo>
                      <a:pt x="0" y="168"/>
                    </a:lnTo>
                    <a:lnTo>
                      <a:pt x="2" y="170"/>
                    </a:lnTo>
                    <a:lnTo>
                      <a:pt x="4" y="171"/>
                    </a:lnTo>
                    <a:lnTo>
                      <a:pt x="5" y="171"/>
                    </a:lnTo>
                    <a:lnTo>
                      <a:pt x="7" y="170"/>
                    </a:lnTo>
                    <a:lnTo>
                      <a:pt x="8" y="168"/>
                    </a:lnTo>
                    <a:lnTo>
                      <a:pt x="8" y="168"/>
                    </a:lnTo>
                    <a:lnTo>
                      <a:pt x="15" y="155"/>
                    </a:lnTo>
                    <a:lnTo>
                      <a:pt x="22" y="143"/>
                    </a:lnTo>
                    <a:lnTo>
                      <a:pt x="36" y="119"/>
                    </a:lnTo>
                    <a:lnTo>
                      <a:pt x="53" y="96"/>
                    </a:lnTo>
                    <a:lnTo>
                      <a:pt x="70" y="74"/>
                    </a:lnTo>
                    <a:lnTo>
                      <a:pt x="70" y="74"/>
                    </a:lnTo>
                    <a:lnTo>
                      <a:pt x="83" y="58"/>
                    </a:lnTo>
                    <a:lnTo>
                      <a:pt x="97" y="42"/>
                    </a:lnTo>
                    <a:lnTo>
                      <a:pt x="103" y="32"/>
                    </a:lnTo>
                    <a:lnTo>
                      <a:pt x="110" y="24"/>
                    </a:lnTo>
                    <a:lnTo>
                      <a:pt x="115" y="15"/>
                    </a:lnTo>
                    <a:lnTo>
                      <a:pt x="118" y="6"/>
                    </a:lnTo>
                    <a:lnTo>
                      <a:pt x="118" y="6"/>
                    </a:lnTo>
                    <a:lnTo>
                      <a:pt x="118" y="3"/>
                    </a:lnTo>
                    <a:lnTo>
                      <a:pt x="117" y="2"/>
                    </a:lnTo>
                    <a:lnTo>
                      <a:pt x="116" y="0"/>
                    </a:lnTo>
                    <a:lnTo>
                      <a:pt x="115" y="0"/>
                    </a:lnTo>
                    <a:lnTo>
                      <a:pt x="113" y="0"/>
                    </a:lnTo>
                    <a:lnTo>
                      <a:pt x="111" y="0"/>
                    </a:lnTo>
                    <a:lnTo>
                      <a:pt x="110" y="1"/>
                    </a:lnTo>
                    <a:lnTo>
                      <a:pt x="109" y="3"/>
                    </a:lnTo>
                    <a:lnTo>
                      <a:pt x="109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75" name="Freeform 902"/>
              <p:cNvSpPr>
                <a:spLocks noEditPoints="1"/>
              </p:cNvSpPr>
              <p:nvPr/>
            </p:nvSpPr>
            <p:spPr bwMode="auto">
              <a:xfrm>
                <a:off x="4194175" y="1665288"/>
                <a:ext cx="217488" cy="206375"/>
              </a:xfrm>
              <a:custGeom>
                <a:avLst/>
                <a:gdLst/>
                <a:ahLst/>
                <a:cxnLst>
                  <a:cxn ang="0">
                    <a:pos x="213" y="391"/>
                  </a:cxn>
                  <a:cxn ang="0">
                    <a:pos x="160" y="381"/>
                  </a:cxn>
                  <a:cxn ang="0">
                    <a:pos x="109" y="359"/>
                  </a:cxn>
                  <a:cxn ang="0">
                    <a:pos x="63" y="328"/>
                  </a:cxn>
                  <a:cxn ang="0">
                    <a:pos x="27" y="289"/>
                  </a:cxn>
                  <a:cxn ang="0">
                    <a:pos x="5" y="241"/>
                  </a:cxn>
                  <a:cxn ang="0">
                    <a:pos x="1" y="216"/>
                  </a:cxn>
                  <a:cxn ang="0">
                    <a:pos x="0" y="182"/>
                  </a:cxn>
                  <a:cxn ang="0">
                    <a:pos x="6" y="151"/>
                  </a:cxn>
                  <a:cxn ang="0">
                    <a:pos x="29" y="103"/>
                  </a:cxn>
                  <a:cxn ang="0">
                    <a:pos x="46" y="80"/>
                  </a:cxn>
                  <a:cxn ang="0">
                    <a:pos x="75" y="52"/>
                  </a:cxn>
                  <a:cxn ang="0">
                    <a:pos x="109" y="30"/>
                  </a:cxn>
                  <a:cxn ang="0">
                    <a:pos x="146" y="14"/>
                  </a:cxn>
                  <a:cxn ang="0">
                    <a:pos x="186" y="3"/>
                  </a:cxn>
                  <a:cxn ang="0">
                    <a:pos x="227" y="0"/>
                  </a:cxn>
                  <a:cxn ang="0">
                    <a:pos x="234" y="0"/>
                  </a:cxn>
                  <a:cxn ang="0">
                    <a:pos x="246" y="5"/>
                  </a:cxn>
                  <a:cxn ang="0">
                    <a:pos x="267" y="6"/>
                  </a:cxn>
                  <a:cxn ang="0">
                    <a:pos x="312" y="18"/>
                  </a:cxn>
                  <a:cxn ang="0">
                    <a:pos x="348" y="41"/>
                  </a:cxn>
                  <a:cxn ang="0">
                    <a:pos x="376" y="72"/>
                  </a:cxn>
                  <a:cxn ang="0">
                    <a:pos x="396" y="108"/>
                  </a:cxn>
                  <a:cxn ang="0">
                    <a:pos x="407" y="146"/>
                  </a:cxn>
                  <a:cxn ang="0">
                    <a:pos x="411" y="179"/>
                  </a:cxn>
                  <a:cxn ang="0">
                    <a:pos x="408" y="230"/>
                  </a:cxn>
                  <a:cxn ang="0">
                    <a:pos x="395" y="278"/>
                  </a:cxn>
                  <a:cxn ang="0">
                    <a:pos x="369" y="324"/>
                  </a:cxn>
                  <a:cxn ang="0">
                    <a:pos x="331" y="360"/>
                  </a:cxn>
                  <a:cxn ang="0">
                    <a:pos x="299" y="378"/>
                  </a:cxn>
                  <a:cxn ang="0">
                    <a:pos x="249" y="390"/>
                  </a:cxn>
                  <a:cxn ang="0">
                    <a:pos x="203" y="45"/>
                  </a:cxn>
                  <a:cxn ang="0">
                    <a:pos x="178" y="51"/>
                  </a:cxn>
                  <a:cxn ang="0">
                    <a:pos x="141" y="65"/>
                  </a:cxn>
                  <a:cxn ang="0">
                    <a:pos x="106" y="87"/>
                  </a:cxn>
                  <a:cxn ang="0">
                    <a:pos x="75" y="113"/>
                  </a:cxn>
                  <a:cxn ang="0">
                    <a:pos x="52" y="144"/>
                  </a:cxn>
                  <a:cxn ang="0">
                    <a:pos x="42" y="167"/>
                  </a:cxn>
                  <a:cxn ang="0">
                    <a:pos x="37" y="203"/>
                  </a:cxn>
                  <a:cxn ang="0">
                    <a:pos x="47" y="239"/>
                  </a:cxn>
                  <a:cxn ang="0">
                    <a:pos x="60" y="263"/>
                  </a:cxn>
                  <a:cxn ang="0">
                    <a:pos x="75" y="278"/>
                  </a:cxn>
                  <a:cxn ang="0">
                    <a:pos x="125" y="316"/>
                  </a:cxn>
                  <a:cxn ang="0">
                    <a:pos x="188" y="344"/>
                  </a:cxn>
                  <a:cxn ang="0">
                    <a:pos x="222" y="350"/>
                  </a:cxn>
                  <a:cxn ang="0">
                    <a:pos x="245" y="350"/>
                  </a:cxn>
                  <a:cxn ang="0">
                    <a:pos x="278" y="342"/>
                  </a:cxn>
                  <a:cxn ang="0">
                    <a:pos x="306" y="327"/>
                  </a:cxn>
                  <a:cxn ang="0">
                    <a:pos x="324" y="310"/>
                  </a:cxn>
                  <a:cxn ang="0">
                    <a:pos x="346" y="278"/>
                  </a:cxn>
                  <a:cxn ang="0">
                    <a:pos x="362" y="241"/>
                  </a:cxn>
                  <a:cxn ang="0">
                    <a:pos x="370" y="203"/>
                  </a:cxn>
                  <a:cxn ang="0">
                    <a:pos x="369" y="164"/>
                  </a:cxn>
                  <a:cxn ang="0">
                    <a:pos x="359" y="126"/>
                  </a:cxn>
                  <a:cxn ang="0">
                    <a:pos x="350" y="108"/>
                  </a:cxn>
                  <a:cxn ang="0">
                    <a:pos x="334" y="85"/>
                  </a:cxn>
                  <a:cxn ang="0">
                    <a:pos x="313" y="68"/>
                  </a:cxn>
                  <a:cxn ang="0">
                    <a:pos x="289" y="55"/>
                  </a:cxn>
                  <a:cxn ang="0">
                    <a:pos x="262" y="48"/>
                  </a:cxn>
                  <a:cxn ang="0">
                    <a:pos x="241" y="47"/>
                  </a:cxn>
                  <a:cxn ang="0">
                    <a:pos x="218" y="49"/>
                  </a:cxn>
                  <a:cxn ang="0">
                    <a:pos x="210" y="47"/>
                  </a:cxn>
                </a:cxnLst>
                <a:rect l="0" t="0" r="r" b="b"/>
                <a:pathLst>
                  <a:path w="411" h="391">
                    <a:moveTo>
                      <a:pt x="231" y="391"/>
                    </a:moveTo>
                    <a:lnTo>
                      <a:pt x="231" y="391"/>
                    </a:lnTo>
                    <a:lnTo>
                      <a:pt x="213" y="391"/>
                    </a:lnTo>
                    <a:lnTo>
                      <a:pt x="195" y="389"/>
                    </a:lnTo>
                    <a:lnTo>
                      <a:pt x="178" y="385"/>
                    </a:lnTo>
                    <a:lnTo>
                      <a:pt x="160" y="381"/>
                    </a:lnTo>
                    <a:lnTo>
                      <a:pt x="143" y="374"/>
                    </a:lnTo>
                    <a:lnTo>
                      <a:pt x="125" y="367"/>
                    </a:lnTo>
                    <a:lnTo>
                      <a:pt x="109" y="359"/>
                    </a:lnTo>
                    <a:lnTo>
                      <a:pt x="92" y="350"/>
                    </a:lnTo>
                    <a:lnTo>
                      <a:pt x="78" y="339"/>
                    </a:lnTo>
                    <a:lnTo>
                      <a:pt x="63" y="328"/>
                    </a:lnTo>
                    <a:lnTo>
                      <a:pt x="50" y="315"/>
                    </a:lnTo>
                    <a:lnTo>
                      <a:pt x="37" y="303"/>
                    </a:lnTo>
                    <a:lnTo>
                      <a:pt x="27" y="289"/>
                    </a:lnTo>
                    <a:lnTo>
                      <a:pt x="18" y="273"/>
                    </a:lnTo>
                    <a:lnTo>
                      <a:pt x="11" y="258"/>
                    </a:lnTo>
                    <a:lnTo>
                      <a:pt x="5" y="241"/>
                    </a:lnTo>
                    <a:lnTo>
                      <a:pt x="5" y="241"/>
                    </a:lnTo>
                    <a:lnTo>
                      <a:pt x="3" y="229"/>
                    </a:lnTo>
                    <a:lnTo>
                      <a:pt x="1" y="216"/>
                    </a:lnTo>
                    <a:lnTo>
                      <a:pt x="0" y="204"/>
                    </a:lnTo>
                    <a:lnTo>
                      <a:pt x="0" y="193"/>
                    </a:lnTo>
                    <a:lnTo>
                      <a:pt x="0" y="182"/>
                    </a:lnTo>
                    <a:lnTo>
                      <a:pt x="1" y="171"/>
                    </a:lnTo>
                    <a:lnTo>
                      <a:pt x="3" y="160"/>
                    </a:lnTo>
                    <a:lnTo>
                      <a:pt x="6" y="151"/>
                    </a:lnTo>
                    <a:lnTo>
                      <a:pt x="13" y="133"/>
                    </a:lnTo>
                    <a:lnTo>
                      <a:pt x="20" y="117"/>
                    </a:lnTo>
                    <a:lnTo>
                      <a:pt x="29" y="103"/>
                    </a:lnTo>
                    <a:lnTo>
                      <a:pt x="37" y="89"/>
                    </a:lnTo>
                    <a:lnTo>
                      <a:pt x="37" y="89"/>
                    </a:lnTo>
                    <a:lnTo>
                      <a:pt x="46" y="80"/>
                    </a:lnTo>
                    <a:lnTo>
                      <a:pt x="55" y="70"/>
                    </a:lnTo>
                    <a:lnTo>
                      <a:pt x="64" y="61"/>
                    </a:lnTo>
                    <a:lnTo>
                      <a:pt x="75" y="52"/>
                    </a:lnTo>
                    <a:lnTo>
                      <a:pt x="86" y="45"/>
                    </a:lnTo>
                    <a:lnTo>
                      <a:pt x="97" y="38"/>
                    </a:lnTo>
                    <a:lnTo>
                      <a:pt x="109" y="30"/>
                    </a:lnTo>
                    <a:lnTo>
                      <a:pt x="121" y="24"/>
                    </a:lnTo>
                    <a:lnTo>
                      <a:pt x="134" y="19"/>
                    </a:lnTo>
                    <a:lnTo>
                      <a:pt x="146" y="14"/>
                    </a:lnTo>
                    <a:lnTo>
                      <a:pt x="159" y="10"/>
                    </a:lnTo>
                    <a:lnTo>
                      <a:pt x="173" y="7"/>
                    </a:lnTo>
                    <a:lnTo>
                      <a:pt x="186" y="3"/>
                    </a:lnTo>
                    <a:lnTo>
                      <a:pt x="200" y="1"/>
                    </a:lnTo>
                    <a:lnTo>
                      <a:pt x="213" y="0"/>
                    </a:lnTo>
                    <a:lnTo>
                      <a:pt x="227" y="0"/>
                    </a:lnTo>
                    <a:lnTo>
                      <a:pt x="227" y="0"/>
                    </a:lnTo>
                    <a:lnTo>
                      <a:pt x="234" y="0"/>
                    </a:lnTo>
                    <a:lnTo>
                      <a:pt x="234" y="0"/>
                    </a:lnTo>
                    <a:lnTo>
                      <a:pt x="239" y="1"/>
                    </a:lnTo>
                    <a:lnTo>
                      <a:pt x="243" y="3"/>
                    </a:lnTo>
                    <a:lnTo>
                      <a:pt x="246" y="5"/>
                    </a:lnTo>
                    <a:lnTo>
                      <a:pt x="249" y="5"/>
                    </a:lnTo>
                    <a:lnTo>
                      <a:pt x="249" y="5"/>
                    </a:lnTo>
                    <a:lnTo>
                      <a:pt x="267" y="6"/>
                    </a:lnTo>
                    <a:lnTo>
                      <a:pt x="283" y="9"/>
                    </a:lnTo>
                    <a:lnTo>
                      <a:pt x="299" y="13"/>
                    </a:lnTo>
                    <a:lnTo>
                      <a:pt x="312" y="18"/>
                    </a:lnTo>
                    <a:lnTo>
                      <a:pt x="326" y="24"/>
                    </a:lnTo>
                    <a:lnTo>
                      <a:pt x="338" y="32"/>
                    </a:lnTo>
                    <a:lnTo>
                      <a:pt x="348" y="41"/>
                    </a:lnTo>
                    <a:lnTo>
                      <a:pt x="359" y="50"/>
                    </a:lnTo>
                    <a:lnTo>
                      <a:pt x="368" y="60"/>
                    </a:lnTo>
                    <a:lnTo>
                      <a:pt x="376" y="72"/>
                    </a:lnTo>
                    <a:lnTo>
                      <a:pt x="383" y="83"/>
                    </a:lnTo>
                    <a:lnTo>
                      <a:pt x="390" y="95"/>
                    </a:lnTo>
                    <a:lnTo>
                      <a:pt x="396" y="108"/>
                    </a:lnTo>
                    <a:lnTo>
                      <a:pt x="400" y="120"/>
                    </a:lnTo>
                    <a:lnTo>
                      <a:pt x="404" y="134"/>
                    </a:lnTo>
                    <a:lnTo>
                      <a:pt x="407" y="146"/>
                    </a:lnTo>
                    <a:lnTo>
                      <a:pt x="407" y="146"/>
                    </a:lnTo>
                    <a:lnTo>
                      <a:pt x="409" y="163"/>
                    </a:lnTo>
                    <a:lnTo>
                      <a:pt x="411" y="179"/>
                    </a:lnTo>
                    <a:lnTo>
                      <a:pt x="411" y="196"/>
                    </a:lnTo>
                    <a:lnTo>
                      <a:pt x="410" y="212"/>
                    </a:lnTo>
                    <a:lnTo>
                      <a:pt x="408" y="230"/>
                    </a:lnTo>
                    <a:lnTo>
                      <a:pt x="405" y="246"/>
                    </a:lnTo>
                    <a:lnTo>
                      <a:pt x="400" y="263"/>
                    </a:lnTo>
                    <a:lnTo>
                      <a:pt x="395" y="278"/>
                    </a:lnTo>
                    <a:lnTo>
                      <a:pt x="388" y="295"/>
                    </a:lnTo>
                    <a:lnTo>
                      <a:pt x="378" y="309"/>
                    </a:lnTo>
                    <a:lnTo>
                      <a:pt x="369" y="324"/>
                    </a:lnTo>
                    <a:lnTo>
                      <a:pt x="358" y="337"/>
                    </a:lnTo>
                    <a:lnTo>
                      <a:pt x="345" y="348"/>
                    </a:lnTo>
                    <a:lnTo>
                      <a:pt x="331" y="360"/>
                    </a:lnTo>
                    <a:lnTo>
                      <a:pt x="315" y="370"/>
                    </a:lnTo>
                    <a:lnTo>
                      <a:pt x="299" y="378"/>
                    </a:lnTo>
                    <a:lnTo>
                      <a:pt x="299" y="378"/>
                    </a:lnTo>
                    <a:lnTo>
                      <a:pt x="283" y="384"/>
                    </a:lnTo>
                    <a:lnTo>
                      <a:pt x="267" y="388"/>
                    </a:lnTo>
                    <a:lnTo>
                      <a:pt x="249" y="390"/>
                    </a:lnTo>
                    <a:lnTo>
                      <a:pt x="231" y="391"/>
                    </a:lnTo>
                    <a:lnTo>
                      <a:pt x="231" y="391"/>
                    </a:lnTo>
                    <a:close/>
                    <a:moveTo>
                      <a:pt x="203" y="45"/>
                    </a:moveTo>
                    <a:lnTo>
                      <a:pt x="203" y="45"/>
                    </a:lnTo>
                    <a:lnTo>
                      <a:pt x="190" y="48"/>
                    </a:lnTo>
                    <a:lnTo>
                      <a:pt x="178" y="51"/>
                    </a:lnTo>
                    <a:lnTo>
                      <a:pt x="166" y="55"/>
                    </a:lnTo>
                    <a:lnTo>
                      <a:pt x="153" y="60"/>
                    </a:lnTo>
                    <a:lnTo>
                      <a:pt x="141" y="65"/>
                    </a:lnTo>
                    <a:lnTo>
                      <a:pt x="128" y="72"/>
                    </a:lnTo>
                    <a:lnTo>
                      <a:pt x="117" y="79"/>
                    </a:lnTo>
                    <a:lnTo>
                      <a:pt x="106" y="87"/>
                    </a:lnTo>
                    <a:lnTo>
                      <a:pt x="95" y="95"/>
                    </a:lnTo>
                    <a:lnTo>
                      <a:pt x="85" y="104"/>
                    </a:lnTo>
                    <a:lnTo>
                      <a:pt x="75" y="113"/>
                    </a:lnTo>
                    <a:lnTo>
                      <a:pt x="66" y="123"/>
                    </a:lnTo>
                    <a:lnTo>
                      <a:pt x="58" y="134"/>
                    </a:lnTo>
                    <a:lnTo>
                      <a:pt x="52" y="144"/>
                    </a:lnTo>
                    <a:lnTo>
                      <a:pt x="46" y="155"/>
                    </a:lnTo>
                    <a:lnTo>
                      <a:pt x="42" y="167"/>
                    </a:lnTo>
                    <a:lnTo>
                      <a:pt x="42" y="167"/>
                    </a:lnTo>
                    <a:lnTo>
                      <a:pt x="40" y="178"/>
                    </a:lnTo>
                    <a:lnTo>
                      <a:pt x="37" y="189"/>
                    </a:lnTo>
                    <a:lnTo>
                      <a:pt x="37" y="203"/>
                    </a:lnTo>
                    <a:lnTo>
                      <a:pt x="38" y="217"/>
                    </a:lnTo>
                    <a:lnTo>
                      <a:pt x="44" y="232"/>
                    </a:lnTo>
                    <a:lnTo>
                      <a:pt x="47" y="239"/>
                    </a:lnTo>
                    <a:lnTo>
                      <a:pt x="50" y="247"/>
                    </a:lnTo>
                    <a:lnTo>
                      <a:pt x="55" y="254"/>
                    </a:lnTo>
                    <a:lnTo>
                      <a:pt x="60" y="263"/>
                    </a:lnTo>
                    <a:lnTo>
                      <a:pt x="67" y="270"/>
                    </a:lnTo>
                    <a:lnTo>
                      <a:pt x="75" y="278"/>
                    </a:lnTo>
                    <a:lnTo>
                      <a:pt x="75" y="278"/>
                    </a:lnTo>
                    <a:lnTo>
                      <a:pt x="89" y="292"/>
                    </a:lnTo>
                    <a:lnTo>
                      <a:pt x="107" y="305"/>
                    </a:lnTo>
                    <a:lnTo>
                      <a:pt x="125" y="316"/>
                    </a:lnTo>
                    <a:lnTo>
                      <a:pt x="145" y="328"/>
                    </a:lnTo>
                    <a:lnTo>
                      <a:pt x="167" y="337"/>
                    </a:lnTo>
                    <a:lnTo>
                      <a:pt x="188" y="344"/>
                    </a:lnTo>
                    <a:lnTo>
                      <a:pt x="200" y="346"/>
                    </a:lnTo>
                    <a:lnTo>
                      <a:pt x="211" y="348"/>
                    </a:lnTo>
                    <a:lnTo>
                      <a:pt x="222" y="350"/>
                    </a:lnTo>
                    <a:lnTo>
                      <a:pt x="233" y="351"/>
                    </a:lnTo>
                    <a:lnTo>
                      <a:pt x="233" y="351"/>
                    </a:lnTo>
                    <a:lnTo>
                      <a:pt x="245" y="350"/>
                    </a:lnTo>
                    <a:lnTo>
                      <a:pt x="256" y="348"/>
                    </a:lnTo>
                    <a:lnTo>
                      <a:pt x="267" y="346"/>
                    </a:lnTo>
                    <a:lnTo>
                      <a:pt x="278" y="342"/>
                    </a:lnTo>
                    <a:lnTo>
                      <a:pt x="287" y="338"/>
                    </a:lnTo>
                    <a:lnTo>
                      <a:pt x="297" y="333"/>
                    </a:lnTo>
                    <a:lnTo>
                      <a:pt x="306" y="327"/>
                    </a:lnTo>
                    <a:lnTo>
                      <a:pt x="314" y="320"/>
                    </a:lnTo>
                    <a:lnTo>
                      <a:pt x="314" y="320"/>
                    </a:lnTo>
                    <a:lnTo>
                      <a:pt x="324" y="310"/>
                    </a:lnTo>
                    <a:lnTo>
                      <a:pt x="332" y="300"/>
                    </a:lnTo>
                    <a:lnTo>
                      <a:pt x="340" y="290"/>
                    </a:lnTo>
                    <a:lnTo>
                      <a:pt x="346" y="278"/>
                    </a:lnTo>
                    <a:lnTo>
                      <a:pt x="352" y="266"/>
                    </a:lnTo>
                    <a:lnTo>
                      <a:pt x="358" y="254"/>
                    </a:lnTo>
                    <a:lnTo>
                      <a:pt x="362" y="241"/>
                    </a:lnTo>
                    <a:lnTo>
                      <a:pt x="366" y="229"/>
                    </a:lnTo>
                    <a:lnTo>
                      <a:pt x="368" y="215"/>
                    </a:lnTo>
                    <a:lnTo>
                      <a:pt x="370" y="203"/>
                    </a:lnTo>
                    <a:lnTo>
                      <a:pt x="370" y="189"/>
                    </a:lnTo>
                    <a:lnTo>
                      <a:pt x="370" y="176"/>
                    </a:lnTo>
                    <a:lnTo>
                      <a:pt x="369" y="164"/>
                    </a:lnTo>
                    <a:lnTo>
                      <a:pt x="367" y="151"/>
                    </a:lnTo>
                    <a:lnTo>
                      <a:pt x="364" y="138"/>
                    </a:lnTo>
                    <a:lnTo>
                      <a:pt x="359" y="126"/>
                    </a:lnTo>
                    <a:lnTo>
                      <a:pt x="359" y="126"/>
                    </a:lnTo>
                    <a:lnTo>
                      <a:pt x="356" y="117"/>
                    </a:lnTo>
                    <a:lnTo>
                      <a:pt x="350" y="108"/>
                    </a:lnTo>
                    <a:lnTo>
                      <a:pt x="345" y="101"/>
                    </a:lnTo>
                    <a:lnTo>
                      <a:pt x="340" y="92"/>
                    </a:lnTo>
                    <a:lnTo>
                      <a:pt x="334" y="85"/>
                    </a:lnTo>
                    <a:lnTo>
                      <a:pt x="328" y="79"/>
                    </a:lnTo>
                    <a:lnTo>
                      <a:pt x="320" y="73"/>
                    </a:lnTo>
                    <a:lnTo>
                      <a:pt x="313" y="68"/>
                    </a:lnTo>
                    <a:lnTo>
                      <a:pt x="306" y="63"/>
                    </a:lnTo>
                    <a:lnTo>
                      <a:pt x="298" y="59"/>
                    </a:lnTo>
                    <a:lnTo>
                      <a:pt x="289" y="55"/>
                    </a:lnTo>
                    <a:lnTo>
                      <a:pt x="280" y="52"/>
                    </a:lnTo>
                    <a:lnTo>
                      <a:pt x="271" y="50"/>
                    </a:lnTo>
                    <a:lnTo>
                      <a:pt x="262" y="48"/>
                    </a:lnTo>
                    <a:lnTo>
                      <a:pt x="251" y="47"/>
                    </a:lnTo>
                    <a:lnTo>
                      <a:pt x="241" y="47"/>
                    </a:lnTo>
                    <a:lnTo>
                      <a:pt x="241" y="47"/>
                    </a:lnTo>
                    <a:lnTo>
                      <a:pt x="221" y="48"/>
                    </a:lnTo>
                    <a:lnTo>
                      <a:pt x="221" y="48"/>
                    </a:lnTo>
                    <a:lnTo>
                      <a:pt x="218" y="49"/>
                    </a:lnTo>
                    <a:lnTo>
                      <a:pt x="218" y="49"/>
                    </a:lnTo>
                    <a:lnTo>
                      <a:pt x="214" y="48"/>
                    </a:lnTo>
                    <a:lnTo>
                      <a:pt x="210" y="47"/>
                    </a:lnTo>
                    <a:lnTo>
                      <a:pt x="207" y="45"/>
                    </a:lnTo>
                    <a:lnTo>
                      <a:pt x="203" y="4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76" name="Freeform 903"/>
              <p:cNvSpPr>
                <a:spLocks noEditPoints="1"/>
              </p:cNvSpPr>
              <p:nvPr/>
            </p:nvSpPr>
            <p:spPr bwMode="auto">
              <a:xfrm>
                <a:off x="4197350" y="1404938"/>
                <a:ext cx="449263" cy="444500"/>
              </a:xfrm>
              <a:custGeom>
                <a:avLst/>
                <a:gdLst/>
                <a:ahLst/>
                <a:cxnLst>
                  <a:cxn ang="0">
                    <a:pos x="735" y="833"/>
                  </a:cxn>
                  <a:cxn ang="0">
                    <a:pos x="616" y="832"/>
                  </a:cxn>
                  <a:cxn ang="0">
                    <a:pos x="603" y="831"/>
                  </a:cxn>
                  <a:cxn ang="0">
                    <a:pos x="588" y="829"/>
                  </a:cxn>
                  <a:cxn ang="0">
                    <a:pos x="575" y="811"/>
                  </a:cxn>
                  <a:cxn ang="0">
                    <a:pos x="562" y="767"/>
                  </a:cxn>
                  <a:cxn ang="0">
                    <a:pos x="559" y="714"/>
                  </a:cxn>
                  <a:cxn ang="0">
                    <a:pos x="551" y="661"/>
                  </a:cxn>
                  <a:cxn ang="0">
                    <a:pos x="522" y="582"/>
                  </a:cxn>
                  <a:cxn ang="0">
                    <a:pos x="482" y="510"/>
                  </a:cxn>
                  <a:cxn ang="0">
                    <a:pos x="432" y="444"/>
                  </a:cxn>
                  <a:cxn ang="0">
                    <a:pos x="375" y="389"/>
                  </a:cxn>
                  <a:cxn ang="0">
                    <a:pos x="339" y="363"/>
                  </a:cxn>
                  <a:cxn ang="0">
                    <a:pos x="270" y="330"/>
                  </a:cxn>
                  <a:cxn ang="0">
                    <a:pos x="134" y="299"/>
                  </a:cxn>
                  <a:cxn ang="0">
                    <a:pos x="93" y="296"/>
                  </a:cxn>
                  <a:cxn ang="0">
                    <a:pos x="50" y="287"/>
                  </a:cxn>
                  <a:cxn ang="0">
                    <a:pos x="35" y="271"/>
                  </a:cxn>
                  <a:cxn ang="0">
                    <a:pos x="27" y="263"/>
                  </a:cxn>
                  <a:cxn ang="0">
                    <a:pos x="14" y="223"/>
                  </a:cxn>
                  <a:cxn ang="0">
                    <a:pos x="0" y="99"/>
                  </a:cxn>
                  <a:cxn ang="0">
                    <a:pos x="11" y="14"/>
                  </a:cxn>
                  <a:cxn ang="0">
                    <a:pos x="19" y="3"/>
                  </a:cxn>
                  <a:cxn ang="0">
                    <a:pos x="34" y="1"/>
                  </a:cxn>
                  <a:cxn ang="0">
                    <a:pos x="50" y="11"/>
                  </a:cxn>
                  <a:cxn ang="0">
                    <a:pos x="151" y="17"/>
                  </a:cxn>
                  <a:cxn ang="0">
                    <a:pos x="325" y="50"/>
                  </a:cxn>
                  <a:cxn ang="0">
                    <a:pos x="471" y="111"/>
                  </a:cxn>
                  <a:cxn ang="0">
                    <a:pos x="593" y="201"/>
                  </a:cxn>
                  <a:cxn ang="0">
                    <a:pos x="667" y="284"/>
                  </a:cxn>
                  <a:cxn ang="0">
                    <a:pos x="739" y="398"/>
                  </a:cxn>
                  <a:cxn ang="0">
                    <a:pos x="792" y="526"/>
                  </a:cxn>
                  <a:cxn ang="0">
                    <a:pos x="825" y="672"/>
                  </a:cxn>
                  <a:cxn ang="0">
                    <a:pos x="837" y="799"/>
                  </a:cxn>
                  <a:cxn ang="0">
                    <a:pos x="847" y="815"/>
                  </a:cxn>
                  <a:cxn ang="0">
                    <a:pos x="843" y="833"/>
                  </a:cxn>
                  <a:cxn ang="0">
                    <a:pos x="831" y="838"/>
                  </a:cxn>
                  <a:cxn ang="0">
                    <a:pos x="45" y="65"/>
                  </a:cxn>
                  <a:cxn ang="0">
                    <a:pos x="46" y="157"/>
                  </a:cxn>
                  <a:cxn ang="0">
                    <a:pos x="61" y="237"/>
                  </a:cxn>
                  <a:cxn ang="0">
                    <a:pos x="76" y="249"/>
                  </a:cxn>
                  <a:cxn ang="0">
                    <a:pos x="92" y="257"/>
                  </a:cxn>
                  <a:cxn ang="0">
                    <a:pos x="174" y="267"/>
                  </a:cxn>
                  <a:cxn ang="0">
                    <a:pos x="232" y="274"/>
                  </a:cxn>
                  <a:cxn ang="0">
                    <a:pos x="298" y="295"/>
                  </a:cxn>
                  <a:cxn ang="0">
                    <a:pos x="376" y="335"/>
                  </a:cxn>
                  <a:cxn ang="0">
                    <a:pos x="406" y="360"/>
                  </a:cxn>
                  <a:cxn ang="0">
                    <a:pos x="498" y="465"/>
                  </a:cxn>
                  <a:cxn ang="0">
                    <a:pos x="565" y="574"/>
                  </a:cxn>
                  <a:cxn ang="0">
                    <a:pos x="578" y="611"/>
                  </a:cxn>
                  <a:cxn ang="0">
                    <a:pos x="588" y="680"/>
                  </a:cxn>
                  <a:cxn ang="0">
                    <a:pos x="601" y="759"/>
                  </a:cxn>
                  <a:cxn ang="0">
                    <a:pos x="625" y="791"/>
                  </a:cxn>
                  <a:cxn ang="0">
                    <a:pos x="781" y="793"/>
                  </a:cxn>
                  <a:cxn ang="0">
                    <a:pos x="791" y="740"/>
                  </a:cxn>
                  <a:cxn ang="0">
                    <a:pos x="768" y="594"/>
                  </a:cxn>
                  <a:cxn ang="0">
                    <a:pos x="728" y="467"/>
                  </a:cxn>
                  <a:cxn ang="0">
                    <a:pos x="671" y="358"/>
                  </a:cxn>
                  <a:cxn ang="0">
                    <a:pos x="616" y="287"/>
                  </a:cxn>
                  <a:cxn ang="0">
                    <a:pos x="506" y="187"/>
                  </a:cxn>
                  <a:cxn ang="0">
                    <a:pos x="379" y="115"/>
                  </a:cxn>
                  <a:cxn ang="0">
                    <a:pos x="231" y="71"/>
                  </a:cxn>
                  <a:cxn ang="0">
                    <a:pos x="58" y="53"/>
                  </a:cxn>
                </a:cxnLst>
                <a:rect l="0" t="0" r="r" b="b"/>
                <a:pathLst>
                  <a:path w="847" h="838">
                    <a:moveTo>
                      <a:pt x="829" y="838"/>
                    </a:moveTo>
                    <a:lnTo>
                      <a:pt x="829" y="838"/>
                    </a:lnTo>
                    <a:lnTo>
                      <a:pt x="782" y="835"/>
                    </a:lnTo>
                    <a:lnTo>
                      <a:pt x="735" y="833"/>
                    </a:lnTo>
                    <a:lnTo>
                      <a:pt x="686" y="833"/>
                    </a:lnTo>
                    <a:lnTo>
                      <a:pt x="635" y="832"/>
                    </a:lnTo>
                    <a:lnTo>
                      <a:pt x="616" y="832"/>
                    </a:lnTo>
                    <a:lnTo>
                      <a:pt x="616" y="832"/>
                    </a:lnTo>
                    <a:lnTo>
                      <a:pt x="609" y="831"/>
                    </a:lnTo>
                    <a:lnTo>
                      <a:pt x="606" y="830"/>
                    </a:lnTo>
                    <a:lnTo>
                      <a:pt x="603" y="831"/>
                    </a:lnTo>
                    <a:lnTo>
                      <a:pt x="603" y="831"/>
                    </a:lnTo>
                    <a:lnTo>
                      <a:pt x="599" y="831"/>
                    </a:lnTo>
                    <a:lnTo>
                      <a:pt x="599" y="831"/>
                    </a:lnTo>
                    <a:lnTo>
                      <a:pt x="593" y="831"/>
                    </a:lnTo>
                    <a:lnTo>
                      <a:pt x="588" y="829"/>
                    </a:lnTo>
                    <a:lnTo>
                      <a:pt x="584" y="826"/>
                    </a:lnTo>
                    <a:lnTo>
                      <a:pt x="581" y="822"/>
                    </a:lnTo>
                    <a:lnTo>
                      <a:pt x="581" y="822"/>
                    </a:lnTo>
                    <a:lnTo>
                      <a:pt x="575" y="811"/>
                    </a:lnTo>
                    <a:lnTo>
                      <a:pt x="571" y="800"/>
                    </a:lnTo>
                    <a:lnTo>
                      <a:pt x="567" y="789"/>
                    </a:lnTo>
                    <a:lnTo>
                      <a:pt x="564" y="779"/>
                    </a:lnTo>
                    <a:lnTo>
                      <a:pt x="562" y="767"/>
                    </a:lnTo>
                    <a:lnTo>
                      <a:pt x="561" y="756"/>
                    </a:lnTo>
                    <a:lnTo>
                      <a:pt x="560" y="732"/>
                    </a:lnTo>
                    <a:lnTo>
                      <a:pt x="560" y="732"/>
                    </a:lnTo>
                    <a:lnTo>
                      <a:pt x="559" y="714"/>
                    </a:lnTo>
                    <a:lnTo>
                      <a:pt x="558" y="697"/>
                    </a:lnTo>
                    <a:lnTo>
                      <a:pt x="555" y="679"/>
                    </a:lnTo>
                    <a:lnTo>
                      <a:pt x="551" y="661"/>
                    </a:lnTo>
                    <a:lnTo>
                      <a:pt x="551" y="661"/>
                    </a:lnTo>
                    <a:lnTo>
                      <a:pt x="545" y="641"/>
                    </a:lnTo>
                    <a:lnTo>
                      <a:pt x="538" y="622"/>
                    </a:lnTo>
                    <a:lnTo>
                      <a:pt x="530" y="602"/>
                    </a:lnTo>
                    <a:lnTo>
                      <a:pt x="522" y="582"/>
                    </a:lnTo>
                    <a:lnTo>
                      <a:pt x="513" y="564"/>
                    </a:lnTo>
                    <a:lnTo>
                      <a:pt x="504" y="545"/>
                    </a:lnTo>
                    <a:lnTo>
                      <a:pt x="493" y="528"/>
                    </a:lnTo>
                    <a:lnTo>
                      <a:pt x="482" y="510"/>
                    </a:lnTo>
                    <a:lnTo>
                      <a:pt x="470" y="492"/>
                    </a:lnTo>
                    <a:lnTo>
                      <a:pt x="458" y="476"/>
                    </a:lnTo>
                    <a:lnTo>
                      <a:pt x="446" y="459"/>
                    </a:lnTo>
                    <a:lnTo>
                      <a:pt x="432" y="444"/>
                    </a:lnTo>
                    <a:lnTo>
                      <a:pt x="419" y="429"/>
                    </a:lnTo>
                    <a:lnTo>
                      <a:pt x="404" y="415"/>
                    </a:lnTo>
                    <a:lnTo>
                      <a:pt x="390" y="403"/>
                    </a:lnTo>
                    <a:lnTo>
                      <a:pt x="375" y="389"/>
                    </a:lnTo>
                    <a:lnTo>
                      <a:pt x="375" y="389"/>
                    </a:lnTo>
                    <a:lnTo>
                      <a:pt x="364" y="380"/>
                    </a:lnTo>
                    <a:lnTo>
                      <a:pt x="352" y="372"/>
                    </a:lnTo>
                    <a:lnTo>
                      <a:pt x="339" y="363"/>
                    </a:lnTo>
                    <a:lnTo>
                      <a:pt x="326" y="356"/>
                    </a:lnTo>
                    <a:lnTo>
                      <a:pt x="313" y="349"/>
                    </a:lnTo>
                    <a:lnTo>
                      <a:pt x="299" y="342"/>
                    </a:lnTo>
                    <a:lnTo>
                      <a:pt x="270" y="330"/>
                    </a:lnTo>
                    <a:lnTo>
                      <a:pt x="239" y="320"/>
                    </a:lnTo>
                    <a:lnTo>
                      <a:pt x="206" y="312"/>
                    </a:lnTo>
                    <a:lnTo>
                      <a:pt x="171" y="304"/>
                    </a:lnTo>
                    <a:lnTo>
                      <a:pt x="134" y="299"/>
                    </a:lnTo>
                    <a:lnTo>
                      <a:pt x="134" y="299"/>
                    </a:lnTo>
                    <a:lnTo>
                      <a:pt x="112" y="297"/>
                    </a:lnTo>
                    <a:lnTo>
                      <a:pt x="112" y="297"/>
                    </a:lnTo>
                    <a:lnTo>
                      <a:pt x="93" y="296"/>
                    </a:lnTo>
                    <a:lnTo>
                      <a:pt x="75" y="294"/>
                    </a:lnTo>
                    <a:lnTo>
                      <a:pt x="66" y="292"/>
                    </a:lnTo>
                    <a:lnTo>
                      <a:pt x="57" y="290"/>
                    </a:lnTo>
                    <a:lnTo>
                      <a:pt x="50" y="287"/>
                    </a:lnTo>
                    <a:lnTo>
                      <a:pt x="43" y="283"/>
                    </a:lnTo>
                    <a:lnTo>
                      <a:pt x="43" y="283"/>
                    </a:lnTo>
                    <a:lnTo>
                      <a:pt x="38" y="278"/>
                    </a:lnTo>
                    <a:lnTo>
                      <a:pt x="35" y="271"/>
                    </a:lnTo>
                    <a:lnTo>
                      <a:pt x="33" y="268"/>
                    </a:lnTo>
                    <a:lnTo>
                      <a:pt x="29" y="266"/>
                    </a:lnTo>
                    <a:lnTo>
                      <a:pt x="29" y="266"/>
                    </a:lnTo>
                    <a:lnTo>
                      <a:pt x="27" y="263"/>
                    </a:lnTo>
                    <a:lnTo>
                      <a:pt x="25" y="261"/>
                    </a:lnTo>
                    <a:lnTo>
                      <a:pt x="22" y="255"/>
                    </a:lnTo>
                    <a:lnTo>
                      <a:pt x="22" y="255"/>
                    </a:lnTo>
                    <a:lnTo>
                      <a:pt x="14" y="223"/>
                    </a:lnTo>
                    <a:lnTo>
                      <a:pt x="8" y="191"/>
                    </a:lnTo>
                    <a:lnTo>
                      <a:pt x="4" y="160"/>
                    </a:lnTo>
                    <a:lnTo>
                      <a:pt x="2" y="129"/>
                    </a:lnTo>
                    <a:lnTo>
                      <a:pt x="0" y="99"/>
                    </a:lnTo>
                    <a:lnTo>
                      <a:pt x="3" y="70"/>
                    </a:lnTo>
                    <a:lnTo>
                      <a:pt x="6" y="41"/>
                    </a:lnTo>
                    <a:lnTo>
                      <a:pt x="11" y="14"/>
                    </a:lnTo>
                    <a:lnTo>
                      <a:pt x="11" y="14"/>
                    </a:lnTo>
                    <a:lnTo>
                      <a:pt x="13" y="10"/>
                    </a:lnTo>
                    <a:lnTo>
                      <a:pt x="14" y="7"/>
                    </a:lnTo>
                    <a:lnTo>
                      <a:pt x="16" y="5"/>
                    </a:lnTo>
                    <a:lnTo>
                      <a:pt x="19" y="3"/>
                    </a:lnTo>
                    <a:lnTo>
                      <a:pt x="23" y="1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4" y="1"/>
                    </a:lnTo>
                    <a:lnTo>
                      <a:pt x="39" y="2"/>
                    </a:lnTo>
                    <a:lnTo>
                      <a:pt x="43" y="5"/>
                    </a:lnTo>
                    <a:lnTo>
                      <a:pt x="47" y="8"/>
                    </a:lnTo>
                    <a:lnTo>
                      <a:pt x="50" y="11"/>
                    </a:lnTo>
                    <a:lnTo>
                      <a:pt x="55" y="11"/>
                    </a:lnTo>
                    <a:lnTo>
                      <a:pt x="55" y="11"/>
                    </a:lnTo>
                    <a:lnTo>
                      <a:pt x="105" y="13"/>
                    </a:lnTo>
                    <a:lnTo>
                      <a:pt x="151" y="17"/>
                    </a:lnTo>
                    <a:lnTo>
                      <a:pt x="198" y="23"/>
                    </a:lnTo>
                    <a:lnTo>
                      <a:pt x="241" y="31"/>
                    </a:lnTo>
                    <a:lnTo>
                      <a:pt x="284" y="40"/>
                    </a:lnTo>
                    <a:lnTo>
                      <a:pt x="325" y="50"/>
                    </a:lnTo>
                    <a:lnTo>
                      <a:pt x="364" y="63"/>
                    </a:lnTo>
                    <a:lnTo>
                      <a:pt x="401" y="77"/>
                    </a:lnTo>
                    <a:lnTo>
                      <a:pt x="437" y="94"/>
                    </a:lnTo>
                    <a:lnTo>
                      <a:pt x="471" y="111"/>
                    </a:lnTo>
                    <a:lnTo>
                      <a:pt x="504" y="131"/>
                    </a:lnTo>
                    <a:lnTo>
                      <a:pt x="536" y="153"/>
                    </a:lnTo>
                    <a:lnTo>
                      <a:pt x="564" y="175"/>
                    </a:lnTo>
                    <a:lnTo>
                      <a:pt x="593" y="201"/>
                    </a:lnTo>
                    <a:lnTo>
                      <a:pt x="620" y="228"/>
                    </a:lnTo>
                    <a:lnTo>
                      <a:pt x="645" y="256"/>
                    </a:lnTo>
                    <a:lnTo>
                      <a:pt x="645" y="256"/>
                    </a:lnTo>
                    <a:lnTo>
                      <a:pt x="667" y="284"/>
                    </a:lnTo>
                    <a:lnTo>
                      <a:pt x="686" y="312"/>
                    </a:lnTo>
                    <a:lnTo>
                      <a:pt x="706" y="340"/>
                    </a:lnTo>
                    <a:lnTo>
                      <a:pt x="724" y="368"/>
                    </a:lnTo>
                    <a:lnTo>
                      <a:pt x="739" y="398"/>
                    </a:lnTo>
                    <a:lnTo>
                      <a:pt x="755" y="429"/>
                    </a:lnTo>
                    <a:lnTo>
                      <a:pt x="768" y="460"/>
                    </a:lnTo>
                    <a:lnTo>
                      <a:pt x="780" y="493"/>
                    </a:lnTo>
                    <a:lnTo>
                      <a:pt x="792" y="526"/>
                    </a:lnTo>
                    <a:lnTo>
                      <a:pt x="801" y="562"/>
                    </a:lnTo>
                    <a:lnTo>
                      <a:pt x="810" y="597"/>
                    </a:lnTo>
                    <a:lnTo>
                      <a:pt x="818" y="634"/>
                    </a:lnTo>
                    <a:lnTo>
                      <a:pt x="825" y="672"/>
                    </a:lnTo>
                    <a:lnTo>
                      <a:pt x="830" y="711"/>
                    </a:lnTo>
                    <a:lnTo>
                      <a:pt x="834" y="752"/>
                    </a:lnTo>
                    <a:lnTo>
                      <a:pt x="837" y="794"/>
                    </a:lnTo>
                    <a:lnTo>
                      <a:pt x="837" y="799"/>
                    </a:lnTo>
                    <a:lnTo>
                      <a:pt x="840" y="802"/>
                    </a:lnTo>
                    <a:lnTo>
                      <a:pt x="840" y="802"/>
                    </a:lnTo>
                    <a:lnTo>
                      <a:pt x="844" y="808"/>
                    </a:lnTo>
                    <a:lnTo>
                      <a:pt x="847" y="815"/>
                    </a:lnTo>
                    <a:lnTo>
                      <a:pt x="847" y="822"/>
                    </a:lnTo>
                    <a:lnTo>
                      <a:pt x="846" y="829"/>
                    </a:lnTo>
                    <a:lnTo>
                      <a:pt x="846" y="829"/>
                    </a:lnTo>
                    <a:lnTo>
                      <a:pt x="843" y="833"/>
                    </a:lnTo>
                    <a:lnTo>
                      <a:pt x="840" y="836"/>
                    </a:lnTo>
                    <a:lnTo>
                      <a:pt x="836" y="837"/>
                    </a:lnTo>
                    <a:lnTo>
                      <a:pt x="831" y="838"/>
                    </a:lnTo>
                    <a:lnTo>
                      <a:pt x="831" y="838"/>
                    </a:lnTo>
                    <a:lnTo>
                      <a:pt x="829" y="838"/>
                    </a:lnTo>
                    <a:lnTo>
                      <a:pt x="829" y="838"/>
                    </a:lnTo>
                    <a:close/>
                    <a:moveTo>
                      <a:pt x="45" y="65"/>
                    </a:moveTo>
                    <a:lnTo>
                      <a:pt x="45" y="65"/>
                    </a:lnTo>
                    <a:lnTo>
                      <a:pt x="44" y="89"/>
                    </a:lnTo>
                    <a:lnTo>
                      <a:pt x="43" y="112"/>
                    </a:lnTo>
                    <a:lnTo>
                      <a:pt x="44" y="135"/>
                    </a:lnTo>
                    <a:lnTo>
                      <a:pt x="46" y="157"/>
                    </a:lnTo>
                    <a:lnTo>
                      <a:pt x="49" y="177"/>
                    </a:lnTo>
                    <a:lnTo>
                      <a:pt x="52" y="197"/>
                    </a:lnTo>
                    <a:lnTo>
                      <a:pt x="59" y="232"/>
                    </a:lnTo>
                    <a:lnTo>
                      <a:pt x="61" y="237"/>
                    </a:lnTo>
                    <a:lnTo>
                      <a:pt x="67" y="239"/>
                    </a:lnTo>
                    <a:lnTo>
                      <a:pt x="67" y="239"/>
                    </a:lnTo>
                    <a:lnTo>
                      <a:pt x="72" y="243"/>
                    </a:lnTo>
                    <a:lnTo>
                      <a:pt x="76" y="249"/>
                    </a:lnTo>
                    <a:lnTo>
                      <a:pt x="78" y="253"/>
                    </a:lnTo>
                    <a:lnTo>
                      <a:pt x="82" y="254"/>
                    </a:lnTo>
                    <a:lnTo>
                      <a:pt x="82" y="254"/>
                    </a:lnTo>
                    <a:lnTo>
                      <a:pt x="92" y="257"/>
                    </a:lnTo>
                    <a:lnTo>
                      <a:pt x="103" y="259"/>
                    </a:lnTo>
                    <a:lnTo>
                      <a:pt x="125" y="263"/>
                    </a:lnTo>
                    <a:lnTo>
                      <a:pt x="149" y="265"/>
                    </a:lnTo>
                    <a:lnTo>
                      <a:pt x="174" y="267"/>
                    </a:lnTo>
                    <a:lnTo>
                      <a:pt x="174" y="267"/>
                    </a:lnTo>
                    <a:lnTo>
                      <a:pt x="207" y="270"/>
                    </a:lnTo>
                    <a:lnTo>
                      <a:pt x="220" y="272"/>
                    </a:lnTo>
                    <a:lnTo>
                      <a:pt x="232" y="274"/>
                    </a:lnTo>
                    <a:lnTo>
                      <a:pt x="232" y="274"/>
                    </a:lnTo>
                    <a:lnTo>
                      <a:pt x="254" y="281"/>
                    </a:lnTo>
                    <a:lnTo>
                      <a:pt x="275" y="287"/>
                    </a:lnTo>
                    <a:lnTo>
                      <a:pt x="298" y="295"/>
                    </a:lnTo>
                    <a:lnTo>
                      <a:pt x="321" y="304"/>
                    </a:lnTo>
                    <a:lnTo>
                      <a:pt x="343" y="316"/>
                    </a:lnTo>
                    <a:lnTo>
                      <a:pt x="366" y="328"/>
                    </a:lnTo>
                    <a:lnTo>
                      <a:pt x="376" y="335"/>
                    </a:lnTo>
                    <a:lnTo>
                      <a:pt x="387" y="344"/>
                    </a:lnTo>
                    <a:lnTo>
                      <a:pt x="397" y="352"/>
                    </a:lnTo>
                    <a:lnTo>
                      <a:pt x="406" y="360"/>
                    </a:lnTo>
                    <a:lnTo>
                      <a:pt x="406" y="360"/>
                    </a:lnTo>
                    <a:lnTo>
                      <a:pt x="432" y="386"/>
                    </a:lnTo>
                    <a:lnTo>
                      <a:pt x="456" y="413"/>
                    </a:lnTo>
                    <a:lnTo>
                      <a:pt x="478" y="439"/>
                    </a:lnTo>
                    <a:lnTo>
                      <a:pt x="498" y="465"/>
                    </a:lnTo>
                    <a:lnTo>
                      <a:pt x="517" y="491"/>
                    </a:lnTo>
                    <a:lnTo>
                      <a:pt x="535" y="518"/>
                    </a:lnTo>
                    <a:lnTo>
                      <a:pt x="550" y="545"/>
                    </a:lnTo>
                    <a:lnTo>
                      <a:pt x="565" y="574"/>
                    </a:lnTo>
                    <a:lnTo>
                      <a:pt x="565" y="574"/>
                    </a:lnTo>
                    <a:lnTo>
                      <a:pt x="571" y="585"/>
                    </a:lnTo>
                    <a:lnTo>
                      <a:pt x="575" y="598"/>
                    </a:lnTo>
                    <a:lnTo>
                      <a:pt x="578" y="611"/>
                    </a:lnTo>
                    <a:lnTo>
                      <a:pt x="581" y="625"/>
                    </a:lnTo>
                    <a:lnTo>
                      <a:pt x="585" y="653"/>
                    </a:lnTo>
                    <a:lnTo>
                      <a:pt x="588" y="680"/>
                    </a:lnTo>
                    <a:lnTo>
                      <a:pt x="588" y="680"/>
                    </a:lnTo>
                    <a:lnTo>
                      <a:pt x="591" y="707"/>
                    </a:lnTo>
                    <a:lnTo>
                      <a:pt x="594" y="734"/>
                    </a:lnTo>
                    <a:lnTo>
                      <a:pt x="598" y="747"/>
                    </a:lnTo>
                    <a:lnTo>
                      <a:pt x="601" y="759"/>
                    </a:lnTo>
                    <a:lnTo>
                      <a:pt x="604" y="771"/>
                    </a:lnTo>
                    <a:lnTo>
                      <a:pt x="609" y="783"/>
                    </a:lnTo>
                    <a:lnTo>
                      <a:pt x="612" y="791"/>
                    </a:lnTo>
                    <a:lnTo>
                      <a:pt x="625" y="791"/>
                    </a:lnTo>
                    <a:lnTo>
                      <a:pt x="625" y="791"/>
                    </a:lnTo>
                    <a:lnTo>
                      <a:pt x="704" y="791"/>
                    </a:lnTo>
                    <a:lnTo>
                      <a:pt x="742" y="792"/>
                    </a:lnTo>
                    <a:lnTo>
                      <a:pt x="781" y="793"/>
                    </a:lnTo>
                    <a:lnTo>
                      <a:pt x="795" y="794"/>
                    </a:lnTo>
                    <a:lnTo>
                      <a:pt x="794" y="780"/>
                    </a:lnTo>
                    <a:lnTo>
                      <a:pt x="794" y="780"/>
                    </a:lnTo>
                    <a:lnTo>
                      <a:pt x="791" y="740"/>
                    </a:lnTo>
                    <a:lnTo>
                      <a:pt x="787" y="701"/>
                    </a:lnTo>
                    <a:lnTo>
                      <a:pt x="781" y="664"/>
                    </a:lnTo>
                    <a:lnTo>
                      <a:pt x="775" y="628"/>
                    </a:lnTo>
                    <a:lnTo>
                      <a:pt x="768" y="594"/>
                    </a:lnTo>
                    <a:lnTo>
                      <a:pt x="760" y="560"/>
                    </a:lnTo>
                    <a:lnTo>
                      <a:pt x="750" y="528"/>
                    </a:lnTo>
                    <a:lnTo>
                      <a:pt x="739" y="497"/>
                    </a:lnTo>
                    <a:lnTo>
                      <a:pt x="728" y="467"/>
                    </a:lnTo>
                    <a:lnTo>
                      <a:pt x="715" y="439"/>
                    </a:lnTo>
                    <a:lnTo>
                      <a:pt x="702" y="411"/>
                    </a:lnTo>
                    <a:lnTo>
                      <a:pt x="686" y="384"/>
                    </a:lnTo>
                    <a:lnTo>
                      <a:pt x="671" y="358"/>
                    </a:lnTo>
                    <a:lnTo>
                      <a:pt x="654" y="333"/>
                    </a:lnTo>
                    <a:lnTo>
                      <a:pt x="636" y="310"/>
                    </a:lnTo>
                    <a:lnTo>
                      <a:pt x="616" y="287"/>
                    </a:lnTo>
                    <a:lnTo>
                      <a:pt x="616" y="287"/>
                    </a:lnTo>
                    <a:lnTo>
                      <a:pt x="590" y="259"/>
                    </a:lnTo>
                    <a:lnTo>
                      <a:pt x="562" y="233"/>
                    </a:lnTo>
                    <a:lnTo>
                      <a:pt x="535" y="209"/>
                    </a:lnTo>
                    <a:lnTo>
                      <a:pt x="506" y="187"/>
                    </a:lnTo>
                    <a:lnTo>
                      <a:pt x="476" y="166"/>
                    </a:lnTo>
                    <a:lnTo>
                      <a:pt x="445" y="147"/>
                    </a:lnTo>
                    <a:lnTo>
                      <a:pt x="412" y="131"/>
                    </a:lnTo>
                    <a:lnTo>
                      <a:pt x="379" y="115"/>
                    </a:lnTo>
                    <a:lnTo>
                      <a:pt x="343" y="102"/>
                    </a:lnTo>
                    <a:lnTo>
                      <a:pt x="307" y="90"/>
                    </a:lnTo>
                    <a:lnTo>
                      <a:pt x="270" y="80"/>
                    </a:lnTo>
                    <a:lnTo>
                      <a:pt x="231" y="71"/>
                    </a:lnTo>
                    <a:lnTo>
                      <a:pt x="190" y="65"/>
                    </a:lnTo>
                    <a:lnTo>
                      <a:pt x="147" y="60"/>
                    </a:lnTo>
                    <a:lnTo>
                      <a:pt x="104" y="55"/>
                    </a:lnTo>
                    <a:lnTo>
                      <a:pt x="58" y="53"/>
                    </a:lnTo>
                    <a:lnTo>
                      <a:pt x="47" y="53"/>
                    </a:lnTo>
                    <a:lnTo>
                      <a:pt x="45" y="6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77" name="Freeform 904"/>
              <p:cNvSpPr>
                <a:spLocks noEditPoints="1"/>
              </p:cNvSpPr>
              <p:nvPr/>
            </p:nvSpPr>
            <p:spPr bwMode="auto">
              <a:xfrm>
                <a:off x="4214813" y="1193800"/>
                <a:ext cx="649288" cy="658813"/>
              </a:xfrm>
              <a:custGeom>
                <a:avLst/>
                <a:gdLst/>
                <a:ahLst/>
                <a:cxnLst>
                  <a:cxn ang="0">
                    <a:pos x="980" y="1233"/>
                  </a:cxn>
                  <a:cxn ang="0">
                    <a:pos x="957" y="1244"/>
                  </a:cxn>
                  <a:cxn ang="0">
                    <a:pos x="943" y="1233"/>
                  </a:cxn>
                  <a:cxn ang="0">
                    <a:pos x="933" y="1152"/>
                  </a:cxn>
                  <a:cxn ang="0">
                    <a:pos x="929" y="1000"/>
                  </a:cxn>
                  <a:cxn ang="0">
                    <a:pos x="911" y="872"/>
                  </a:cxn>
                  <a:cxn ang="0">
                    <a:pos x="879" y="776"/>
                  </a:cxn>
                  <a:cxn ang="0">
                    <a:pos x="828" y="668"/>
                  </a:cxn>
                  <a:cxn ang="0">
                    <a:pos x="764" y="576"/>
                  </a:cxn>
                  <a:cxn ang="0">
                    <a:pos x="699" y="508"/>
                  </a:cxn>
                  <a:cxn ang="0">
                    <a:pos x="604" y="435"/>
                  </a:cxn>
                  <a:cxn ang="0">
                    <a:pos x="504" y="380"/>
                  </a:cxn>
                  <a:cxn ang="0">
                    <a:pos x="287" y="307"/>
                  </a:cxn>
                  <a:cxn ang="0">
                    <a:pos x="25" y="257"/>
                  </a:cxn>
                  <a:cxn ang="0">
                    <a:pos x="14" y="251"/>
                  </a:cxn>
                  <a:cxn ang="0">
                    <a:pos x="13" y="231"/>
                  </a:cxn>
                  <a:cxn ang="0">
                    <a:pos x="5" y="215"/>
                  </a:cxn>
                  <a:cxn ang="0">
                    <a:pos x="1" y="69"/>
                  </a:cxn>
                  <a:cxn ang="0">
                    <a:pos x="3" y="8"/>
                  </a:cxn>
                  <a:cxn ang="0">
                    <a:pos x="16" y="0"/>
                  </a:cxn>
                  <a:cxn ang="0">
                    <a:pos x="33" y="2"/>
                  </a:cxn>
                  <a:cxn ang="0">
                    <a:pos x="79" y="13"/>
                  </a:cxn>
                  <a:cxn ang="0">
                    <a:pos x="281" y="38"/>
                  </a:cxn>
                  <a:cxn ang="0">
                    <a:pos x="459" y="74"/>
                  </a:cxn>
                  <a:cxn ang="0">
                    <a:pos x="545" y="107"/>
                  </a:cxn>
                  <a:cxn ang="0">
                    <a:pos x="768" y="239"/>
                  </a:cxn>
                  <a:cxn ang="0">
                    <a:pos x="867" y="321"/>
                  </a:cxn>
                  <a:cxn ang="0">
                    <a:pos x="942" y="400"/>
                  </a:cxn>
                  <a:cxn ang="0">
                    <a:pos x="1027" y="510"/>
                  </a:cxn>
                  <a:cxn ang="0">
                    <a:pos x="1093" y="622"/>
                  </a:cxn>
                  <a:cxn ang="0">
                    <a:pos x="1131" y="712"/>
                  </a:cxn>
                  <a:cxn ang="0">
                    <a:pos x="1178" y="904"/>
                  </a:cxn>
                  <a:cxn ang="0">
                    <a:pos x="1215" y="1189"/>
                  </a:cxn>
                  <a:cxn ang="0">
                    <a:pos x="1227" y="1208"/>
                  </a:cxn>
                  <a:cxn ang="0">
                    <a:pos x="1219" y="1230"/>
                  </a:cxn>
                  <a:cxn ang="0">
                    <a:pos x="1208" y="1232"/>
                  </a:cxn>
                  <a:cxn ang="0">
                    <a:pos x="1106" y="1233"/>
                  </a:cxn>
                  <a:cxn ang="0">
                    <a:pos x="997" y="1244"/>
                  </a:cxn>
                  <a:cxn ang="0">
                    <a:pos x="45" y="117"/>
                  </a:cxn>
                  <a:cxn ang="0">
                    <a:pos x="66" y="221"/>
                  </a:cxn>
                  <a:cxn ang="0">
                    <a:pos x="362" y="283"/>
                  </a:cxn>
                  <a:cxn ang="0">
                    <a:pos x="548" y="352"/>
                  </a:cxn>
                  <a:cxn ang="0">
                    <a:pos x="654" y="414"/>
                  </a:cxn>
                  <a:cxn ang="0">
                    <a:pos x="750" y="498"/>
                  </a:cxn>
                  <a:cxn ang="0">
                    <a:pos x="839" y="609"/>
                  </a:cxn>
                  <a:cxn ang="0">
                    <a:pos x="931" y="792"/>
                  </a:cxn>
                  <a:cxn ang="0">
                    <a:pos x="958" y="912"/>
                  </a:cxn>
                  <a:cxn ang="0">
                    <a:pos x="968" y="1048"/>
                  </a:cxn>
                  <a:cxn ang="0">
                    <a:pos x="995" y="1203"/>
                  </a:cxn>
                  <a:cxn ang="0">
                    <a:pos x="1048" y="1197"/>
                  </a:cxn>
                  <a:cxn ang="0">
                    <a:pos x="1172" y="1175"/>
                  </a:cxn>
                  <a:cxn ang="0">
                    <a:pos x="1146" y="947"/>
                  </a:cxn>
                  <a:cxn ang="0">
                    <a:pos x="1106" y="764"/>
                  </a:cxn>
                  <a:cxn ang="0">
                    <a:pos x="1065" y="665"/>
                  </a:cxn>
                  <a:cxn ang="0">
                    <a:pos x="993" y="536"/>
                  </a:cxn>
                  <a:cxn ang="0">
                    <a:pos x="905" y="420"/>
                  </a:cxn>
                  <a:cxn ang="0">
                    <a:pos x="825" y="340"/>
                  </a:cxn>
                  <a:cxn ang="0">
                    <a:pos x="671" y="222"/>
                  </a:cxn>
                  <a:cxn ang="0">
                    <a:pos x="536" y="148"/>
                  </a:cxn>
                  <a:cxn ang="0">
                    <a:pos x="419" y="106"/>
                  </a:cxn>
                  <a:cxn ang="0">
                    <a:pos x="181" y="68"/>
                  </a:cxn>
                  <a:cxn ang="0">
                    <a:pos x="43" y="65"/>
                  </a:cxn>
                </a:cxnLst>
                <a:rect l="0" t="0" r="r" b="b"/>
                <a:pathLst>
                  <a:path w="1227" h="1244">
                    <a:moveTo>
                      <a:pt x="997" y="1244"/>
                    </a:moveTo>
                    <a:lnTo>
                      <a:pt x="997" y="1244"/>
                    </a:lnTo>
                    <a:lnTo>
                      <a:pt x="992" y="1243"/>
                    </a:lnTo>
                    <a:lnTo>
                      <a:pt x="987" y="1241"/>
                    </a:lnTo>
                    <a:lnTo>
                      <a:pt x="980" y="1233"/>
                    </a:lnTo>
                    <a:lnTo>
                      <a:pt x="971" y="1239"/>
                    </a:lnTo>
                    <a:lnTo>
                      <a:pt x="971" y="1239"/>
                    </a:lnTo>
                    <a:lnTo>
                      <a:pt x="965" y="1243"/>
                    </a:lnTo>
                    <a:lnTo>
                      <a:pt x="957" y="1244"/>
                    </a:lnTo>
                    <a:lnTo>
                      <a:pt x="957" y="1244"/>
                    </a:lnTo>
                    <a:lnTo>
                      <a:pt x="953" y="1243"/>
                    </a:lnTo>
                    <a:lnTo>
                      <a:pt x="948" y="1241"/>
                    </a:lnTo>
                    <a:lnTo>
                      <a:pt x="946" y="1239"/>
                    </a:lnTo>
                    <a:lnTo>
                      <a:pt x="945" y="1236"/>
                    </a:lnTo>
                    <a:lnTo>
                      <a:pt x="943" y="1233"/>
                    </a:lnTo>
                    <a:lnTo>
                      <a:pt x="942" y="1229"/>
                    </a:lnTo>
                    <a:lnTo>
                      <a:pt x="942" y="1229"/>
                    </a:lnTo>
                    <a:lnTo>
                      <a:pt x="939" y="1211"/>
                    </a:lnTo>
                    <a:lnTo>
                      <a:pt x="936" y="1191"/>
                    </a:lnTo>
                    <a:lnTo>
                      <a:pt x="933" y="1152"/>
                    </a:lnTo>
                    <a:lnTo>
                      <a:pt x="932" y="1113"/>
                    </a:lnTo>
                    <a:lnTo>
                      <a:pt x="931" y="1075"/>
                    </a:lnTo>
                    <a:lnTo>
                      <a:pt x="931" y="1075"/>
                    </a:lnTo>
                    <a:lnTo>
                      <a:pt x="930" y="1025"/>
                    </a:lnTo>
                    <a:lnTo>
                      <a:pt x="929" y="1000"/>
                    </a:lnTo>
                    <a:lnTo>
                      <a:pt x="927" y="974"/>
                    </a:lnTo>
                    <a:lnTo>
                      <a:pt x="925" y="948"/>
                    </a:lnTo>
                    <a:lnTo>
                      <a:pt x="921" y="923"/>
                    </a:lnTo>
                    <a:lnTo>
                      <a:pt x="917" y="898"/>
                    </a:lnTo>
                    <a:lnTo>
                      <a:pt x="911" y="872"/>
                    </a:lnTo>
                    <a:lnTo>
                      <a:pt x="911" y="872"/>
                    </a:lnTo>
                    <a:lnTo>
                      <a:pt x="903" y="847"/>
                    </a:lnTo>
                    <a:lnTo>
                      <a:pt x="896" y="822"/>
                    </a:lnTo>
                    <a:lnTo>
                      <a:pt x="888" y="798"/>
                    </a:lnTo>
                    <a:lnTo>
                      <a:pt x="879" y="776"/>
                    </a:lnTo>
                    <a:lnTo>
                      <a:pt x="870" y="753"/>
                    </a:lnTo>
                    <a:lnTo>
                      <a:pt x="860" y="730"/>
                    </a:lnTo>
                    <a:lnTo>
                      <a:pt x="850" y="710"/>
                    </a:lnTo>
                    <a:lnTo>
                      <a:pt x="839" y="688"/>
                    </a:lnTo>
                    <a:lnTo>
                      <a:pt x="828" y="668"/>
                    </a:lnTo>
                    <a:lnTo>
                      <a:pt x="817" y="649"/>
                    </a:lnTo>
                    <a:lnTo>
                      <a:pt x="804" y="629"/>
                    </a:lnTo>
                    <a:lnTo>
                      <a:pt x="791" y="610"/>
                    </a:lnTo>
                    <a:lnTo>
                      <a:pt x="777" y="593"/>
                    </a:lnTo>
                    <a:lnTo>
                      <a:pt x="764" y="576"/>
                    </a:lnTo>
                    <a:lnTo>
                      <a:pt x="749" y="559"/>
                    </a:lnTo>
                    <a:lnTo>
                      <a:pt x="735" y="543"/>
                    </a:lnTo>
                    <a:lnTo>
                      <a:pt x="735" y="543"/>
                    </a:lnTo>
                    <a:lnTo>
                      <a:pt x="717" y="526"/>
                    </a:lnTo>
                    <a:lnTo>
                      <a:pt x="699" y="508"/>
                    </a:lnTo>
                    <a:lnTo>
                      <a:pt x="680" y="493"/>
                    </a:lnTo>
                    <a:lnTo>
                      <a:pt x="662" y="477"/>
                    </a:lnTo>
                    <a:lnTo>
                      <a:pt x="643" y="462"/>
                    </a:lnTo>
                    <a:lnTo>
                      <a:pt x="623" y="448"/>
                    </a:lnTo>
                    <a:lnTo>
                      <a:pt x="604" y="435"/>
                    </a:lnTo>
                    <a:lnTo>
                      <a:pt x="584" y="422"/>
                    </a:lnTo>
                    <a:lnTo>
                      <a:pt x="565" y="411"/>
                    </a:lnTo>
                    <a:lnTo>
                      <a:pt x="544" y="400"/>
                    </a:lnTo>
                    <a:lnTo>
                      <a:pt x="523" y="389"/>
                    </a:lnTo>
                    <a:lnTo>
                      <a:pt x="504" y="380"/>
                    </a:lnTo>
                    <a:lnTo>
                      <a:pt x="461" y="361"/>
                    </a:lnTo>
                    <a:lnTo>
                      <a:pt x="419" y="346"/>
                    </a:lnTo>
                    <a:lnTo>
                      <a:pt x="375" y="332"/>
                    </a:lnTo>
                    <a:lnTo>
                      <a:pt x="331" y="318"/>
                    </a:lnTo>
                    <a:lnTo>
                      <a:pt x="287" y="307"/>
                    </a:lnTo>
                    <a:lnTo>
                      <a:pt x="241" y="296"/>
                    </a:lnTo>
                    <a:lnTo>
                      <a:pt x="195" y="287"/>
                    </a:lnTo>
                    <a:lnTo>
                      <a:pt x="149" y="279"/>
                    </a:lnTo>
                    <a:lnTo>
                      <a:pt x="55" y="262"/>
                    </a:lnTo>
                    <a:lnTo>
                      <a:pt x="25" y="257"/>
                    </a:lnTo>
                    <a:lnTo>
                      <a:pt x="25" y="257"/>
                    </a:lnTo>
                    <a:lnTo>
                      <a:pt x="18" y="254"/>
                    </a:lnTo>
                    <a:lnTo>
                      <a:pt x="16" y="253"/>
                    </a:lnTo>
                    <a:lnTo>
                      <a:pt x="14" y="251"/>
                    </a:lnTo>
                    <a:lnTo>
                      <a:pt x="14" y="251"/>
                    </a:lnTo>
                    <a:lnTo>
                      <a:pt x="12" y="248"/>
                    </a:lnTo>
                    <a:lnTo>
                      <a:pt x="11" y="245"/>
                    </a:lnTo>
                    <a:lnTo>
                      <a:pt x="11" y="241"/>
                    </a:lnTo>
                    <a:lnTo>
                      <a:pt x="12" y="236"/>
                    </a:lnTo>
                    <a:lnTo>
                      <a:pt x="13" y="231"/>
                    </a:lnTo>
                    <a:lnTo>
                      <a:pt x="9" y="227"/>
                    </a:lnTo>
                    <a:lnTo>
                      <a:pt x="9" y="227"/>
                    </a:lnTo>
                    <a:lnTo>
                      <a:pt x="6" y="221"/>
                    </a:lnTo>
                    <a:lnTo>
                      <a:pt x="5" y="215"/>
                    </a:lnTo>
                    <a:lnTo>
                      <a:pt x="5" y="215"/>
                    </a:lnTo>
                    <a:lnTo>
                      <a:pt x="4" y="165"/>
                    </a:lnTo>
                    <a:lnTo>
                      <a:pt x="3" y="117"/>
                    </a:lnTo>
                    <a:lnTo>
                      <a:pt x="3" y="116"/>
                    </a:lnTo>
                    <a:lnTo>
                      <a:pt x="3" y="116"/>
                    </a:lnTo>
                    <a:lnTo>
                      <a:pt x="1" y="69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0" y="15"/>
                    </a:lnTo>
                    <a:lnTo>
                      <a:pt x="1" y="11"/>
                    </a:lnTo>
                    <a:lnTo>
                      <a:pt x="3" y="8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8" y="3"/>
                    </a:lnTo>
                    <a:lnTo>
                      <a:pt x="12" y="1"/>
                    </a:lnTo>
                    <a:lnTo>
                      <a:pt x="16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4" y="0"/>
                    </a:lnTo>
                    <a:lnTo>
                      <a:pt x="28" y="1"/>
                    </a:lnTo>
                    <a:lnTo>
                      <a:pt x="33" y="2"/>
                    </a:lnTo>
                    <a:lnTo>
                      <a:pt x="36" y="4"/>
                    </a:lnTo>
                    <a:lnTo>
                      <a:pt x="38" y="7"/>
                    </a:lnTo>
                    <a:lnTo>
                      <a:pt x="41" y="7"/>
                    </a:lnTo>
                    <a:lnTo>
                      <a:pt x="41" y="7"/>
                    </a:lnTo>
                    <a:lnTo>
                      <a:pt x="79" y="13"/>
                    </a:lnTo>
                    <a:lnTo>
                      <a:pt x="116" y="19"/>
                    </a:lnTo>
                    <a:lnTo>
                      <a:pt x="191" y="27"/>
                    </a:lnTo>
                    <a:lnTo>
                      <a:pt x="191" y="27"/>
                    </a:lnTo>
                    <a:lnTo>
                      <a:pt x="236" y="32"/>
                    </a:lnTo>
                    <a:lnTo>
                      <a:pt x="281" y="38"/>
                    </a:lnTo>
                    <a:lnTo>
                      <a:pt x="326" y="44"/>
                    </a:lnTo>
                    <a:lnTo>
                      <a:pt x="371" y="53"/>
                    </a:lnTo>
                    <a:lnTo>
                      <a:pt x="416" y="62"/>
                    </a:lnTo>
                    <a:lnTo>
                      <a:pt x="437" y="68"/>
                    </a:lnTo>
                    <a:lnTo>
                      <a:pt x="459" y="74"/>
                    </a:lnTo>
                    <a:lnTo>
                      <a:pt x="481" y="82"/>
                    </a:lnTo>
                    <a:lnTo>
                      <a:pt x="503" y="90"/>
                    </a:lnTo>
                    <a:lnTo>
                      <a:pt x="524" y="98"/>
                    </a:lnTo>
                    <a:lnTo>
                      <a:pt x="545" y="107"/>
                    </a:lnTo>
                    <a:lnTo>
                      <a:pt x="545" y="107"/>
                    </a:lnTo>
                    <a:lnTo>
                      <a:pt x="600" y="135"/>
                    </a:lnTo>
                    <a:lnTo>
                      <a:pt x="651" y="163"/>
                    </a:lnTo>
                    <a:lnTo>
                      <a:pt x="701" y="193"/>
                    </a:lnTo>
                    <a:lnTo>
                      <a:pt x="746" y="223"/>
                    </a:lnTo>
                    <a:lnTo>
                      <a:pt x="768" y="239"/>
                    </a:lnTo>
                    <a:lnTo>
                      <a:pt x="790" y="255"/>
                    </a:lnTo>
                    <a:lnTo>
                      <a:pt x="809" y="271"/>
                    </a:lnTo>
                    <a:lnTo>
                      <a:pt x="830" y="287"/>
                    </a:lnTo>
                    <a:lnTo>
                      <a:pt x="849" y="304"/>
                    </a:lnTo>
                    <a:lnTo>
                      <a:pt x="867" y="321"/>
                    </a:lnTo>
                    <a:lnTo>
                      <a:pt x="885" y="338"/>
                    </a:lnTo>
                    <a:lnTo>
                      <a:pt x="902" y="355"/>
                    </a:lnTo>
                    <a:lnTo>
                      <a:pt x="902" y="355"/>
                    </a:lnTo>
                    <a:lnTo>
                      <a:pt x="922" y="377"/>
                    </a:lnTo>
                    <a:lnTo>
                      <a:pt x="942" y="400"/>
                    </a:lnTo>
                    <a:lnTo>
                      <a:pt x="960" y="421"/>
                    </a:lnTo>
                    <a:lnTo>
                      <a:pt x="979" y="443"/>
                    </a:lnTo>
                    <a:lnTo>
                      <a:pt x="995" y="466"/>
                    </a:lnTo>
                    <a:lnTo>
                      <a:pt x="1012" y="487"/>
                    </a:lnTo>
                    <a:lnTo>
                      <a:pt x="1027" y="510"/>
                    </a:lnTo>
                    <a:lnTo>
                      <a:pt x="1042" y="532"/>
                    </a:lnTo>
                    <a:lnTo>
                      <a:pt x="1056" y="555"/>
                    </a:lnTo>
                    <a:lnTo>
                      <a:pt x="1070" y="577"/>
                    </a:lnTo>
                    <a:lnTo>
                      <a:pt x="1082" y="599"/>
                    </a:lnTo>
                    <a:lnTo>
                      <a:pt x="1093" y="622"/>
                    </a:lnTo>
                    <a:lnTo>
                      <a:pt x="1104" y="645"/>
                    </a:lnTo>
                    <a:lnTo>
                      <a:pt x="1114" y="666"/>
                    </a:lnTo>
                    <a:lnTo>
                      <a:pt x="1122" y="689"/>
                    </a:lnTo>
                    <a:lnTo>
                      <a:pt x="1131" y="712"/>
                    </a:lnTo>
                    <a:lnTo>
                      <a:pt x="1131" y="712"/>
                    </a:lnTo>
                    <a:lnTo>
                      <a:pt x="1139" y="735"/>
                    </a:lnTo>
                    <a:lnTo>
                      <a:pt x="1146" y="759"/>
                    </a:lnTo>
                    <a:lnTo>
                      <a:pt x="1158" y="807"/>
                    </a:lnTo>
                    <a:lnTo>
                      <a:pt x="1169" y="855"/>
                    </a:lnTo>
                    <a:lnTo>
                      <a:pt x="1178" y="904"/>
                    </a:lnTo>
                    <a:lnTo>
                      <a:pt x="1186" y="952"/>
                    </a:lnTo>
                    <a:lnTo>
                      <a:pt x="1193" y="1002"/>
                    </a:lnTo>
                    <a:lnTo>
                      <a:pt x="1205" y="1099"/>
                    </a:lnTo>
                    <a:lnTo>
                      <a:pt x="1205" y="1099"/>
                    </a:lnTo>
                    <a:lnTo>
                      <a:pt x="1215" y="1189"/>
                    </a:lnTo>
                    <a:lnTo>
                      <a:pt x="1216" y="1193"/>
                    </a:lnTo>
                    <a:lnTo>
                      <a:pt x="1219" y="1196"/>
                    </a:lnTo>
                    <a:lnTo>
                      <a:pt x="1219" y="1196"/>
                    </a:lnTo>
                    <a:lnTo>
                      <a:pt x="1224" y="1201"/>
                    </a:lnTo>
                    <a:lnTo>
                      <a:pt x="1227" y="1208"/>
                    </a:lnTo>
                    <a:lnTo>
                      <a:pt x="1227" y="1216"/>
                    </a:lnTo>
                    <a:lnTo>
                      <a:pt x="1226" y="1223"/>
                    </a:lnTo>
                    <a:lnTo>
                      <a:pt x="1226" y="1223"/>
                    </a:lnTo>
                    <a:lnTo>
                      <a:pt x="1222" y="1227"/>
                    </a:lnTo>
                    <a:lnTo>
                      <a:pt x="1219" y="1230"/>
                    </a:lnTo>
                    <a:lnTo>
                      <a:pt x="1215" y="1232"/>
                    </a:lnTo>
                    <a:lnTo>
                      <a:pt x="1210" y="1233"/>
                    </a:lnTo>
                    <a:lnTo>
                      <a:pt x="1210" y="1233"/>
                    </a:lnTo>
                    <a:lnTo>
                      <a:pt x="1208" y="1232"/>
                    </a:lnTo>
                    <a:lnTo>
                      <a:pt x="1208" y="1232"/>
                    </a:lnTo>
                    <a:lnTo>
                      <a:pt x="1188" y="1231"/>
                    </a:lnTo>
                    <a:lnTo>
                      <a:pt x="1167" y="1231"/>
                    </a:lnTo>
                    <a:lnTo>
                      <a:pt x="1167" y="1231"/>
                    </a:lnTo>
                    <a:lnTo>
                      <a:pt x="1137" y="1232"/>
                    </a:lnTo>
                    <a:lnTo>
                      <a:pt x="1106" y="1233"/>
                    </a:lnTo>
                    <a:lnTo>
                      <a:pt x="1046" y="1239"/>
                    </a:lnTo>
                    <a:lnTo>
                      <a:pt x="1046" y="1239"/>
                    </a:lnTo>
                    <a:lnTo>
                      <a:pt x="1000" y="1244"/>
                    </a:lnTo>
                    <a:lnTo>
                      <a:pt x="1000" y="1244"/>
                    </a:lnTo>
                    <a:lnTo>
                      <a:pt x="997" y="1244"/>
                    </a:lnTo>
                    <a:lnTo>
                      <a:pt x="997" y="1244"/>
                    </a:lnTo>
                    <a:close/>
                    <a:moveTo>
                      <a:pt x="43" y="65"/>
                    </a:moveTo>
                    <a:lnTo>
                      <a:pt x="43" y="65"/>
                    </a:lnTo>
                    <a:lnTo>
                      <a:pt x="45" y="117"/>
                    </a:lnTo>
                    <a:lnTo>
                      <a:pt x="45" y="117"/>
                    </a:lnTo>
                    <a:lnTo>
                      <a:pt x="46" y="162"/>
                    </a:lnTo>
                    <a:lnTo>
                      <a:pt x="47" y="208"/>
                    </a:lnTo>
                    <a:lnTo>
                      <a:pt x="47" y="218"/>
                    </a:lnTo>
                    <a:lnTo>
                      <a:pt x="66" y="221"/>
                    </a:lnTo>
                    <a:lnTo>
                      <a:pt x="66" y="221"/>
                    </a:lnTo>
                    <a:lnTo>
                      <a:pt x="166" y="240"/>
                    </a:lnTo>
                    <a:lnTo>
                      <a:pt x="215" y="249"/>
                    </a:lnTo>
                    <a:lnTo>
                      <a:pt x="265" y="259"/>
                    </a:lnTo>
                    <a:lnTo>
                      <a:pt x="314" y="271"/>
                    </a:lnTo>
                    <a:lnTo>
                      <a:pt x="362" y="283"/>
                    </a:lnTo>
                    <a:lnTo>
                      <a:pt x="411" y="297"/>
                    </a:lnTo>
                    <a:lnTo>
                      <a:pt x="457" y="313"/>
                    </a:lnTo>
                    <a:lnTo>
                      <a:pt x="504" y="332"/>
                    </a:lnTo>
                    <a:lnTo>
                      <a:pt x="526" y="341"/>
                    </a:lnTo>
                    <a:lnTo>
                      <a:pt x="548" y="352"/>
                    </a:lnTo>
                    <a:lnTo>
                      <a:pt x="571" y="363"/>
                    </a:lnTo>
                    <a:lnTo>
                      <a:pt x="592" y="375"/>
                    </a:lnTo>
                    <a:lnTo>
                      <a:pt x="613" y="387"/>
                    </a:lnTo>
                    <a:lnTo>
                      <a:pt x="634" y="401"/>
                    </a:lnTo>
                    <a:lnTo>
                      <a:pt x="654" y="414"/>
                    </a:lnTo>
                    <a:lnTo>
                      <a:pt x="675" y="430"/>
                    </a:lnTo>
                    <a:lnTo>
                      <a:pt x="695" y="445"/>
                    </a:lnTo>
                    <a:lnTo>
                      <a:pt x="713" y="462"/>
                    </a:lnTo>
                    <a:lnTo>
                      <a:pt x="732" y="479"/>
                    </a:lnTo>
                    <a:lnTo>
                      <a:pt x="750" y="498"/>
                    </a:lnTo>
                    <a:lnTo>
                      <a:pt x="768" y="516"/>
                    </a:lnTo>
                    <a:lnTo>
                      <a:pt x="786" y="537"/>
                    </a:lnTo>
                    <a:lnTo>
                      <a:pt x="786" y="537"/>
                    </a:lnTo>
                    <a:lnTo>
                      <a:pt x="813" y="573"/>
                    </a:lnTo>
                    <a:lnTo>
                      <a:pt x="839" y="609"/>
                    </a:lnTo>
                    <a:lnTo>
                      <a:pt x="862" y="646"/>
                    </a:lnTo>
                    <a:lnTo>
                      <a:pt x="884" y="683"/>
                    </a:lnTo>
                    <a:lnTo>
                      <a:pt x="902" y="719"/>
                    </a:lnTo>
                    <a:lnTo>
                      <a:pt x="918" y="756"/>
                    </a:lnTo>
                    <a:lnTo>
                      <a:pt x="931" y="792"/>
                    </a:lnTo>
                    <a:lnTo>
                      <a:pt x="943" y="829"/>
                    </a:lnTo>
                    <a:lnTo>
                      <a:pt x="943" y="829"/>
                    </a:lnTo>
                    <a:lnTo>
                      <a:pt x="949" y="856"/>
                    </a:lnTo>
                    <a:lnTo>
                      <a:pt x="954" y="884"/>
                    </a:lnTo>
                    <a:lnTo>
                      <a:pt x="958" y="912"/>
                    </a:lnTo>
                    <a:lnTo>
                      <a:pt x="961" y="939"/>
                    </a:lnTo>
                    <a:lnTo>
                      <a:pt x="964" y="967"/>
                    </a:lnTo>
                    <a:lnTo>
                      <a:pt x="965" y="994"/>
                    </a:lnTo>
                    <a:lnTo>
                      <a:pt x="968" y="1048"/>
                    </a:lnTo>
                    <a:lnTo>
                      <a:pt x="968" y="1048"/>
                    </a:lnTo>
                    <a:lnTo>
                      <a:pt x="971" y="1120"/>
                    </a:lnTo>
                    <a:lnTo>
                      <a:pt x="975" y="1157"/>
                    </a:lnTo>
                    <a:lnTo>
                      <a:pt x="979" y="1193"/>
                    </a:lnTo>
                    <a:lnTo>
                      <a:pt x="981" y="1208"/>
                    </a:lnTo>
                    <a:lnTo>
                      <a:pt x="995" y="1203"/>
                    </a:lnTo>
                    <a:lnTo>
                      <a:pt x="995" y="1203"/>
                    </a:lnTo>
                    <a:lnTo>
                      <a:pt x="1002" y="1201"/>
                    </a:lnTo>
                    <a:lnTo>
                      <a:pt x="1002" y="1201"/>
                    </a:lnTo>
                    <a:lnTo>
                      <a:pt x="1048" y="1197"/>
                    </a:lnTo>
                    <a:lnTo>
                      <a:pt x="1048" y="1197"/>
                    </a:lnTo>
                    <a:lnTo>
                      <a:pt x="1104" y="1192"/>
                    </a:lnTo>
                    <a:lnTo>
                      <a:pt x="1132" y="1190"/>
                    </a:lnTo>
                    <a:lnTo>
                      <a:pt x="1159" y="1189"/>
                    </a:lnTo>
                    <a:lnTo>
                      <a:pt x="1174" y="1189"/>
                    </a:lnTo>
                    <a:lnTo>
                      <a:pt x="1172" y="1175"/>
                    </a:lnTo>
                    <a:lnTo>
                      <a:pt x="1172" y="1175"/>
                    </a:lnTo>
                    <a:lnTo>
                      <a:pt x="1162" y="1087"/>
                    </a:lnTo>
                    <a:lnTo>
                      <a:pt x="1162" y="1087"/>
                    </a:lnTo>
                    <a:lnTo>
                      <a:pt x="1151" y="994"/>
                    </a:lnTo>
                    <a:lnTo>
                      <a:pt x="1146" y="947"/>
                    </a:lnTo>
                    <a:lnTo>
                      <a:pt x="1138" y="901"/>
                    </a:lnTo>
                    <a:lnTo>
                      <a:pt x="1130" y="855"/>
                    </a:lnTo>
                    <a:lnTo>
                      <a:pt x="1118" y="810"/>
                    </a:lnTo>
                    <a:lnTo>
                      <a:pt x="1112" y="787"/>
                    </a:lnTo>
                    <a:lnTo>
                      <a:pt x="1106" y="764"/>
                    </a:lnTo>
                    <a:lnTo>
                      <a:pt x="1097" y="743"/>
                    </a:lnTo>
                    <a:lnTo>
                      <a:pt x="1089" y="721"/>
                    </a:lnTo>
                    <a:lnTo>
                      <a:pt x="1089" y="721"/>
                    </a:lnTo>
                    <a:lnTo>
                      <a:pt x="1078" y="693"/>
                    </a:lnTo>
                    <a:lnTo>
                      <a:pt x="1065" y="665"/>
                    </a:lnTo>
                    <a:lnTo>
                      <a:pt x="1052" y="638"/>
                    </a:lnTo>
                    <a:lnTo>
                      <a:pt x="1039" y="612"/>
                    </a:lnTo>
                    <a:lnTo>
                      <a:pt x="1024" y="586"/>
                    </a:lnTo>
                    <a:lnTo>
                      <a:pt x="1010" y="561"/>
                    </a:lnTo>
                    <a:lnTo>
                      <a:pt x="993" y="536"/>
                    </a:lnTo>
                    <a:lnTo>
                      <a:pt x="978" y="511"/>
                    </a:lnTo>
                    <a:lnTo>
                      <a:pt x="960" y="487"/>
                    </a:lnTo>
                    <a:lnTo>
                      <a:pt x="943" y="465"/>
                    </a:lnTo>
                    <a:lnTo>
                      <a:pt x="924" y="442"/>
                    </a:lnTo>
                    <a:lnTo>
                      <a:pt x="905" y="420"/>
                    </a:lnTo>
                    <a:lnTo>
                      <a:pt x="886" y="399"/>
                    </a:lnTo>
                    <a:lnTo>
                      <a:pt x="866" y="378"/>
                    </a:lnTo>
                    <a:lnTo>
                      <a:pt x="845" y="358"/>
                    </a:lnTo>
                    <a:lnTo>
                      <a:pt x="825" y="340"/>
                    </a:lnTo>
                    <a:lnTo>
                      <a:pt x="825" y="340"/>
                    </a:lnTo>
                    <a:lnTo>
                      <a:pt x="786" y="307"/>
                    </a:lnTo>
                    <a:lnTo>
                      <a:pt x="743" y="273"/>
                    </a:lnTo>
                    <a:lnTo>
                      <a:pt x="719" y="256"/>
                    </a:lnTo>
                    <a:lnTo>
                      <a:pt x="696" y="239"/>
                    </a:lnTo>
                    <a:lnTo>
                      <a:pt x="671" y="222"/>
                    </a:lnTo>
                    <a:lnTo>
                      <a:pt x="645" y="206"/>
                    </a:lnTo>
                    <a:lnTo>
                      <a:pt x="619" y="190"/>
                    </a:lnTo>
                    <a:lnTo>
                      <a:pt x="591" y="176"/>
                    </a:lnTo>
                    <a:lnTo>
                      <a:pt x="565" y="161"/>
                    </a:lnTo>
                    <a:lnTo>
                      <a:pt x="536" y="148"/>
                    </a:lnTo>
                    <a:lnTo>
                      <a:pt x="507" y="135"/>
                    </a:lnTo>
                    <a:lnTo>
                      <a:pt x="478" y="124"/>
                    </a:lnTo>
                    <a:lnTo>
                      <a:pt x="449" y="115"/>
                    </a:lnTo>
                    <a:lnTo>
                      <a:pt x="419" y="106"/>
                    </a:lnTo>
                    <a:lnTo>
                      <a:pt x="419" y="106"/>
                    </a:lnTo>
                    <a:lnTo>
                      <a:pt x="389" y="100"/>
                    </a:lnTo>
                    <a:lnTo>
                      <a:pt x="359" y="94"/>
                    </a:lnTo>
                    <a:lnTo>
                      <a:pt x="299" y="84"/>
                    </a:lnTo>
                    <a:lnTo>
                      <a:pt x="240" y="75"/>
                    </a:lnTo>
                    <a:lnTo>
                      <a:pt x="181" y="68"/>
                    </a:lnTo>
                    <a:lnTo>
                      <a:pt x="181" y="68"/>
                    </a:lnTo>
                    <a:lnTo>
                      <a:pt x="119" y="61"/>
                    </a:lnTo>
                    <a:lnTo>
                      <a:pt x="56" y="53"/>
                    </a:lnTo>
                    <a:lnTo>
                      <a:pt x="42" y="50"/>
                    </a:lnTo>
                    <a:lnTo>
                      <a:pt x="43" y="6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</p:grpSp>
        <p:sp>
          <p:nvSpPr>
            <p:cNvPr id="191" name="矩形 190"/>
            <p:cNvSpPr/>
            <p:nvPr/>
          </p:nvSpPr>
          <p:spPr>
            <a:xfrm>
              <a:off x="8118235" y="1970563"/>
              <a:ext cx="2241974" cy="142192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2400" b="1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Nuôi</a:t>
              </a:r>
              <a:r>
                <a:rPr lang="en-US" altLang="zh-CN" sz="2400" b="1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 </a:t>
              </a:r>
              <a:r>
                <a:rPr lang="en-US" altLang="zh-CN" sz="2400" b="1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trồng</a:t>
              </a:r>
              <a:r>
                <a:rPr lang="en-US" altLang="zh-CN" sz="2400" b="1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 </a:t>
              </a:r>
              <a:r>
                <a:rPr lang="en-US" altLang="zh-CN" sz="2400" b="1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và</a:t>
              </a:r>
              <a:r>
                <a:rPr lang="en-US" altLang="zh-CN" sz="2400" b="1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 </a:t>
              </a:r>
              <a:r>
                <a:rPr lang="en-US" altLang="zh-CN" sz="2400" b="1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đánh</a:t>
              </a:r>
              <a:r>
                <a:rPr lang="en-US" altLang="zh-CN" sz="2400" b="1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 </a:t>
              </a:r>
              <a:r>
                <a:rPr lang="en-US" altLang="zh-CN" sz="2400" b="1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bắt</a:t>
              </a:r>
              <a:r>
                <a:rPr lang="en-US" altLang="zh-CN" sz="2400" b="1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 </a:t>
              </a:r>
              <a:r>
                <a:rPr lang="en-US" altLang="zh-CN" sz="2400" b="1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thủy</a:t>
              </a:r>
              <a:r>
                <a:rPr lang="en-US" altLang="zh-CN" sz="2400" b="1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 </a:t>
              </a:r>
              <a:r>
                <a:rPr lang="en-US" altLang="zh-CN" sz="2400" b="1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sản</a:t>
              </a:r>
              <a:endParaRPr lang="zh-CN" altLang="en-US" sz="2400" b="1" dirty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endParaRPr>
            </a:p>
          </p:txBody>
        </p:sp>
      </p:grpSp>
      <p:grpSp>
        <p:nvGrpSpPr>
          <p:cNvPr id="198" name="组合 197"/>
          <p:cNvGrpSpPr/>
          <p:nvPr/>
        </p:nvGrpSpPr>
        <p:grpSpPr>
          <a:xfrm>
            <a:off x="7270483" y="4089244"/>
            <a:ext cx="3605471" cy="978729"/>
            <a:chOff x="6860908" y="4089244"/>
            <a:chExt cx="3605471" cy="978729"/>
          </a:xfrm>
        </p:grpSpPr>
        <p:sp>
          <p:nvSpPr>
            <p:cNvPr id="13" name="任意多边形 12"/>
            <p:cNvSpPr/>
            <p:nvPr/>
          </p:nvSpPr>
          <p:spPr>
            <a:xfrm>
              <a:off x="7775684" y="4631581"/>
              <a:ext cx="2690695" cy="15953"/>
            </a:xfrm>
            <a:custGeom>
              <a:avLst/>
              <a:gdLst>
                <a:gd name="connsiteX0" fmla="*/ 0 w 3513221"/>
                <a:gd name="connsiteY0" fmla="*/ 32084 h 64281"/>
                <a:gd name="connsiteX1" fmla="*/ 930442 w 3513221"/>
                <a:gd name="connsiteY1" fmla="*/ 16042 h 64281"/>
                <a:gd name="connsiteX2" fmla="*/ 1892968 w 3513221"/>
                <a:gd name="connsiteY2" fmla="*/ 64168 h 64281"/>
                <a:gd name="connsiteX3" fmla="*/ 3513221 w 3513221"/>
                <a:gd name="connsiteY3" fmla="*/ 0 h 64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13221" h="64281">
                  <a:moveTo>
                    <a:pt x="0" y="32084"/>
                  </a:moveTo>
                  <a:cubicBezTo>
                    <a:pt x="307473" y="21389"/>
                    <a:pt x="614947" y="10695"/>
                    <a:pt x="930442" y="16042"/>
                  </a:cubicBezTo>
                  <a:cubicBezTo>
                    <a:pt x="1245937" y="21389"/>
                    <a:pt x="1462505" y="66842"/>
                    <a:pt x="1892968" y="64168"/>
                  </a:cubicBezTo>
                  <a:cubicBezTo>
                    <a:pt x="2323431" y="61494"/>
                    <a:pt x="2918326" y="30747"/>
                    <a:pt x="3513221" y="0"/>
                  </a:cubicBezTo>
                </a:path>
              </a:pathLst>
            </a:custGeom>
            <a:noFill/>
            <a:ln w="25400" cap="rnd">
              <a:solidFill>
                <a:schemeClr val="accent4"/>
              </a:solidFill>
              <a:prstDash val="lg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grpSp>
          <p:nvGrpSpPr>
            <p:cNvPr id="14" name="组合 13"/>
            <p:cNvGrpSpPr/>
            <p:nvPr/>
          </p:nvGrpSpPr>
          <p:grpSpPr>
            <a:xfrm>
              <a:off x="6860908" y="4533190"/>
              <a:ext cx="391237" cy="452885"/>
              <a:chOff x="4229100" y="2197100"/>
              <a:chExt cx="523876" cy="606425"/>
            </a:xfrm>
            <a:solidFill>
              <a:schemeClr val="accent4"/>
            </a:solidFill>
          </p:grpSpPr>
          <p:sp>
            <p:nvSpPr>
              <p:cNvPr id="15" name="Freeform 166"/>
              <p:cNvSpPr/>
              <p:nvPr/>
            </p:nvSpPr>
            <p:spPr bwMode="auto">
              <a:xfrm>
                <a:off x="4229100" y="2211388"/>
                <a:ext cx="39688" cy="157163"/>
              </a:xfrm>
              <a:custGeom>
                <a:avLst/>
                <a:gdLst/>
                <a:ahLst/>
                <a:cxnLst>
                  <a:cxn ang="0">
                    <a:pos x="63" y="2"/>
                  </a:cxn>
                  <a:cxn ang="0">
                    <a:pos x="63" y="2"/>
                  </a:cxn>
                  <a:cxn ang="0">
                    <a:pos x="58" y="14"/>
                  </a:cxn>
                  <a:cxn ang="0">
                    <a:pos x="54" y="25"/>
                  </a:cxn>
                  <a:cxn ang="0">
                    <a:pos x="47" y="49"/>
                  </a:cxn>
                  <a:cxn ang="0">
                    <a:pos x="34" y="96"/>
                  </a:cxn>
                  <a:cxn ang="0">
                    <a:pos x="34" y="96"/>
                  </a:cxn>
                  <a:cxn ang="0">
                    <a:pos x="27" y="122"/>
                  </a:cxn>
                  <a:cxn ang="0">
                    <a:pos x="21" y="149"/>
                  </a:cxn>
                  <a:cxn ang="0">
                    <a:pos x="10" y="203"/>
                  </a:cxn>
                  <a:cxn ang="0">
                    <a:pos x="10" y="203"/>
                  </a:cxn>
                  <a:cxn ang="0">
                    <a:pos x="6" y="222"/>
                  </a:cxn>
                  <a:cxn ang="0">
                    <a:pos x="3" y="243"/>
                  </a:cxn>
                  <a:cxn ang="0">
                    <a:pos x="1" y="263"/>
                  </a:cxn>
                  <a:cxn ang="0">
                    <a:pos x="0" y="283"/>
                  </a:cxn>
                  <a:cxn ang="0">
                    <a:pos x="0" y="283"/>
                  </a:cxn>
                  <a:cxn ang="0">
                    <a:pos x="1" y="290"/>
                  </a:cxn>
                  <a:cxn ang="0">
                    <a:pos x="2" y="292"/>
                  </a:cxn>
                  <a:cxn ang="0">
                    <a:pos x="3" y="294"/>
                  </a:cxn>
                  <a:cxn ang="0">
                    <a:pos x="6" y="296"/>
                  </a:cxn>
                  <a:cxn ang="0">
                    <a:pos x="8" y="296"/>
                  </a:cxn>
                  <a:cxn ang="0">
                    <a:pos x="11" y="296"/>
                  </a:cxn>
                  <a:cxn ang="0">
                    <a:pos x="14" y="294"/>
                  </a:cxn>
                  <a:cxn ang="0">
                    <a:pos x="14" y="294"/>
                  </a:cxn>
                  <a:cxn ang="0">
                    <a:pos x="15" y="293"/>
                  </a:cxn>
                  <a:cxn ang="0">
                    <a:pos x="16" y="291"/>
                  </a:cxn>
                  <a:cxn ang="0">
                    <a:pos x="15" y="287"/>
                  </a:cxn>
                  <a:cxn ang="0">
                    <a:pos x="14" y="285"/>
                  </a:cxn>
                  <a:cxn ang="0">
                    <a:pos x="12" y="285"/>
                  </a:cxn>
                  <a:cxn ang="0">
                    <a:pos x="11" y="284"/>
                  </a:cxn>
                  <a:cxn ang="0">
                    <a:pos x="9" y="285"/>
                  </a:cxn>
                  <a:cxn ang="0">
                    <a:pos x="9" y="285"/>
                  </a:cxn>
                  <a:cxn ang="0">
                    <a:pos x="11" y="282"/>
                  </a:cxn>
                  <a:cxn ang="0">
                    <a:pos x="12" y="276"/>
                  </a:cxn>
                  <a:cxn ang="0">
                    <a:pos x="14" y="259"/>
                  </a:cxn>
                  <a:cxn ang="0">
                    <a:pos x="14" y="232"/>
                  </a:cxn>
                  <a:cxn ang="0">
                    <a:pos x="14" y="232"/>
                  </a:cxn>
                  <a:cxn ang="0">
                    <a:pos x="17" y="212"/>
                  </a:cxn>
                  <a:cxn ang="0">
                    <a:pos x="21" y="193"/>
                  </a:cxn>
                  <a:cxn ang="0">
                    <a:pos x="29" y="155"/>
                  </a:cxn>
                  <a:cxn ang="0">
                    <a:pos x="29" y="155"/>
                  </a:cxn>
                  <a:cxn ang="0">
                    <a:pos x="38" y="119"/>
                  </a:cxn>
                  <a:cxn ang="0">
                    <a:pos x="48" y="83"/>
                  </a:cxn>
                  <a:cxn ang="0">
                    <a:pos x="48" y="83"/>
                  </a:cxn>
                  <a:cxn ang="0">
                    <a:pos x="58" y="45"/>
                  </a:cxn>
                  <a:cxn ang="0">
                    <a:pos x="64" y="25"/>
                  </a:cxn>
                  <a:cxn ang="0">
                    <a:pos x="68" y="16"/>
                  </a:cxn>
                  <a:cxn ang="0">
                    <a:pos x="72" y="8"/>
                  </a:cxn>
                  <a:cxn ang="0">
                    <a:pos x="72" y="8"/>
                  </a:cxn>
                  <a:cxn ang="0">
                    <a:pos x="73" y="5"/>
                  </a:cxn>
                  <a:cxn ang="0">
                    <a:pos x="73" y="3"/>
                  </a:cxn>
                  <a:cxn ang="0">
                    <a:pos x="72" y="2"/>
                  </a:cxn>
                  <a:cxn ang="0">
                    <a:pos x="71" y="1"/>
                  </a:cxn>
                  <a:cxn ang="0">
                    <a:pos x="69" y="0"/>
                  </a:cxn>
                  <a:cxn ang="0">
                    <a:pos x="67" y="0"/>
                  </a:cxn>
                  <a:cxn ang="0">
                    <a:pos x="65" y="1"/>
                  </a:cxn>
                  <a:cxn ang="0">
                    <a:pos x="63" y="2"/>
                  </a:cxn>
                  <a:cxn ang="0">
                    <a:pos x="63" y="2"/>
                  </a:cxn>
                </a:cxnLst>
                <a:rect l="0" t="0" r="r" b="b"/>
                <a:pathLst>
                  <a:path w="73" h="296">
                    <a:moveTo>
                      <a:pt x="63" y="2"/>
                    </a:moveTo>
                    <a:lnTo>
                      <a:pt x="63" y="2"/>
                    </a:lnTo>
                    <a:lnTo>
                      <a:pt x="58" y="14"/>
                    </a:lnTo>
                    <a:lnTo>
                      <a:pt x="54" y="25"/>
                    </a:lnTo>
                    <a:lnTo>
                      <a:pt x="47" y="49"/>
                    </a:lnTo>
                    <a:lnTo>
                      <a:pt x="34" y="96"/>
                    </a:lnTo>
                    <a:lnTo>
                      <a:pt x="34" y="96"/>
                    </a:lnTo>
                    <a:lnTo>
                      <a:pt x="27" y="122"/>
                    </a:lnTo>
                    <a:lnTo>
                      <a:pt x="21" y="149"/>
                    </a:lnTo>
                    <a:lnTo>
                      <a:pt x="10" y="203"/>
                    </a:lnTo>
                    <a:lnTo>
                      <a:pt x="10" y="203"/>
                    </a:lnTo>
                    <a:lnTo>
                      <a:pt x="6" y="222"/>
                    </a:lnTo>
                    <a:lnTo>
                      <a:pt x="3" y="243"/>
                    </a:lnTo>
                    <a:lnTo>
                      <a:pt x="1" y="263"/>
                    </a:lnTo>
                    <a:lnTo>
                      <a:pt x="0" y="283"/>
                    </a:lnTo>
                    <a:lnTo>
                      <a:pt x="0" y="283"/>
                    </a:lnTo>
                    <a:lnTo>
                      <a:pt x="1" y="290"/>
                    </a:lnTo>
                    <a:lnTo>
                      <a:pt x="2" y="292"/>
                    </a:lnTo>
                    <a:lnTo>
                      <a:pt x="3" y="294"/>
                    </a:lnTo>
                    <a:lnTo>
                      <a:pt x="6" y="296"/>
                    </a:lnTo>
                    <a:lnTo>
                      <a:pt x="8" y="296"/>
                    </a:lnTo>
                    <a:lnTo>
                      <a:pt x="11" y="296"/>
                    </a:lnTo>
                    <a:lnTo>
                      <a:pt x="14" y="294"/>
                    </a:lnTo>
                    <a:lnTo>
                      <a:pt x="14" y="294"/>
                    </a:lnTo>
                    <a:lnTo>
                      <a:pt x="15" y="293"/>
                    </a:lnTo>
                    <a:lnTo>
                      <a:pt x="16" y="291"/>
                    </a:lnTo>
                    <a:lnTo>
                      <a:pt x="15" y="287"/>
                    </a:lnTo>
                    <a:lnTo>
                      <a:pt x="14" y="285"/>
                    </a:lnTo>
                    <a:lnTo>
                      <a:pt x="12" y="285"/>
                    </a:lnTo>
                    <a:lnTo>
                      <a:pt x="11" y="284"/>
                    </a:lnTo>
                    <a:lnTo>
                      <a:pt x="9" y="285"/>
                    </a:lnTo>
                    <a:lnTo>
                      <a:pt x="9" y="285"/>
                    </a:lnTo>
                    <a:lnTo>
                      <a:pt x="11" y="282"/>
                    </a:lnTo>
                    <a:lnTo>
                      <a:pt x="12" y="276"/>
                    </a:lnTo>
                    <a:lnTo>
                      <a:pt x="14" y="259"/>
                    </a:lnTo>
                    <a:lnTo>
                      <a:pt x="14" y="232"/>
                    </a:lnTo>
                    <a:lnTo>
                      <a:pt x="14" y="232"/>
                    </a:lnTo>
                    <a:lnTo>
                      <a:pt x="17" y="212"/>
                    </a:lnTo>
                    <a:lnTo>
                      <a:pt x="21" y="193"/>
                    </a:lnTo>
                    <a:lnTo>
                      <a:pt x="29" y="155"/>
                    </a:lnTo>
                    <a:lnTo>
                      <a:pt x="29" y="155"/>
                    </a:lnTo>
                    <a:lnTo>
                      <a:pt x="38" y="119"/>
                    </a:lnTo>
                    <a:lnTo>
                      <a:pt x="48" y="83"/>
                    </a:lnTo>
                    <a:lnTo>
                      <a:pt x="48" y="83"/>
                    </a:lnTo>
                    <a:lnTo>
                      <a:pt x="58" y="45"/>
                    </a:lnTo>
                    <a:lnTo>
                      <a:pt x="64" y="25"/>
                    </a:lnTo>
                    <a:lnTo>
                      <a:pt x="68" y="16"/>
                    </a:lnTo>
                    <a:lnTo>
                      <a:pt x="72" y="8"/>
                    </a:lnTo>
                    <a:lnTo>
                      <a:pt x="72" y="8"/>
                    </a:lnTo>
                    <a:lnTo>
                      <a:pt x="73" y="5"/>
                    </a:lnTo>
                    <a:lnTo>
                      <a:pt x="73" y="3"/>
                    </a:lnTo>
                    <a:lnTo>
                      <a:pt x="72" y="2"/>
                    </a:lnTo>
                    <a:lnTo>
                      <a:pt x="71" y="1"/>
                    </a:lnTo>
                    <a:lnTo>
                      <a:pt x="69" y="0"/>
                    </a:lnTo>
                    <a:lnTo>
                      <a:pt x="67" y="0"/>
                    </a:lnTo>
                    <a:lnTo>
                      <a:pt x="65" y="1"/>
                    </a:lnTo>
                    <a:lnTo>
                      <a:pt x="63" y="2"/>
                    </a:lnTo>
                    <a:lnTo>
                      <a:pt x="63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7" name="Freeform 168"/>
              <p:cNvSpPr/>
              <p:nvPr/>
            </p:nvSpPr>
            <p:spPr bwMode="auto">
              <a:xfrm>
                <a:off x="4271963" y="2197100"/>
                <a:ext cx="55563" cy="195263"/>
              </a:xfrm>
              <a:custGeom>
                <a:avLst/>
                <a:gdLst/>
                <a:ahLst/>
                <a:cxnLst>
                  <a:cxn ang="0">
                    <a:pos x="98" y="2"/>
                  </a:cxn>
                  <a:cxn ang="0">
                    <a:pos x="98" y="2"/>
                  </a:cxn>
                  <a:cxn ang="0">
                    <a:pos x="84" y="26"/>
                  </a:cxn>
                  <a:cxn ang="0">
                    <a:pos x="71" y="51"/>
                  </a:cxn>
                  <a:cxn ang="0">
                    <a:pos x="61" y="77"/>
                  </a:cxn>
                  <a:cxn ang="0">
                    <a:pos x="51" y="103"/>
                  </a:cxn>
                  <a:cxn ang="0">
                    <a:pos x="42" y="128"/>
                  </a:cxn>
                  <a:cxn ang="0">
                    <a:pos x="34" y="155"/>
                  </a:cxn>
                  <a:cxn ang="0">
                    <a:pos x="27" y="182"/>
                  </a:cxn>
                  <a:cxn ang="0">
                    <a:pos x="21" y="209"/>
                  </a:cxn>
                  <a:cxn ang="0">
                    <a:pos x="21" y="209"/>
                  </a:cxn>
                  <a:cxn ang="0">
                    <a:pos x="14" y="234"/>
                  </a:cxn>
                  <a:cxn ang="0">
                    <a:pos x="9" y="259"/>
                  </a:cxn>
                  <a:cxn ang="0">
                    <a:pos x="6" y="283"/>
                  </a:cxn>
                  <a:cxn ang="0">
                    <a:pos x="3" y="308"/>
                  </a:cxn>
                  <a:cxn ang="0">
                    <a:pos x="3" y="308"/>
                  </a:cxn>
                  <a:cxn ang="0">
                    <a:pos x="1" y="323"/>
                  </a:cxn>
                  <a:cxn ang="0">
                    <a:pos x="0" y="340"/>
                  </a:cxn>
                  <a:cxn ang="0">
                    <a:pos x="0" y="349"/>
                  </a:cxn>
                  <a:cxn ang="0">
                    <a:pos x="1" y="356"/>
                  </a:cxn>
                  <a:cxn ang="0">
                    <a:pos x="4" y="363"/>
                  </a:cxn>
                  <a:cxn ang="0">
                    <a:pos x="6" y="366"/>
                  </a:cxn>
                  <a:cxn ang="0">
                    <a:pos x="8" y="368"/>
                  </a:cxn>
                  <a:cxn ang="0">
                    <a:pos x="8" y="368"/>
                  </a:cxn>
                  <a:cxn ang="0">
                    <a:pos x="11" y="370"/>
                  </a:cxn>
                  <a:cxn ang="0">
                    <a:pos x="13" y="369"/>
                  </a:cxn>
                  <a:cxn ang="0">
                    <a:pos x="15" y="368"/>
                  </a:cxn>
                  <a:cxn ang="0">
                    <a:pos x="16" y="365"/>
                  </a:cxn>
                  <a:cxn ang="0">
                    <a:pos x="16" y="361"/>
                  </a:cxn>
                  <a:cxn ang="0">
                    <a:pos x="16" y="361"/>
                  </a:cxn>
                  <a:cxn ang="0">
                    <a:pos x="16" y="359"/>
                  </a:cxn>
                  <a:cxn ang="0">
                    <a:pos x="15" y="357"/>
                  </a:cxn>
                  <a:cxn ang="0">
                    <a:pos x="13" y="356"/>
                  </a:cxn>
                  <a:cxn ang="0">
                    <a:pos x="11" y="356"/>
                  </a:cxn>
                  <a:cxn ang="0">
                    <a:pos x="11" y="356"/>
                  </a:cxn>
                  <a:cxn ang="0">
                    <a:pos x="10" y="349"/>
                  </a:cxn>
                  <a:cxn ang="0">
                    <a:pos x="10" y="339"/>
                  </a:cxn>
                  <a:cxn ang="0">
                    <a:pos x="11" y="324"/>
                  </a:cxn>
                  <a:cxn ang="0">
                    <a:pos x="11" y="324"/>
                  </a:cxn>
                  <a:cxn ang="0">
                    <a:pos x="12" y="304"/>
                  </a:cxn>
                  <a:cxn ang="0">
                    <a:pos x="14" y="283"/>
                  </a:cxn>
                  <a:cxn ang="0">
                    <a:pos x="14" y="283"/>
                  </a:cxn>
                  <a:cxn ang="0">
                    <a:pos x="19" y="259"/>
                  </a:cxn>
                  <a:cxn ang="0">
                    <a:pos x="24" y="235"/>
                  </a:cxn>
                  <a:cxn ang="0">
                    <a:pos x="35" y="185"/>
                  </a:cxn>
                  <a:cxn ang="0">
                    <a:pos x="35" y="185"/>
                  </a:cxn>
                  <a:cxn ang="0">
                    <a:pos x="47" y="143"/>
                  </a:cxn>
                  <a:cxn ang="0">
                    <a:pos x="61" y="102"/>
                  </a:cxn>
                  <a:cxn ang="0">
                    <a:pos x="61" y="102"/>
                  </a:cxn>
                  <a:cxn ang="0">
                    <a:pos x="70" y="77"/>
                  </a:cxn>
                  <a:cxn ang="0">
                    <a:pos x="80" y="53"/>
                  </a:cxn>
                  <a:cxn ang="0">
                    <a:pos x="93" y="30"/>
                  </a:cxn>
                  <a:cxn ang="0">
                    <a:pos x="106" y="8"/>
                  </a:cxn>
                  <a:cxn ang="0">
                    <a:pos x="106" y="8"/>
                  </a:cxn>
                  <a:cxn ang="0">
                    <a:pos x="106" y="6"/>
                  </a:cxn>
                  <a:cxn ang="0">
                    <a:pos x="106" y="3"/>
                  </a:cxn>
                  <a:cxn ang="0">
                    <a:pos x="105" y="2"/>
                  </a:cxn>
                  <a:cxn ang="0">
                    <a:pos x="104" y="0"/>
                  </a:cxn>
                  <a:cxn ang="0">
                    <a:pos x="102" y="0"/>
                  </a:cxn>
                  <a:cxn ang="0">
                    <a:pos x="101" y="0"/>
                  </a:cxn>
                  <a:cxn ang="0">
                    <a:pos x="99" y="0"/>
                  </a:cxn>
                  <a:cxn ang="0">
                    <a:pos x="98" y="2"/>
                  </a:cxn>
                  <a:cxn ang="0">
                    <a:pos x="98" y="2"/>
                  </a:cxn>
                </a:cxnLst>
                <a:rect l="0" t="0" r="r" b="b"/>
                <a:pathLst>
                  <a:path w="106" h="370">
                    <a:moveTo>
                      <a:pt x="98" y="2"/>
                    </a:moveTo>
                    <a:lnTo>
                      <a:pt x="98" y="2"/>
                    </a:lnTo>
                    <a:lnTo>
                      <a:pt x="84" y="26"/>
                    </a:lnTo>
                    <a:lnTo>
                      <a:pt x="71" y="51"/>
                    </a:lnTo>
                    <a:lnTo>
                      <a:pt x="61" y="77"/>
                    </a:lnTo>
                    <a:lnTo>
                      <a:pt x="51" y="103"/>
                    </a:lnTo>
                    <a:lnTo>
                      <a:pt x="42" y="128"/>
                    </a:lnTo>
                    <a:lnTo>
                      <a:pt x="34" y="155"/>
                    </a:lnTo>
                    <a:lnTo>
                      <a:pt x="27" y="182"/>
                    </a:lnTo>
                    <a:lnTo>
                      <a:pt x="21" y="209"/>
                    </a:lnTo>
                    <a:lnTo>
                      <a:pt x="21" y="209"/>
                    </a:lnTo>
                    <a:lnTo>
                      <a:pt x="14" y="234"/>
                    </a:lnTo>
                    <a:lnTo>
                      <a:pt x="9" y="259"/>
                    </a:lnTo>
                    <a:lnTo>
                      <a:pt x="6" y="283"/>
                    </a:lnTo>
                    <a:lnTo>
                      <a:pt x="3" y="308"/>
                    </a:lnTo>
                    <a:lnTo>
                      <a:pt x="3" y="308"/>
                    </a:lnTo>
                    <a:lnTo>
                      <a:pt x="1" y="323"/>
                    </a:lnTo>
                    <a:lnTo>
                      <a:pt x="0" y="340"/>
                    </a:lnTo>
                    <a:lnTo>
                      <a:pt x="0" y="349"/>
                    </a:lnTo>
                    <a:lnTo>
                      <a:pt x="1" y="356"/>
                    </a:lnTo>
                    <a:lnTo>
                      <a:pt x="4" y="363"/>
                    </a:lnTo>
                    <a:lnTo>
                      <a:pt x="6" y="366"/>
                    </a:lnTo>
                    <a:lnTo>
                      <a:pt x="8" y="368"/>
                    </a:lnTo>
                    <a:lnTo>
                      <a:pt x="8" y="368"/>
                    </a:lnTo>
                    <a:lnTo>
                      <a:pt x="11" y="370"/>
                    </a:lnTo>
                    <a:lnTo>
                      <a:pt x="13" y="369"/>
                    </a:lnTo>
                    <a:lnTo>
                      <a:pt x="15" y="368"/>
                    </a:lnTo>
                    <a:lnTo>
                      <a:pt x="16" y="365"/>
                    </a:lnTo>
                    <a:lnTo>
                      <a:pt x="16" y="361"/>
                    </a:lnTo>
                    <a:lnTo>
                      <a:pt x="16" y="361"/>
                    </a:lnTo>
                    <a:lnTo>
                      <a:pt x="16" y="359"/>
                    </a:lnTo>
                    <a:lnTo>
                      <a:pt x="15" y="357"/>
                    </a:lnTo>
                    <a:lnTo>
                      <a:pt x="13" y="356"/>
                    </a:lnTo>
                    <a:lnTo>
                      <a:pt x="11" y="356"/>
                    </a:lnTo>
                    <a:lnTo>
                      <a:pt x="11" y="356"/>
                    </a:lnTo>
                    <a:lnTo>
                      <a:pt x="10" y="349"/>
                    </a:lnTo>
                    <a:lnTo>
                      <a:pt x="10" y="339"/>
                    </a:lnTo>
                    <a:lnTo>
                      <a:pt x="11" y="324"/>
                    </a:lnTo>
                    <a:lnTo>
                      <a:pt x="11" y="324"/>
                    </a:lnTo>
                    <a:lnTo>
                      <a:pt x="12" y="304"/>
                    </a:lnTo>
                    <a:lnTo>
                      <a:pt x="14" y="283"/>
                    </a:lnTo>
                    <a:lnTo>
                      <a:pt x="14" y="283"/>
                    </a:lnTo>
                    <a:lnTo>
                      <a:pt x="19" y="259"/>
                    </a:lnTo>
                    <a:lnTo>
                      <a:pt x="24" y="235"/>
                    </a:lnTo>
                    <a:lnTo>
                      <a:pt x="35" y="185"/>
                    </a:lnTo>
                    <a:lnTo>
                      <a:pt x="35" y="185"/>
                    </a:lnTo>
                    <a:lnTo>
                      <a:pt x="47" y="143"/>
                    </a:lnTo>
                    <a:lnTo>
                      <a:pt x="61" y="102"/>
                    </a:lnTo>
                    <a:lnTo>
                      <a:pt x="61" y="102"/>
                    </a:lnTo>
                    <a:lnTo>
                      <a:pt x="70" y="77"/>
                    </a:lnTo>
                    <a:lnTo>
                      <a:pt x="80" y="53"/>
                    </a:lnTo>
                    <a:lnTo>
                      <a:pt x="93" y="30"/>
                    </a:lnTo>
                    <a:lnTo>
                      <a:pt x="106" y="8"/>
                    </a:lnTo>
                    <a:lnTo>
                      <a:pt x="106" y="8"/>
                    </a:lnTo>
                    <a:lnTo>
                      <a:pt x="106" y="6"/>
                    </a:lnTo>
                    <a:lnTo>
                      <a:pt x="106" y="3"/>
                    </a:lnTo>
                    <a:lnTo>
                      <a:pt x="105" y="2"/>
                    </a:lnTo>
                    <a:lnTo>
                      <a:pt x="104" y="0"/>
                    </a:lnTo>
                    <a:lnTo>
                      <a:pt x="102" y="0"/>
                    </a:lnTo>
                    <a:lnTo>
                      <a:pt x="101" y="0"/>
                    </a:lnTo>
                    <a:lnTo>
                      <a:pt x="99" y="0"/>
                    </a:lnTo>
                    <a:lnTo>
                      <a:pt x="98" y="2"/>
                    </a:lnTo>
                    <a:lnTo>
                      <a:pt x="98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9" name="Freeform 170"/>
              <p:cNvSpPr/>
              <p:nvPr/>
            </p:nvSpPr>
            <p:spPr bwMode="auto">
              <a:xfrm>
                <a:off x="4338638" y="2201863"/>
                <a:ext cx="31750" cy="112713"/>
              </a:xfrm>
              <a:custGeom>
                <a:avLst/>
                <a:gdLst/>
                <a:ahLst/>
                <a:cxnLst>
                  <a:cxn ang="0">
                    <a:pos x="52" y="4"/>
                  </a:cxn>
                  <a:cxn ang="0">
                    <a:pos x="52" y="4"/>
                  </a:cxn>
                  <a:cxn ang="0">
                    <a:pos x="51" y="10"/>
                  </a:cxn>
                  <a:cxn ang="0">
                    <a:pos x="48" y="16"/>
                  </a:cxn>
                  <a:cxn ang="0">
                    <a:pos x="43" y="29"/>
                  </a:cxn>
                  <a:cxn ang="0">
                    <a:pos x="38" y="41"/>
                  </a:cxn>
                  <a:cxn ang="0">
                    <a:pos x="36" y="47"/>
                  </a:cxn>
                  <a:cxn ang="0">
                    <a:pos x="34" y="54"/>
                  </a:cxn>
                  <a:cxn ang="0">
                    <a:pos x="34" y="54"/>
                  </a:cxn>
                  <a:cxn ang="0">
                    <a:pos x="25" y="103"/>
                  </a:cxn>
                  <a:cxn ang="0">
                    <a:pos x="25" y="103"/>
                  </a:cxn>
                  <a:cxn ang="0">
                    <a:pos x="23" y="116"/>
                  </a:cxn>
                  <a:cxn ang="0">
                    <a:pos x="19" y="129"/>
                  </a:cxn>
                  <a:cxn ang="0">
                    <a:pos x="10" y="156"/>
                  </a:cxn>
                  <a:cxn ang="0">
                    <a:pos x="3" y="181"/>
                  </a:cxn>
                  <a:cxn ang="0">
                    <a:pos x="1" y="195"/>
                  </a:cxn>
                  <a:cxn ang="0">
                    <a:pos x="0" y="208"/>
                  </a:cxn>
                  <a:cxn ang="0">
                    <a:pos x="0" y="208"/>
                  </a:cxn>
                  <a:cxn ang="0">
                    <a:pos x="0" y="210"/>
                  </a:cxn>
                  <a:cxn ang="0">
                    <a:pos x="1" y="211"/>
                  </a:cxn>
                  <a:cxn ang="0">
                    <a:pos x="2" y="212"/>
                  </a:cxn>
                  <a:cxn ang="0">
                    <a:pos x="4" y="212"/>
                  </a:cxn>
                  <a:cxn ang="0">
                    <a:pos x="6" y="212"/>
                  </a:cxn>
                  <a:cxn ang="0">
                    <a:pos x="7" y="211"/>
                  </a:cxn>
                  <a:cxn ang="0">
                    <a:pos x="8" y="210"/>
                  </a:cxn>
                  <a:cxn ang="0">
                    <a:pos x="9" y="208"/>
                  </a:cxn>
                  <a:cxn ang="0">
                    <a:pos x="9" y="208"/>
                  </a:cxn>
                  <a:cxn ang="0">
                    <a:pos x="10" y="200"/>
                  </a:cxn>
                  <a:cxn ang="0">
                    <a:pos x="11" y="192"/>
                  </a:cxn>
                  <a:cxn ang="0">
                    <a:pos x="15" y="176"/>
                  </a:cxn>
                  <a:cxn ang="0">
                    <a:pos x="26" y="144"/>
                  </a:cxn>
                  <a:cxn ang="0">
                    <a:pos x="26" y="144"/>
                  </a:cxn>
                  <a:cxn ang="0">
                    <a:pos x="29" y="131"/>
                  </a:cxn>
                  <a:cxn ang="0">
                    <a:pos x="32" y="117"/>
                  </a:cxn>
                  <a:cxn ang="0">
                    <a:pos x="37" y="91"/>
                  </a:cxn>
                  <a:cxn ang="0">
                    <a:pos x="37" y="91"/>
                  </a:cxn>
                  <a:cxn ang="0">
                    <a:pos x="41" y="67"/>
                  </a:cxn>
                  <a:cxn ang="0">
                    <a:pos x="46" y="42"/>
                  </a:cxn>
                  <a:cxn ang="0">
                    <a:pos x="46" y="42"/>
                  </a:cxn>
                  <a:cxn ang="0">
                    <a:pos x="50" y="33"/>
                  </a:cxn>
                  <a:cxn ang="0">
                    <a:pos x="55" y="23"/>
                  </a:cxn>
                  <a:cxn ang="0">
                    <a:pos x="59" y="14"/>
                  </a:cxn>
                  <a:cxn ang="0">
                    <a:pos x="60" y="9"/>
                  </a:cxn>
                  <a:cxn ang="0">
                    <a:pos x="61" y="4"/>
                  </a:cxn>
                  <a:cxn ang="0">
                    <a:pos x="61" y="4"/>
                  </a:cxn>
                  <a:cxn ang="0">
                    <a:pos x="61" y="3"/>
                  </a:cxn>
                  <a:cxn ang="0">
                    <a:pos x="60" y="1"/>
                  </a:cxn>
                  <a:cxn ang="0">
                    <a:pos x="59" y="0"/>
                  </a:cxn>
                  <a:cxn ang="0">
                    <a:pos x="57" y="0"/>
                  </a:cxn>
                  <a:cxn ang="0">
                    <a:pos x="54" y="1"/>
                  </a:cxn>
                  <a:cxn ang="0">
                    <a:pos x="53" y="3"/>
                  </a:cxn>
                  <a:cxn ang="0">
                    <a:pos x="52" y="4"/>
                  </a:cxn>
                  <a:cxn ang="0">
                    <a:pos x="52" y="4"/>
                  </a:cxn>
                </a:cxnLst>
                <a:rect l="0" t="0" r="r" b="b"/>
                <a:pathLst>
                  <a:path w="61" h="212">
                    <a:moveTo>
                      <a:pt x="52" y="4"/>
                    </a:moveTo>
                    <a:lnTo>
                      <a:pt x="52" y="4"/>
                    </a:lnTo>
                    <a:lnTo>
                      <a:pt x="51" y="10"/>
                    </a:lnTo>
                    <a:lnTo>
                      <a:pt x="48" y="16"/>
                    </a:lnTo>
                    <a:lnTo>
                      <a:pt x="43" y="29"/>
                    </a:lnTo>
                    <a:lnTo>
                      <a:pt x="38" y="41"/>
                    </a:lnTo>
                    <a:lnTo>
                      <a:pt x="36" y="47"/>
                    </a:lnTo>
                    <a:lnTo>
                      <a:pt x="34" y="54"/>
                    </a:lnTo>
                    <a:lnTo>
                      <a:pt x="34" y="54"/>
                    </a:lnTo>
                    <a:lnTo>
                      <a:pt x="25" y="103"/>
                    </a:lnTo>
                    <a:lnTo>
                      <a:pt x="25" y="103"/>
                    </a:lnTo>
                    <a:lnTo>
                      <a:pt x="23" y="116"/>
                    </a:lnTo>
                    <a:lnTo>
                      <a:pt x="19" y="129"/>
                    </a:lnTo>
                    <a:lnTo>
                      <a:pt x="10" y="156"/>
                    </a:lnTo>
                    <a:lnTo>
                      <a:pt x="3" y="181"/>
                    </a:lnTo>
                    <a:lnTo>
                      <a:pt x="1" y="195"/>
                    </a:lnTo>
                    <a:lnTo>
                      <a:pt x="0" y="208"/>
                    </a:lnTo>
                    <a:lnTo>
                      <a:pt x="0" y="208"/>
                    </a:lnTo>
                    <a:lnTo>
                      <a:pt x="0" y="210"/>
                    </a:lnTo>
                    <a:lnTo>
                      <a:pt x="1" y="211"/>
                    </a:lnTo>
                    <a:lnTo>
                      <a:pt x="2" y="212"/>
                    </a:lnTo>
                    <a:lnTo>
                      <a:pt x="4" y="212"/>
                    </a:lnTo>
                    <a:lnTo>
                      <a:pt x="6" y="212"/>
                    </a:lnTo>
                    <a:lnTo>
                      <a:pt x="7" y="211"/>
                    </a:lnTo>
                    <a:lnTo>
                      <a:pt x="8" y="210"/>
                    </a:lnTo>
                    <a:lnTo>
                      <a:pt x="9" y="208"/>
                    </a:lnTo>
                    <a:lnTo>
                      <a:pt x="9" y="208"/>
                    </a:lnTo>
                    <a:lnTo>
                      <a:pt x="10" y="200"/>
                    </a:lnTo>
                    <a:lnTo>
                      <a:pt x="11" y="192"/>
                    </a:lnTo>
                    <a:lnTo>
                      <a:pt x="15" y="176"/>
                    </a:lnTo>
                    <a:lnTo>
                      <a:pt x="26" y="144"/>
                    </a:lnTo>
                    <a:lnTo>
                      <a:pt x="26" y="144"/>
                    </a:lnTo>
                    <a:lnTo>
                      <a:pt x="29" y="131"/>
                    </a:lnTo>
                    <a:lnTo>
                      <a:pt x="32" y="117"/>
                    </a:lnTo>
                    <a:lnTo>
                      <a:pt x="37" y="91"/>
                    </a:lnTo>
                    <a:lnTo>
                      <a:pt x="37" y="91"/>
                    </a:lnTo>
                    <a:lnTo>
                      <a:pt x="41" y="67"/>
                    </a:lnTo>
                    <a:lnTo>
                      <a:pt x="46" y="42"/>
                    </a:lnTo>
                    <a:lnTo>
                      <a:pt x="46" y="42"/>
                    </a:lnTo>
                    <a:lnTo>
                      <a:pt x="50" y="33"/>
                    </a:lnTo>
                    <a:lnTo>
                      <a:pt x="55" y="23"/>
                    </a:lnTo>
                    <a:lnTo>
                      <a:pt x="59" y="14"/>
                    </a:lnTo>
                    <a:lnTo>
                      <a:pt x="60" y="9"/>
                    </a:lnTo>
                    <a:lnTo>
                      <a:pt x="61" y="4"/>
                    </a:lnTo>
                    <a:lnTo>
                      <a:pt x="61" y="4"/>
                    </a:lnTo>
                    <a:lnTo>
                      <a:pt x="61" y="3"/>
                    </a:lnTo>
                    <a:lnTo>
                      <a:pt x="60" y="1"/>
                    </a:lnTo>
                    <a:lnTo>
                      <a:pt x="59" y="0"/>
                    </a:lnTo>
                    <a:lnTo>
                      <a:pt x="57" y="0"/>
                    </a:lnTo>
                    <a:lnTo>
                      <a:pt x="54" y="1"/>
                    </a:lnTo>
                    <a:lnTo>
                      <a:pt x="53" y="3"/>
                    </a:lnTo>
                    <a:lnTo>
                      <a:pt x="52" y="4"/>
                    </a:lnTo>
                    <a:lnTo>
                      <a:pt x="52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0" name="Freeform 171"/>
              <p:cNvSpPr/>
              <p:nvPr/>
            </p:nvSpPr>
            <p:spPr bwMode="auto">
              <a:xfrm>
                <a:off x="4357688" y="2209800"/>
                <a:ext cx="36513" cy="90488"/>
              </a:xfrm>
              <a:custGeom>
                <a:avLst/>
                <a:gdLst/>
                <a:ahLst/>
                <a:cxnLst>
                  <a:cxn ang="0">
                    <a:pos x="60" y="1"/>
                  </a:cxn>
                  <a:cxn ang="0">
                    <a:pos x="60" y="1"/>
                  </a:cxn>
                  <a:cxn ang="0">
                    <a:pos x="51" y="10"/>
                  </a:cxn>
                  <a:cxn ang="0">
                    <a:pos x="43" y="22"/>
                  </a:cxn>
                  <a:cxn ang="0">
                    <a:pos x="37" y="34"/>
                  </a:cxn>
                  <a:cxn ang="0">
                    <a:pos x="33" y="48"/>
                  </a:cxn>
                  <a:cxn ang="0">
                    <a:pos x="29" y="61"/>
                  </a:cxn>
                  <a:cxn ang="0">
                    <a:pos x="25" y="75"/>
                  </a:cxn>
                  <a:cxn ang="0">
                    <a:pos x="20" y="100"/>
                  </a:cxn>
                  <a:cxn ang="0">
                    <a:pos x="20" y="100"/>
                  </a:cxn>
                  <a:cxn ang="0">
                    <a:pos x="15" y="115"/>
                  </a:cxn>
                  <a:cxn ang="0">
                    <a:pos x="6" y="135"/>
                  </a:cxn>
                  <a:cxn ang="0">
                    <a:pos x="3" y="147"/>
                  </a:cxn>
                  <a:cxn ang="0">
                    <a:pos x="0" y="156"/>
                  </a:cxn>
                  <a:cxn ang="0">
                    <a:pos x="0" y="164"/>
                  </a:cxn>
                  <a:cxn ang="0">
                    <a:pos x="1" y="166"/>
                  </a:cxn>
                  <a:cxn ang="0">
                    <a:pos x="3" y="170"/>
                  </a:cxn>
                  <a:cxn ang="0">
                    <a:pos x="3" y="170"/>
                  </a:cxn>
                  <a:cxn ang="0">
                    <a:pos x="4" y="170"/>
                  </a:cxn>
                  <a:cxn ang="0">
                    <a:pos x="6" y="171"/>
                  </a:cxn>
                  <a:cxn ang="0">
                    <a:pos x="9" y="169"/>
                  </a:cxn>
                  <a:cxn ang="0">
                    <a:pos x="10" y="167"/>
                  </a:cxn>
                  <a:cxn ang="0">
                    <a:pos x="11" y="165"/>
                  </a:cxn>
                  <a:cxn ang="0">
                    <a:pos x="10" y="164"/>
                  </a:cxn>
                  <a:cxn ang="0">
                    <a:pos x="9" y="162"/>
                  </a:cxn>
                  <a:cxn ang="0">
                    <a:pos x="9" y="162"/>
                  </a:cxn>
                  <a:cxn ang="0">
                    <a:pos x="10" y="159"/>
                  </a:cxn>
                  <a:cxn ang="0">
                    <a:pos x="14" y="152"/>
                  </a:cxn>
                  <a:cxn ang="0">
                    <a:pos x="18" y="138"/>
                  </a:cxn>
                  <a:cxn ang="0">
                    <a:pos x="18" y="138"/>
                  </a:cxn>
                  <a:cxn ang="0">
                    <a:pos x="24" y="119"/>
                  </a:cxn>
                  <a:cxn ang="0">
                    <a:pos x="29" y="100"/>
                  </a:cxn>
                  <a:cxn ang="0">
                    <a:pos x="29" y="100"/>
                  </a:cxn>
                  <a:cxn ang="0">
                    <a:pos x="34" y="76"/>
                  </a:cxn>
                  <a:cxn ang="0">
                    <a:pos x="38" y="63"/>
                  </a:cxn>
                  <a:cxn ang="0">
                    <a:pos x="41" y="51"/>
                  </a:cxn>
                  <a:cxn ang="0">
                    <a:pos x="47" y="38"/>
                  </a:cxn>
                  <a:cxn ang="0">
                    <a:pos x="52" y="27"/>
                  </a:cxn>
                  <a:cxn ang="0">
                    <a:pos x="58" y="17"/>
                  </a:cxn>
                  <a:cxn ang="0">
                    <a:pos x="66" y="7"/>
                  </a:cxn>
                  <a:cxn ang="0">
                    <a:pos x="66" y="7"/>
                  </a:cxn>
                  <a:cxn ang="0">
                    <a:pos x="67" y="6"/>
                  </a:cxn>
                  <a:cxn ang="0">
                    <a:pos x="68" y="4"/>
                  </a:cxn>
                  <a:cxn ang="0">
                    <a:pos x="67" y="3"/>
                  </a:cxn>
                  <a:cxn ang="0">
                    <a:pos x="66" y="1"/>
                  </a:cxn>
                  <a:cxn ang="0">
                    <a:pos x="65" y="0"/>
                  </a:cxn>
                  <a:cxn ang="0">
                    <a:pos x="63" y="0"/>
                  </a:cxn>
                  <a:cxn ang="0">
                    <a:pos x="61" y="0"/>
                  </a:cxn>
                  <a:cxn ang="0">
                    <a:pos x="60" y="1"/>
                  </a:cxn>
                  <a:cxn ang="0">
                    <a:pos x="60" y="1"/>
                  </a:cxn>
                </a:cxnLst>
                <a:rect l="0" t="0" r="r" b="b"/>
                <a:pathLst>
                  <a:path w="68" h="171">
                    <a:moveTo>
                      <a:pt x="60" y="1"/>
                    </a:moveTo>
                    <a:lnTo>
                      <a:pt x="60" y="1"/>
                    </a:lnTo>
                    <a:lnTo>
                      <a:pt x="51" y="10"/>
                    </a:lnTo>
                    <a:lnTo>
                      <a:pt x="43" y="22"/>
                    </a:lnTo>
                    <a:lnTo>
                      <a:pt x="37" y="34"/>
                    </a:lnTo>
                    <a:lnTo>
                      <a:pt x="33" y="48"/>
                    </a:lnTo>
                    <a:lnTo>
                      <a:pt x="29" y="61"/>
                    </a:lnTo>
                    <a:lnTo>
                      <a:pt x="25" y="75"/>
                    </a:lnTo>
                    <a:lnTo>
                      <a:pt x="20" y="100"/>
                    </a:lnTo>
                    <a:lnTo>
                      <a:pt x="20" y="100"/>
                    </a:lnTo>
                    <a:lnTo>
                      <a:pt x="15" y="115"/>
                    </a:lnTo>
                    <a:lnTo>
                      <a:pt x="6" y="135"/>
                    </a:lnTo>
                    <a:lnTo>
                      <a:pt x="3" y="147"/>
                    </a:lnTo>
                    <a:lnTo>
                      <a:pt x="0" y="156"/>
                    </a:lnTo>
                    <a:lnTo>
                      <a:pt x="0" y="164"/>
                    </a:lnTo>
                    <a:lnTo>
                      <a:pt x="1" y="166"/>
                    </a:lnTo>
                    <a:lnTo>
                      <a:pt x="3" y="170"/>
                    </a:lnTo>
                    <a:lnTo>
                      <a:pt x="3" y="170"/>
                    </a:lnTo>
                    <a:lnTo>
                      <a:pt x="4" y="170"/>
                    </a:lnTo>
                    <a:lnTo>
                      <a:pt x="6" y="171"/>
                    </a:lnTo>
                    <a:lnTo>
                      <a:pt x="9" y="169"/>
                    </a:lnTo>
                    <a:lnTo>
                      <a:pt x="10" y="167"/>
                    </a:lnTo>
                    <a:lnTo>
                      <a:pt x="11" y="165"/>
                    </a:lnTo>
                    <a:lnTo>
                      <a:pt x="10" y="164"/>
                    </a:lnTo>
                    <a:lnTo>
                      <a:pt x="9" y="162"/>
                    </a:lnTo>
                    <a:lnTo>
                      <a:pt x="9" y="162"/>
                    </a:lnTo>
                    <a:lnTo>
                      <a:pt x="10" y="159"/>
                    </a:lnTo>
                    <a:lnTo>
                      <a:pt x="14" y="152"/>
                    </a:lnTo>
                    <a:lnTo>
                      <a:pt x="18" y="138"/>
                    </a:lnTo>
                    <a:lnTo>
                      <a:pt x="18" y="138"/>
                    </a:lnTo>
                    <a:lnTo>
                      <a:pt x="24" y="119"/>
                    </a:lnTo>
                    <a:lnTo>
                      <a:pt x="29" y="100"/>
                    </a:lnTo>
                    <a:lnTo>
                      <a:pt x="29" y="100"/>
                    </a:lnTo>
                    <a:lnTo>
                      <a:pt x="34" y="76"/>
                    </a:lnTo>
                    <a:lnTo>
                      <a:pt x="38" y="63"/>
                    </a:lnTo>
                    <a:lnTo>
                      <a:pt x="41" y="51"/>
                    </a:lnTo>
                    <a:lnTo>
                      <a:pt x="47" y="38"/>
                    </a:lnTo>
                    <a:lnTo>
                      <a:pt x="52" y="27"/>
                    </a:lnTo>
                    <a:lnTo>
                      <a:pt x="58" y="17"/>
                    </a:lnTo>
                    <a:lnTo>
                      <a:pt x="66" y="7"/>
                    </a:lnTo>
                    <a:lnTo>
                      <a:pt x="66" y="7"/>
                    </a:lnTo>
                    <a:lnTo>
                      <a:pt x="67" y="6"/>
                    </a:lnTo>
                    <a:lnTo>
                      <a:pt x="68" y="4"/>
                    </a:lnTo>
                    <a:lnTo>
                      <a:pt x="67" y="3"/>
                    </a:lnTo>
                    <a:lnTo>
                      <a:pt x="66" y="1"/>
                    </a:lnTo>
                    <a:lnTo>
                      <a:pt x="65" y="0"/>
                    </a:lnTo>
                    <a:lnTo>
                      <a:pt x="63" y="0"/>
                    </a:lnTo>
                    <a:lnTo>
                      <a:pt x="61" y="0"/>
                    </a:lnTo>
                    <a:lnTo>
                      <a:pt x="60" y="1"/>
                    </a:lnTo>
                    <a:lnTo>
                      <a:pt x="60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3" name="Freeform 174"/>
              <p:cNvSpPr/>
              <p:nvPr/>
            </p:nvSpPr>
            <p:spPr bwMode="auto">
              <a:xfrm>
                <a:off x="4340225" y="2436813"/>
                <a:ext cx="4763" cy="42863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76"/>
                  </a:cxn>
                  <a:cxn ang="0">
                    <a:pos x="0" y="76"/>
                  </a:cxn>
                  <a:cxn ang="0">
                    <a:pos x="1" y="78"/>
                  </a:cxn>
                  <a:cxn ang="0">
                    <a:pos x="2" y="79"/>
                  </a:cxn>
                  <a:cxn ang="0">
                    <a:pos x="3" y="80"/>
                  </a:cxn>
                  <a:cxn ang="0">
                    <a:pos x="5" y="80"/>
                  </a:cxn>
                  <a:cxn ang="0">
                    <a:pos x="6" y="80"/>
                  </a:cxn>
                  <a:cxn ang="0">
                    <a:pos x="8" y="79"/>
                  </a:cxn>
                  <a:cxn ang="0">
                    <a:pos x="9" y="78"/>
                  </a:cxn>
                  <a:cxn ang="0">
                    <a:pos x="9" y="76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9" y="3"/>
                  </a:cxn>
                  <a:cxn ang="0">
                    <a:pos x="8" y="2"/>
                  </a:cxn>
                  <a:cxn ang="0">
                    <a:pos x="6" y="1"/>
                  </a:cxn>
                  <a:cxn ang="0">
                    <a:pos x="5" y="0"/>
                  </a:cxn>
                  <a:cxn ang="0">
                    <a:pos x="3" y="1"/>
                  </a:cxn>
                  <a:cxn ang="0">
                    <a:pos x="2" y="2"/>
                  </a:cxn>
                  <a:cxn ang="0">
                    <a:pos x="1" y="3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9" h="80">
                    <a:moveTo>
                      <a:pt x="0" y="5"/>
                    </a:moveTo>
                    <a:lnTo>
                      <a:pt x="0" y="76"/>
                    </a:lnTo>
                    <a:lnTo>
                      <a:pt x="0" y="76"/>
                    </a:lnTo>
                    <a:lnTo>
                      <a:pt x="1" y="78"/>
                    </a:lnTo>
                    <a:lnTo>
                      <a:pt x="2" y="79"/>
                    </a:lnTo>
                    <a:lnTo>
                      <a:pt x="3" y="80"/>
                    </a:lnTo>
                    <a:lnTo>
                      <a:pt x="5" y="80"/>
                    </a:lnTo>
                    <a:lnTo>
                      <a:pt x="6" y="80"/>
                    </a:lnTo>
                    <a:lnTo>
                      <a:pt x="8" y="79"/>
                    </a:lnTo>
                    <a:lnTo>
                      <a:pt x="9" y="78"/>
                    </a:lnTo>
                    <a:lnTo>
                      <a:pt x="9" y="76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3"/>
                    </a:lnTo>
                    <a:lnTo>
                      <a:pt x="8" y="2"/>
                    </a:lnTo>
                    <a:lnTo>
                      <a:pt x="6" y="1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2" y="2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4" name="Freeform 175"/>
              <p:cNvSpPr/>
              <p:nvPr/>
            </p:nvSpPr>
            <p:spPr bwMode="auto">
              <a:xfrm>
                <a:off x="4370388" y="2460625"/>
                <a:ext cx="11113" cy="65088"/>
              </a:xfrm>
              <a:custGeom>
                <a:avLst/>
                <a:gdLst/>
                <a:ahLst/>
                <a:cxnLst>
                  <a:cxn ang="0">
                    <a:pos x="12" y="2"/>
                  </a:cxn>
                  <a:cxn ang="0">
                    <a:pos x="12" y="2"/>
                  </a:cxn>
                  <a:cxn ang="0">
                    <a:pos x="9" y="9"/>
                  </a:cxn>
                  <a:cxn ang="0">
                    <a:pos x="7" y="15"/>
                  </a:cxn>
                  <a:cxn ang="0">
                    <a:pos x="3" y="29"/>
                  </a:cxn>
                  <a:cxn ang="0">
                    <a:pos x="1" y="44"/>
                  </a:cxn>
                  <a:cxn ang="0">
                    <a:pos x="0" y="59"/>
                  </a:cxn>
                  <a:cxn ang="0">
                    <a:pos x="1" y="90"/>
                  </a:cxn>
                  <a:cxn ang="0">
                    <a:pos x="2" y="118"/>
                  </a:cxn>
                  <a:cxn ang="0">
                    <a:pos x="2" y="118"/>
                  </a:cxn>
                  <a:cxn ang="0">
                    <a:pos x="3" y="120"/>
                  </a:cxn>
                  <a:cxn ang="0">
                    <a:pos x="4" y="122"/>
                  </a:cxn>
                  <a:cxn ang="0">
                    <a:pos x="5" y="123"/>
                  </a:cxn>
                  <a:cxn ang="0">
                    <a:pos x="7" y="123"/>
                  </a:cxn>
                  <a:cxn ang="0">
                    <a:pos x="9" y="123"/>
                  </a:cxn>
                  <a:cxn ang="0">
                    <a:pos x="10" y="122"/>
                  </a:cxn>
                  <a:cxn ang="0">
                    <a:pos x="11" y="120"/>
                  </a:cxn>
                  <a:cxn ang="0">
                    <a:pos x="11" y="118"/>
                  </a:cxn>
                  <a:cxn ang="0">
                    <a:pos x="11" y="118"/>
                  </a:cxn>
                  <a:cxn ang="0">
                    <a:pos x="10" y="91"/>
                  </a:cxn>
                  <a:cxn ang="0">
                    <a:pos x="10" y="61"/>
                  </a:cxn>
                  <a:cxn ang="0">
                    <a:pos x="10" y="47"/>
                  </a:cxn>
                  <a:cxn ang="0">
                    <a:pos x="12" y="32"/>
                  </a:cxn>
                  <a:cxn ang="0">
                    <a:pos x="15" y="19"/>
                  </a:cxn>
                  <a:cxn ang="0">
                    <a:pos x="17" y="13"/>
                  </a:cxn>
                  <a:cxn ang="0">
                    <a:pos x="20" y="8"/>
                  </a:cxn>
                  <a:cxn ang="0">
                    <a:pos x="20" y="8"/>
                  </a:cxn>
                  <a:cxn ang="0">
                    <a:pos x="22" y="5"/>
                  </a:cxn>
                  <a:cxn ang="0">
                    <a:pos x="20" y="3"/>
                  </a:cxn>
                  <a:cxn ang="0">
                    <a:pos x="19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13" y="0"/>
                  </a:cxn>
                  <a:cxn ang="0">
                    <a:pos x="12" y="2"/>
                  </a:cxn>
                  <a:cxn ang="0">
                    <a:pos x="12" y="2"/>
                  </a:cxn>
                </a:cxnLst>
                <a:rect l="0" t="0" r="r" b="b"/>
                <a:pathLst>
                  <a:path w="22" h="123">
                    <a:moveTo>
                      <a:pt x="12" y="2"/>
                    </a:moveTo>
                    <a:lnTo>
                      <a:pt x="12" y="2"/>
                    </a:lnTo>
                    <a:lnTo>
                      <a:pt x="9" y="9"/>
                    </a:lnTo>
                    <a:lnTo>
                      <a:pt x="7" y="15"/>
                    </a:lnTo>
                    <a:lnTo>
                      <a:pt x="3" y="29"/>
                    </a:lnTo>
                    <a:lnTo>
                      <a:pt x="1" y="44"/>
                    </a:lnTo>
                    <a:lnTo>
                      <a:pt x="0" y="59"/>
                    </a:lnTo>
                    <a:lnTo>
                      <a:pt x="1" y="90"/>
                    </a:lnTo>
                    <a:lnTo>
                      <a:pt x="2" y="118"/>
                    </a:lnTo>
                    <a:lnTo>
                      <a:pt x="2" y="118"/>
                    </a:lnTo>
                    <a:lnTo>
                      <a:pt x="3" y="120"/>
                    </a:lnTo>
                    <a:lnTo>
                      <a:pt x="4" y="122"/>
                    </a:lnTo>
                    <a:lnTo>
                      <a:pt x="5" y="123"/>
                    </a:lnTo>
                    <a:lnTo>
                      <a:pt x="7" y="123"/>
                    </a:lnTo>
                    <a:lnTo>
                      <a:pt x="9" y="123"/>
                    </a:lnTo>
                    <a:lnTo>
                      <a:pt x="10" y="122"/>
                    </a:lnTo>
                    <a:lnTo>
                      <a:pt x="11" y="120"/>
                    </a:lnTo>
                    <a:lnTo>
                      <a:pt x="11" y="118"/>
                    </a:lnTo>
                    <a:lnTo>
                      <a:pt x="11" y="118"/>
                    </a:lnTo>
                    <a:lnTo>
                      <a:pt x="10" y="91"/>
                    </a:lnTo>
                    <a:lnTo>
                      <a:pt x="10" y="61"/>
                    </a:lnTo>
                    <a:lnTo>
                      <a:pt x="10" y="47"/>
                    </a:lnTo>
                    <a:lnTo>
                      <a:pt x="12" y="32"/>
                    </a:lnTo>
                    <a:lnTo>
                      <a:pt x="15" y="19"/>
                    </a:lnTo>
                    <a:lnTo>
                      <a:pt x="17" y="13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22" y="5"/>
                    </a:lnTo>
                    <a:lnTo>
                      <a:pt x="20" y="3"/>
                    </a:lnTo>
                    <a:lnTo>
                      <a:pt x="19" y="1"/>
                    </a:lnTo>
                    <a:lnTo>
                      <a:pt x="18" y="0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3" y="0"/>
                    </a:lnTo>
                    <a:lnTo>
                      <a:pt x="12" y="2"/>
                    </a:lnTo>
                    <a:lnTo>
                      <a:pt x="12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6" name="Freeform 177"/>
              <p:cNvSpPr/>
              <p:nvPr/>
            </p:nvSpPr>
            <p:spPr bwMode="auto">
              <a:xfrm>
                <a:off x="4424363" y="2520950"/>
                <a:ext cx="4763" cy="71438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132"/>
                  </a:cxn>
                  <a:cxn ang="0">
                    <a:pos x="0" y="132"/>
                  </a:cxn>
                  <a:cxn ang="0">
                    <a:pos x="0" y="134"/>
                  </a:cxn>
                  <a:cxn ang="0">
                    <a:pos x="1" y="136"/>
                  </a:cxn>
                  <a:cxn ang="0">
                    <a:pos x="3" y="136"/>
                  </a:cxn>
                  <a:cxn ang="0">
                    <a:pos x="4" y="137"/>
                  </a:cxn>
                  <a:cxn ang="0">
                    <a:pos x="6" y="136"/>
                  </a:cxn>
                  <a:cxn ang="0">
                    <a:pos x="7" y="136"/>
                  </a:cxn>
                  <a:cxn ang="0">
                    <a:pos x="8" y="134"/>
                  </a:cxn>
                  <a:cxn ang="0">
                    <a:pos x="9" y="13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8" y="2"/>
                  </a:cxn>
                  <a:cxn ang="0">
                    <a:pos x="7" y="1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1" y="1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0" t="0" r="r" b="b"/>
                <a:pathLst>
                  <a:path w="9" h="137">
                    <a:moveTo>
                      <a:pt x="0" y="4"/>
                    </a:moveTo>
                    <a:lnTo>
                      <a:pt x="0" y="132"/>
                    </a:lnTo>
                    <a:lnTo>
                      <a:pt x="0" y="132"/>
                    </a:lnTo>
                    <a:lnTo>
                      <a:pt x="0" y="134"/>
                    </a:lnTo>
                    <a:lnTo>
                      <a:pt x="1" y="136"/>
                    </a:lnTo>
                    <a:lnTo>
                      <a:pt x="3" y="136"/>
                    </a:lnTo>
                    <a:lnTo>
                      <a:pt x="4" y="137"/>
                    </a:lnTo>
                    <a:lnTo>
                      <a:pt x="6" y="136"/>
                    </a:lnTo>
                    <a:lnTo>
                      <a:pt x="7" y="136"/>
                    </a:lnTo>
                    <a:lnTo>
                      <a:pt x="8" y="134"/>
                    </a:lnTo>
                    <a:lnTo>
                      <a:pt x="9" y="132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8" y="2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7" name="Freeform 178"/>
              <p:cNvSpPr/>
              <p:nvPr/>
            </p:nvSpPr>
            <p:spPr bwMode="auto">
              <a:xfrm>
                <a:off x="4451350" y="2547938"/>
                <a:ext cx="7938" cy="68263"/>
              </a:xfrm>
              <a:custGeom>
                <a:avLst/>
                <a:gdLst/>
                <a:ahLst/>
                <a:cxnLst>
                  <a:cxn ang="0">
                    <a:pos x="5" y="5"/>
                  </a:cxn>
                  <a:cxn ang="0">
                    <a:pos x="5" y="5"/>
                  </a:cxn>
                  <a:cxn ang="0">
                    <a:pos x="2" y="33"/>
                  </a:cxn>
                  <a:cxn ang="0">
                    <a:pos x="1" y="47"/>
                  </a:cxn>
                  <a:cxn ang="0">
                    <a:pos x="0" y="62"/>
                  </a:cxn>
                  <a:cxn ang="0">
                    <a:pos x="0" y="124"/>
                  </a:cxn>
                  <a:cxn ang="0">
                    <a:pos x="0" y="124"/>
                  </a:cxn>
                  <a:cxn ang="0">
                    <a:pos x="1" y="126"/>
                  </a:cxn>
                  <a:cxn ang="0">
                    <a:pos x="2" y="127"/>
                  </a:cxn>
                  <a:cxn ang="0">
                    <a:pos x="3" y="128"/>
                  </a:cxn>
                  <a:cxn ang="0">
                    <a:pos x="5" y="128"/>
                  </a:cxn>
                  <a:cxn ang="0">
                    <a:pos x="6" y="128"/>
                  </a:cxn>
                  <a:cxn ang="0">
                    <a:pos x="8" y="127"/>
                  </a:cxn>
                  <a:cxn ang="0">
                    <a:pos x="9" y="126"/>
                  </a:cxn>
                  <a:cxn ang="0">
                    <a:pos x="9" y="124"/>
                  </a:cxn>
                  <a:cxn ang="0">
                    <a:pos x="9" y="69"/>
                  </a:cxn>
                  <a:cxn ang="0">
                    <a:pos x="9" y="69"/>
                  </a:cxn>
                  <a:cxn ang="0">
                    <a:pos x="10" y="52"/>
                  </a:cxn>
                  <a:cxn ang="0">
                    <a:pos x="11" y="37"/>
                  </a:cxn>
                  <a:cxn ang="0">
                    <a:pos x="14" y="5"/>
                  </a:cxn>
                  <a:cxn ang="0">
                    <a:pos x="14" y="5"/>
                  </a:cxn>
                  <a:cxn ang="0">
                    <a:pos x="14" y="3"/>
                  </a:cxn>
                  <a:cxn ang="0">
                    <a:pos x="13" y="2"/>
                  </a:cxn>
                  <a:cxn ang="0">
                    <a:pos x="11" y="1"/>
                  </a:cxn>
                  <a:cxn ang="0">
                    <a:pos x="10" y="0"/>
                  </a:cxn>
                  <a:cxn ang="0">
                    <a:pos x="6" y="2"/>
                  </a:cxn>
                  <a:cxn ang="0">
                    <a:pos x="5" y="3"/>
                  </a:cxn>
                  <a:cxn ang="0">
                    <a:pos x="5" y="5"/>
                  </a:cxn>
                  <a:cxn ang="0">
                    <a:pos x="5" y="5"/>
                  </a:cxn>
                </a:cxnLst>
                <a:rect l="0" t="0" r="r" b="b"/>
                <a:pathLst>
                  <a:path w="14" h="128">
                    <a:moveTo>
                      <a:pt x="5" y="5"/>
                    </a:moveTo>
                    <a:lnTo>
                      <a:pt x="5" y="5"/>
                    </a:lnTo>
                    <a:lnTo>
                      <a:pt x="2" y="33"/>
                    </a:lnTo>
                    <a:lnTo>
                      <a:pt x="1" y="47"/>
                    </a:lnTo>
                    <a:lnTo>
                      <a:pt x="0" y="62"/>
                    </a:lnTo>
                    <a:lnTo>
                      <a:pt x="0" y="124"/>
                    </a:lnTo>
                    <a:lnTo>
                      <a:pt x="0" y="124"/>
                    </a:lnTo>
                    <a:lnTo>
                      <a:pt x="1" y="126"/>
                    </a:lnTo>
                    <a:lnTo>
                      <a:pt x="2" y="127"/>
                    </a:lnTo>
                    <a:lnTo>
                      <a:pt x="3" y="128"/>
                    </a:lnTo>
                    <a:lnTo>
                      <a:pt x="5" y="128"/>
                    </a:lnTo>
                    <a:lnTo>
                      <a:pt x="6" y="128"/>
                    </a:lnTo>
                    <a:lnTo>
                      <a:pt x="8" y="127"/>
                    </a:lnTo>
                    <a:lnTo>
                      <a:pt x="9" y="126"/>
                    </a:lnTo>
                    <a:lnTo>
                      <a:pt x="9" y="124"/>
                    </a:lnTo>
                    <a:lnTo>
                      <a:pt x="9" y="69"/>
                    </a:lnTo>
                    <a:lnTo>
                      <a:pt x="9" y="69"/>
                    </a:lnTo>
                    <a:lnTo>
                      <a:pt x="10" y="52"/>
                    </a:lnTo>
                    <a:lnTo>
                      <a:pt x="11" y="37"/>
                    </a:lnTo>
                    <a:lnTo>
                      <a:pt x="14" y="5"/>
                    </a:lnTo>
                    <a:lnTo>
                      <a:pt x="14" y="5"/>
                    </a:lnTo>
                    <a:lnTo>
                      <a:pt x="14" y="3"/>
                    </a:lnTo>
                    <a:lnTo>
                      <a:pt x="13" y="2"/>
                    </a:lnTo>
                    <a:lnTo>
                      <a:pt x="11" y="1"/>
                    </a:lnTo>
                    <a:lnTo>
                      <a:pt x="10" y="0"/>
                    </a:lnTo>
                    <a:lnTo>
                      <a:pt x="6" y="2"/>
                    </a:lnTo>
                    <a:lnTo>
                      <a:pt x="5" y="3"/>
                    </a:lnTo>
                    <a:lnTo>
                      <a:pt x="5" y="5"/>
                    </a:lnTo>
                    <a:lnTo>
                      <a:pt x="5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8" name="Freeform 179"/>
              <p:cNvSpPr/>
              <p:nvPr/>
            </p:nvSpPr>
            <p:spPr bwMode="auto">
              <a:xfrm>
                <a:off x="4478338" y="2578100"/>
                <a:ext cx="6350" cy="55563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100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1" y="103"/>
                  </a:cxn>
                  <a:cxn ang="0">
                    <a:pos x="4" y="104"/>
                  </a:cxn>
                  <a:cxn ang="0">
                    <a:pos x="5" y="104"/>
                  </a:cxn>
                  <a:cxn ang="0">
                    <a:pos x="7" y="104"/>
                  </a:cxn>
                  <a:cxn ang="0">
                    <a:pos x="8" y="103"/>
                  </a:cxn>
                  <a:cxn ang="0">
                    <a:pos x="9" y="102"/>
                  </a:cxn>
                  <a:cxn ang="0">
                    <a:pos x="10" y="100"/>
                  </a:cxn>
                  <a:cxn ang="0">
                    <a:pos x="10" y="5"/>
                  </a:cxn>
                  <a:cxn ang="0">
                    <a:pos x="10" y="5"/>
                  </a:cxn>
                  <a:cxn ang="0">
                    <a:pos x="9" y="2"/>
                  </a:cxn>
                  <a:cxn ang="0">
                    <a:pos x="8" y="1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4" y="0"/>
                  </a:cxn>
                  <a:cxn ang="0">
                    <a:pos x="1" y="1"/>
                  </a:cxn>
                  <a:cxn ang="0">
                    <a:pos x="0" y="2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10" h="104">
                    <a:moveTo>
                      <a:pt x="0" y="5"/>
                    </a:moveTo>
                    <a:lnTo>
                      <a:pt x="0" y="100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1" y="103"/>
                    </a:lnTo>
                    <a:lnTo>
                      <a:pt x="4" y="104"/>
                    </a:lnTo>
                    <a:lnTo>
                      <a:pt x="5" y="104"/>
                    </a:lnTo>
                    <a:lnTo>
                      <a:pt x="7" y="104"/>
                    </a:lnTo>
                    <a:lnTo>
                      <a:pt x="8" y="103"/>
                    </a:lnTo>
                    <a:lnTo>
                      <a:pt x="9" y="102"/>
                    </a:lnTo>
                    <a:lnTo>
                      <a:pt x="10" y="100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9" y="2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9" name="Freeform 180"/>
              <p:cNvSpPr/>
              <p:nvPr/>
            </p:nvSpPr>
            <p:spPr bwMode="auto">
              <a:xfrm>
                <a:off x="4500563" y="2608263"/>
                <a:ext cx="7938" cy="49213"/>
              </a:xfrm>
              <a:custGeom>
                <a:avLst/>
                <a:gdLst/>
                <a:ahLst/>
                <a:cxnLst>
                  <a:cxn ang="0">
                    <a:pos x="15" y="88"/>
                  </a:cxn>
                  <a:cxn ang="0">
                    <a:pos x="15" y="88"/>
                  </a:cxn>
                  <a:cxn ang="0">
                    <a:pos x="12" y="79"/>
                  </a:cxn>
                  <a:cxn ang="0">
                    <a:pos x="10" y="68"/>
                  </a:cxn>
                  <a:cxn ang="0">
                    <a:pos x="9" y="57"/>
                  </a:cxn>
                  <a:cxn ang="0">
                    <a:pos x="9" y="47"/>
                  </a:cxn>
                  <a:cxn ang="0">
                    <a:pos x="9" y="25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0" y="2"/>
                  </a:cxn>
                  <a:cxn ang="0">
                    <a:pos x="9" y="1"/>
                  </a:cxn>
                  <a:cxn ang="0">
                    <a:pos x="7" y="0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2" y="1"/>
                  </a:cxn>
                  <a:cxn ang="0">
                    <a:pos x="1" y="2"/>
                  </a:cxn>
                  <a:cxn ang="0">
                    <a:pos x="1" y="4"/>
                  </a:cxn>
                  <a:cxn ang="0">
                    <a:pos x="1" y="4"/>
                  </a:cxn>
                  <a:cxn ang="0">
                    <a:pos x="0" y="26"/>
                  </a:cxn>
                  <a:cxn ang="0">
                    <a:pos x="0" y="48"/>
                  </a:cxn>
                  <a:cxn ang="0">
                    <a:pos x="0" y="59"/>
                  </a:cxn>
                  <a:cxn ang="0">
                    <a:pos x="1" y="69"/>
                  </a:cxn>
                  <a:cxn ang="0">
                    <a:pos x="3" y="81"/>
                  </a:cxn>
                  <a:cxn ang="0">
                    <a:pos x="6" y="91"/>
                  </a:cxn>
                  <a:cxn ang="0">
                    <a:pos x="6" y="91"/>
                  </a:cxn>
                  <a:cxn ang="0">
                    <a:pos x="7" y="93"/>
                  </a:cxn>
                  <a:cxn ang="0">
                    <a:pos x="8" y="94"/>
                  </a:cxn>
                  <a:cxn ang="0">
                    <a:pos x="10" y="94"/>
                  </a:cxn>
                  <a:cxn ang="0">
                    <a:pos x="12" y="94"/>
                  </a:cxn>
                  <a:cxn ang="0">
                    <a:pos x="13" y="93"/>
                  </a:cxn>
                  <a:cxn ang="0">
                    <a:pos x="14" y="92"/>
                  </a:cxn>
                  <a:cxn ang="0">
                    <a:pos x="15" y="90"/>
                  </a:cxn>
                  <a:cxn ang="0">
                    <a:pos x="15" y="88"/>
                  </a:cxn>
                  <a:cxn ang="0">
                    <a:pos x="15" y="88"/>
                  </a:cxn>
                </a:cxnLst>
                <a:rect l="0" t="0" r="r" b="b"/>
                <a:pathLst>
                  <a:path w="15" h="94">
                    <a:moveTo>
                      <a:pt x="15" y="88"/>
                    </a:moveTo>
                    <a:lnTo>
                      <a:pt x="15" y="88"/>
                    </a:lnTo>
                    <a:lnTo>
                      <a:pt x="12" y="79"/>
                    </a:lnTo>
                    <a:lnTo>
                      <a:pt x="10" y="68"/>
                    </a:lnTo>
                    <a:lnTo>
                      <a:pt x="9" y="57"/>
                    </a:lnTo>
                    <a:lnTo>
                      <a:pt x="9" y="47"/>
                    </a:lnTo>
                    <a:lnTo>
                      <a:pt x="9" y="25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10" y="2"/>
                    </a:lnTo>
                    <a:lnTo>
                      <a:pt x="9" y="1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0" y="26"/>
                    </a:lnTo>
                    <a:lnTo>
                      <a:pt x="0" y="48"/>
                    </a:lnTo>
                    <a:lnTo>
                      <a:pt x="0" y="59"/>
                    </a:lnTo>
                    <a:lnTo>
                      <a:pt x="1" y="69"/>
                    </a:lnTo>
                    <a:lnTo>
                      <a:pt x="3" y="81"/>
                    </a:lnTo>
                    <a:lnTo>
                      <a:pt x="6" y="91"/>
                    </a:lnTo>
                    <a:lnTo>
                      <a:pt x="6" y="91"/>
                    </a:lnTo>
                    <a:lnTo>
                      <a:pt x="7" y="93"/>
                    </a:lnTo>
                    <a:lnTo>
                      <a:pt x="8" y="94"/>
                    </a:lnTo>
                    <a:lnTo>
                      <a:pt x="10" y="94"/>
                    </a:lnTo>
                    <a:lnTo>
                      <a:pt x="12" y="94"/>
                    </a:lnTo>
                    <a:lnTo>
                      <a:pt x="13" y="93"/>
                    </a:lnTo>
                    <a:lnTo>
                      <a:pt x="14" y="92"/>
                    </a:lnTo>
                    <a:lnTo>
                      <a:pt x="15" y="90"/>
                    </a:lnTo>
                    <a:lnTo>
                      <a:pt x="15" y="88"/>
                    </a:lnTo>
                    <a:lnTo>
                      <a:pt x="15" y="88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30" name="Freeform 181"/>
              <p:cNvSpPr/>
              <p:nvPr/>
            </p:nvSpPr>
            <p:spPr bwMode="auto">
              <a:xfrm>
                <a:off x="4529138" y="2622550"/>
                <a:ext cx="7938" cy="63500"/>
              </a:xfrm>
              <a:custGeom>
                <a:avLst/>
                <a:gdLst/>
                <a:ahLst/>
                <a:cxnLst>
                  <a:cxn ang="0">
                    <a:pos x="6" y="5"/>
                  </a:cxn>
                  <a:cxn ang="0">
                    <a:pos x="6" y="5"/>
                  </a:cxn>
                  <a:cxn ang="0">
                    <a:pos x="5" y="18"/>
                  </a:cxn>
                  <a:cxn ang="0">
                    <a:pos x="3" y="31"/>
                  </a:cxn>
                  <a:cxn ang="0">
                    <a:pos x="1" y="43"/>
                  </a:cxn>
                  <a:cxn ang="0">
                    <a:pos x="0" y="57"/>
                  </a:cxn>
                  <a:cxn ang="0">
                    <a:pos x="0" y="57"/>
                  </a:cxn>
                  <a:cxn ang="0">
                    <a:pos x="0" y="86"/>
                  </a:cxn>
                  <a:cxn ang="0">
                    <a:pos x="0" y="114"/>
                  </a:cxn>
                  <a:cxn ang="0">
                    <a:pos x="0" y="114"/>
                  </a:cxn>
                  <a:cxn ang="0">
                    <a:pos x="1" y="116"/>
                  </a:cxn>
                  <a:cxn ang="0">
                    <a:pos x="2" y="117"/>
                  </a:cxn>
                  <a:cxn ang="0">
                    <a:pos x="3" y="118"/>
                  </a:cxn>
                  <a:cxn ang="0">
                    <a:pos x="6" y="119"/>
                  </a:cxn>
                  <a:cxn ang="0">
                    <a:pos x="8" y="118"/>
                  </a:cxn>
                  <a:cxn ang="0">
                    <a:pos x="9" y="117"/>
                  </a:cxn>
                  <a:cxn ang="0">
                    <a:pos x="10" y="116"/>
                  </a:cxn>
                  <a:cxn ang="0">
                    <a:pos x="11" y="114"/>
                  </a:cxn>
                  <a:cxn ang="0">
                    <a:pos x="11" y="57"/>
                  </a:cxn>
                  <a:cxn ang="0">
                    <a:pos x="11" y="57"/>
                  </a:cxn>
                  <a:cxn ang="0">
                    <a:pos x="11" y="43"/>
                  </a:cxn>
                  <a:cxn ang="0">
                    <a:pos x="13" y="31"/>
                  </a:cxn>
                  <a:cxn ang="0">
                    <a:pos x="14" y="18"/>
                  </a:cxn>
                  <a:cxn ang="0">
                    <a:pos x="15" y="5"/>
                  </a:cxn>
                  <a:cxn ang="0">
                    <a:pos x="15" y="5"/>
                  </a:cxn>
                  <a:cxn ang="0">
                    <a:pos x="15" y="3"/>
                  </a:cxn>
                  <a:cxn ang="0">
                    <a:pos x="14" y="1"/>
                  </a:cxn>
                  <a:cxn ang="0">
                    <a:pos x="12" y="0"/>
                  </a:cxn>
                  <a:cxn ang="0">
                    <a:pos x="11" y="0"/>
                  </a:cxn>
                  <a:cxn ang="0">
                    <a:pos x="9" y="0"/>
                  </a:cxn>
                  <a:cxn ang="0">
                    <a:pos x="8" y="1"/>
                  </a:cxn>
                  <a:cxn ang="0">
                    <a:pos x="6" y="3"/>
                  </a:cxn>
                  <a:cxn ang="0">
                    <a:pos x="6" y="5"/>
                  </a:cxn>
                  <a:cxn ang="0">
                    <a:pos x="6" y="5"/>
                  </a:cxn>
                </a:cxnLst>
                <a:rect l="0" t="0" r="r" b="b"/>
                <a:pathLst>
                  <a:path w="15" h="119">
                    <a:moveTo>
                      <a:pt x="6" y="5"/>
                    </a:moveTo>
                    <a:lnTo>
                      <a:pt x="6" y="5"/>
                    </a:lnTo>
                    <a:lnTo>
                      <a:pt x="5" y="18"/>
                    </a:lnTo>
                    <a:lnTo>
                      <a:pt x="3" y="31"/>
                    </a:lnTo>
                    <a:lnTo>
                      <a:pt x="1" y="43"/>
                    </a:lnTo>
                    <a:lnTo>
                      <a:pt x="0" y="57"/>
                    </a:lnTo>
                    <a:lnTo>
                      <a:pt x="0" y="57"/>
                    </a:lnTo>
                    <a:lnTo>
                      <a:pt x="0" y="86"/>
                    </a:lnTo>
                    <a:lnTo>
                      <a:pt x="0" y="114"/>
                    </a:lnTo>
                    <a:lnTo>
                      <a:pt x="0" y="114"/>
                    </a:lnTo>
                    <a:lnTo>
                      <a:pt x="1" y="116"/>
                    </a:lnTo>
                    <a:lnTo>
                      <a:pt x="2" y="117"/>
                    </a:lnTo>
                    <a:lnTo>
                      <a:pt x="3" y="118"/>
                    </a:lnTo>
                    <a:lnTo>
                      <a:pt x="6" y="119"/>
                    </a:lnTo>
                    <a:lnTo>
                      <a:pt x="8" y="118"/>
                    </a:lnTo>
                    <a:lnTo>
                      <a:pt x="9" y="117"/>
                    </a:lnTo>
                    <a:lnTo>
                      <a:pt x="10" y="116"/>
                    </a:lnTo>
                    <a:lnTo>
                      <a:pt x="11" y="114"/>
                    </a:lnTo>
                    <a:lnTo>
                      <a:pt x="11" y="57"/>
                    </a:lnTo>
                    <a:lnTo>
                      <a:pt x="11" y="57"/>
                    </a:lnTo>
                    <a:lnTo>
                      <a:pt x="11" y="43"/>
                    </a:lnTo>
                    <a:lnTo>
                      <a:pt x="13" y="31"/>
                    </a:lnTo>
                    <a:lnTo>
                      <a:pt x="14" y="18"/>
                    </a:lnTo>
                    <a:lnTo>
                      <a:pt x="15" y="5"/>
                    </a:lnTo>
                    <a:lnTo>
                      <a:pt x="15" y="5"/>
                    </a:lnTo>
                    <a:lnTo>
                      <a:pt x="15" y="3"/>
                    </a:lnTo>
                    <a:lnTo>
                      <a:pt x="14" y="1"/>
                    </a:lnTo>
                    <a:lnTo>
                      <a:pt x="12" y="0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8" y="1"/>
                    </a:lnTo>
                    <a:lnTo>
                      <a:pt x="6" y="3"/>
                    </a:lnTo>
                    <a:lnTo>
                      <a:pt x="6" y="5"/>
                    </a:lnTo>
                    <a:lnTo>
                      <a:pt x="6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31" name="Freeform 182"/>
              <p:cNvSpPr/>
              <p:nvPr/>
            </p:nvSpPr>
            <p:spPr bwMode="auto">
              <a:xfrm>
                <a:off x="4551363" y="2652713"/>
                <a:ext cx="4763" cy="55563"/>
              </a:xfrm>
              <a:custGeom>
                <a:avLst/>
                <a:gdLst/>
                <a:ahLst/>
                <a:cxnLst>
                  <a:cxn ang="0">
                    <a:pos x="11" y="5"/>
                  </a:cxn>
                  <a:cxn ang="0">
                    <a:pos x="11" y="5"/>
                  </a:cxn>
                  <a:cxn ang="0">
                    <a:pos x="11" y="3"/>
                  </a:cxn>
                  <a:cxn ang="0">
                    <a:pos x="10" y="1"/>
                  </a:cxn>
                  <a:cxn ang="0">
                    <a:pos x="8" y="0"/>
                  </a:cxn>
                  <a:cxn ang="0">
                    <a:pos x="6" y="0"/>
                  </a:cxn>
                  <a:cxn ang="0">
                    <a:pos x="5" y="0"/>
                  </a:cxn>
                  <a:cxn ang="0">
                    <a:pos x="3" y="1"/>
                  </a:cxn>
                  <a:cxn ang="0">
                    <a:pos x="2" y="3"/>
                  </a:cxn>
                  <a:cxn ang="0">
                    <a:pos x="2" y="5"/>
                  </a:cxn>
                  <a:cxn ang="0">
                    <a:pos x="2" y="5"/>
                  </a:cxn>
                  <a:cxn ang="0">
                    <a:pos x="0" y="53"/>
                  </a:cxn>
                  <a:cxn ang="0">
                    <a:pos x="0" y="75"/>
                  </a:cxn>
                  <a:cxn ang="0">
                    <a:pos x="2" y="99"/>
                  </a:cxn>
                  <a:cxn ang="0">
                    <a:pos x="2" y="99"/>
                  </a:cxn>
                  <a:cxn ang="0">
                    <a:pos x="2" y="101"/>
                  </a:cxn>
                  <a:cxn ang="0">
                    <a:pos x="4" y="103"/>
                  </a:cxn>
                  <a:cxn ang="0">
                    <a:pos x="7" y="104"/>
                  </a:cxn>
                  <a:cxn ang="0">
                    <a:pos x="9" y="104"/>
                  </a:cxn>
                  <a:cxn ang="0">
                    <a:pos x="10" y="103"/>
                  </a:cxn>
                  <a:cxn ang="0">
                    <a:pos x="11" y="101"/>
                  </a:cxn>
                  <a:cxn ang="0">
                    <a:pos x="11" y="99"/>
                  </a:cxn>
                  <a:cxn ang="0">
                    <a:pos x="11" y="99"/>
                  </a:cxn>
                  <a:cxn ang="0">
                    <a:pos x="9" y="75"/>
                  </a:cxn>
                  <a:cxn ang="0">
                    <a:pos x="9" y="53"/>
                  </a:cxn>
                  <a:cxn ang="0">
                    <a:pos x="11" y="5"/>
                  </a:cxn>
                  <a:cxn ang="0">
                    <a:pos x="11" y="5"/>
                  </a:cxn>
                </a:cxnLst>
                <a:rect l="0" t="0" r="r" b="b"/>
                <a:pathLst>
                  <a:path w="11" h="104">
                    <a:moveTo>
                      <a:pt x="11" y="5"/>
                    </a:moveTo>
                    <a:lnTo>
                      <a:pt x="11" y="5"/>
                    </a:lnTo>
                    <a:lnTo>
                      <a:pt x="11" y="3"/>
                    </a:lnTo>
                    <a:lnTo>
                      <a:pt x="10" y="1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2" y="3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0" y="53"/>
                    </a:lnTo>
                    <a:lnTo>
                      <a:pt x="0" y="75"/>
                    </a:lnTo>
                    <a:lnTo>
                      <a:pt x="2" y="99"/>
                    </a:lnTo>
                    <a:lnTo>
                      <a:pt x="2" y="99"/>
                    </a:lnTo>
                    <a:lnTo>
                      <a:pt x="2" y="101"/>
                    </a:lnTo>
                    <a:lnTo>
                      <a:pt x="4" y="103"/>
                    </a:lnTo>
                    <a:lnTo>
                      <a:pt x="7" y="104"/>
                    </a:lnTo>
                    <a:lnTo>
                      <a:pt x="9" y="104"/>
                    </a:lnTo>
                    <a:lnTo>
                      <a:pt x="10" y="103"/>
                    </a:lnTo>
                    <a:lnTo>
                      <a:pt x="11" y="101"/>
                    </a:lnTo>
                    <a:lnTo>
                      <a:pt x="11" y="99"/>
                    </a:lnTo>
                    <a:lnTo>
                      <a:pt x="11" y="99"/>
                    </a:lnTo>
                    <a:lnTo>
                      <a:pt x="9" y="75"/>
                    </a:lnTo>
                    <a:lnTo>
                      <a:pt x="9" y="53"/>
                    </a:lnTo>
                    <a:lnTo>
                      <a:pt x="11" y="5"/>
                    </a:lnTo>
                    <a:lnTo>
                      <a:pt x="11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32" name="Freeform 183"/>
              <p:cNvSpPr/>
              <p:nvPr/>
            </p:nvSpPr>
            <p:spPr bwMode="auto">
              <a:xfrm>
                <a:off x="4572000" y="2676525"/>
                <a:ext cx="6350" cy="58738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9" y="2"/>
                  </a:cxn>
                  <a:cxn ang="0">
                    <a:pos x="8" y="1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3" y="0"/>
                  </a:cxn>
                  <a:cxn ang="0">
                    <a:pos x="2" y="1"/>
                  </a:cxn>
                  <a:cxn ang="0">
                    <a:pos x="1" y="2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1" y="57"/>
                  </a:cxn>
                  <a:cxn ang="0">
                    <a:pos x="2" y="83"/>
                  </a:cxn>
                  <a:cxn ang="0">
                    <a:pos x="5" y="109"/>
                  </a:cxn>
                  <a:cxn ang="0">
                    <a:pos x="5" y="109"/>
                  </a:cxn>
                  <a:cxn ang="0">
                    <a:pos x="6" y="111"/>
                  </a:cxn>
                  <a:cxn ang="0">
                    <a:pos x="7" y="112"/>
                  </a:cxn>
                  <a:cxn ang="0">
                    <a:pos x="10" y="113"/>
                  </a:cxn>
                  <a:cxn ang="0">
                    <a:pos x="12" y="113"/>
                  </a:cxn>
                  <a:cxn ang="0">
                    <a:pos x="13" y="112"/>
                  </a:cxn>
                  <a:cxn ang="0">
                    <a:pos x="14" y="111"/>
                  </a:cxn>
                  <a:cxn ang="0">
                    <a:pos x="14" y="109"/>
                  </a:cxn>
                  <a:cxn ang="0">
                    <a:pos x="14" y="109"/>
                  </a:cxn>
                  <a:cxn ang="0">
                    <a:pos x="12" y="83"/>
                  </a:cxn>
                  <a:cxn ang="0">
                    <a:pos x="10" y="57"/>
                  </a:cxn>
                  <a:cxn ang="0">
                    <a:pos x="10" y="4"/>
                  </a:cxn>
                  <a:cxn ang="0">
                    <a:pos x="10" y="4"/>
                  </a:cxn>
                </a:cxnLst>
                <a:rect l="0" t="0" r="r" b="b"/>
                <a:pathLst>
                  <a:path w="14" h="113">
                    <a:moveTo>
                      <a:pt x="10" y="4"/>
                    </a:moveTo>
                    <a:lnTo>
                      <a:pt x="10" y="4"/>
                    </a:lnTo>
                    <a:lnTo>
                      <a:pt x="9" y="2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57"/>
                    </a:lnTo>
                    <a:lnTo>
                      <a:pt x="2" y="83"/>
                    </a:lnTo>
                    <a:lnTo>
                      <a:pt x="5" y="109"/>
                    </a:lnTo>
                    <a:lnTo>
                      <a:pt x="5" y="109"/>
                    </a:lnTo>
                    <a:lnTo>
                      <a:pt x="6" y="111"/>
                    </a:lnTo>
                    <a:lnTo>
                      <a:pt x="7" y="112"/>
                    </a:lnTo>
                    <a:lnTo>
                      <a:pt x="10" y="113"/>
                    </a:lnTo>
                    <a:lnTo>
                      <a:pt x="12" y="113"/>
                    </a:lnTo>
                    <a:lnTo>
                      <a:pt x="13" y="112"/>
                    </a:lnTo>
                    <a:lnTo>
                      <a:pt x="14" y="111"/>
                    </a:lnTo>
                    <a:lnTo>
                      <a:pt x="14" y="109"/>
                    </a:lnTo>
                    <a:lnTo>
                      <a:pt x="14" y="109"/>
                    </a:lnTo>
                    <a:lnTo>
                      <a:pt x="12" y="83"/>
                    </a:lnTo>
                    <a:lnTo>
                      <a:pt x="10" y="57"/>
                    </a:lnTo>
                    <a:lnTo>
                      <a:pt x="10" y="4"/>
                    </a:lnTo>
                    <a:lnTo>
                      <a:pt x="10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37" name="Freeform 188"/>
              <p:cNvSpPr/>
              <p:nvPr/>
            </p:nvSpPr>
            <p:spPr bwMode="auto">
              <a:xfrm>
                <a:off x="4602163" y="2432050"/>
                <a:ext cx="4763" cy="65088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118"/>
                  </a:cxn>
                  <a:cxn ang="0">
                    <a:pos x="0" y="118"/>
                  </a:cxn>
                  <a:cxn ang="0">
                    <a:pos x="0" y="120"/>
                  </a:cxn>
                  <a:cxn ang="0">
                    <a:pos x="1" y="121"/>
                  </a:cxn>
                  <a:cxn ang="0">
                    <a:pos x="2" y="123"/>
                  </a:cxn>
                  <a:cxn ang="0">
                    <a:pos x="4" y="123"/>
                  </a:cxn>
                  <a:cxn ang="0">
                    <a:pos x="6" y="123"/>
                  </a:cxn>
                  <a:cxn ang="0">
                    <a:pos x="7" y="121"/>
                  </a:cxn>
                  <a:cxn ang="0">
                    <a:pos x="8" y="120"/>
                  </a:cxn>
                  <a:cxn ang="0">
                    <a:pos x="9" y="118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8" y="3"/>
                  </a:cxn>
                  <a:cxn ang="0">
                    <a:pos x="7" y="1"/>
                  </a:cxn>
                  <a:cxn ang="0">
                    <a:pos x="6" y="1"/>
                  </a:cxn>
                  <a:cxn ang="0">
                    <a:pos x="4" y="0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9" h="123">
                    <a:moveTo>
                      <a:pt x="0" y="5"/>
                    </a:moveTo>
                    <a:lnTo>
                      <a:pt x="0" y="118"/>
                    </a:lnTo>
                    <a:lnTo>
                      <a:pt x="0" y="118"/>
                    </a:lnTo>
                    <a:lnTo>
                      <a:pt x="0" y="120"/>
                    </a:lnTo>
                    <a:lnTo>
                      <a:pt x="1" y="121"/>
                    </a:lnTo>
                    <a:lnTo>
                      <a:pt x="2" y="123"/>
                    </a:lnTo>
                    <a:lnTo>
                      <a:pt x="4" y="123"/>
                    </a:lnTo>
                    <a:lnTo>
                      <a:pt x="6" y="123"/>
                    </a:lnTo>
                    <a:lnTo>
                      <a:pt x="7" y="121"/>
                    </a:lnTo>
                    <a:lnTo>
                      <a:pt x="8" y="120"/>
                    </a:lnTo>
                    <a:lnTo>
                      <a:pt x="9" y="118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8" y="3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40" name="Freeform 191"/>
              <p:cNvSpPr/>
              <p:nvPr/>
            </p:nvSpPr>
            <p:spPr bwMode="auto">
              <a:xfrm>
                <a:off x="4684713" y="2500313"/>
                <a:ext cx="4763" cy="87313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161"/>
                  </a:cxn>
                  <a:cxn ang="0">
                    <a:pos x="0" y="161"/>
                  </a:cxn>
                  <a:cxn ang="0">
                    <a:pos x="0" y="163"/>
                  </a:cxn>
                  <a:cxn ang="0">
                    <a:pos x="1" y="164"/>
                  </a:cxn>
                  <a:cxn ang="0">
                    <a:pos x="3" y="165"/>
                  </a:cxn>
                  <a:cxn ang="0">
                    <a:pos x="5" y="166"/>
                  </a:cxn>
                  <a:cxn ang="0">
                    <a:pos x="6" y="165"/>
                  </a:cxn>
                  <a:cxn ang="0">
                    <a:pos x="8" y="164"/>
                  </a:cxn>
                  <a:cxn ang="0">
                    <a:pos x="9" y="163"/>
                  </a:cxn>
                  <a:cxn ang="0">
                    <a:pos x="9" y="161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9" y="3"/>
                  </a:cxn>
                  <a:cxn ang="0">
                    <a:pos x="8" y="1"/>
                  </a:cxn>
                  <a:cxn ang="0">
                    <a:pos x="6" y="0"/>
                  </a:cxn>
                  <a:cxn ang="0">
                    <a:pos x="5" y="0"/>
                  </a:cxn>
                  <a:cxn ang="0">
                    <a:pos x="3" y="0"/>
                  </a:cxn>
                  <a:cxn ang="0">
                    <a:pos x="1" y="1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9" h="166">
                    <a:moveTo>
                      <a:pt x="0" y="5"/>
                    </a:moveTo>
                    <a:lnTo>
                      <a:pt x="0" y="161"/>
                    </a:lnTo>
                    <a:lnTo>
                      <a:pt x="0" y="161"/>
                    </a:lnTo>
                    <a:lnTo>
                      <a:pt x="0" y="163"/>
                    </a:lnTo>
                    <a:lnTo>
                      <a:pt x="1" y="164"/>
                    </a:lnTo>
                    <a:lnTo>
                      <a:pt x="3" y="165"/>
                    </a:lnTo>
                    <a:lnTo>
                      <a:pt x="5" y="166"/>
                    </a:lnTo>
                    <a:lnTo>
                      <a:pt x="6" y="165"/>
                    </a:lnTo>
                    <a:lnTo>
                      <a:pt x="8" y="164"/>
                    </a:lnTo>
                    <a:lnTo>
                      <a:pt x="9" y="163"/>
                    </a:lnTo>
                    <a:lnTo>
                      <a:pt x="9" y="161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3"/>
                    </a:lnTo>
                    <a:lnTo>
                      <a:pt x="8" y="1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41" name="Freeform 192"/>
              <p:cNvSpPr/>
              <p:nvPr/>
            </p:nvSpPr>
            <p:spPr bwMode="auto">
              <a:xfrm>
                <a:off x="4702175" y="2540000"/>
                <a:ext cx="7938" cy="69850"/>
              </a:xfrm>
              <a:custGeom>
                <a:avLst/>
                <a:gdLst/>
                <a:ahLst/>
                <a:cxnLst>
                  <a:cxn ang="0">
                    <a:pos x="6" y="3"/>
                  </a:cxn>
                  <a:cxn ang="0">
                    <a:pos x="6" y="3"/>
                  </a:cxn>
                  <a:cxn ang="0">
                    <a:pos x="3" y="19"/>
                  </a:cxn>
                  <a:cxn ang="0">
                    <a:pos x="1" y="34"/>
                  </a:cxn>
                  <a:cxn ang="0">
                    <a:pos x="0" y="50"/>
                  </a:cxn>
                  <a:cxn ang="0">
                    <a:pos x="0" y="65"/>
                  </a:cxn>
                  <a:cxn ang="0">
                    <a:pos x="1" y="96"/>
                  </a:cxn>
                  <a:cxn ang="0">
                    <a:pos x="1" y="127"/>
                  </a:cxn>
                  <a:cxn ang="0">
                    <a:pos x="1" y="127"/>
                  </a:cxn>
                  <a:cxn ang="0">
                    <a:pos x="2" y="129"/>
                  </a:cxn>
                  <a:cxn ang="0">
                    <a:pos x="3" y="131"/>
                  </a:cxn>
                  <a:cxn ang="0">
                    <a:pos x="4" y="132"/>
                  </a:cxn>
                  <a:cxn ang="0">
                    <a:pos x="6" y="132"/>
                  </a:cxn>
                  <a:cxn ang="0">
                    <a:pos x="7" y="132"/>
                  </a:cxn>
                  <a:cxn ang="0">
                    <a:pos x="9" y="131"/>
                  </a:cxn>
                  <a:cxn ang="0">
                    <a:pos x="10" y="129"/>
                  </a:cxn>
                  <a:cxn ang="0">
                    <a:pos x="10" y="127"/>
                  </a:cxn>
                  <a:cxn ang="0">
                    <a:pos x="10" y="127"/>
                  </a:cxn>
                  <a:cxn ang="0">
                    <a:pos x="10" y="97"/>
                  </a:cxn>
                  <a:cxn ang="0">
                    <a:pos x="9" y="66"/>
                  </a:cxn>
                  <a:cxn ang="0">
                    <a:pos x="9" y="51"/>
                  </a:cxn>
                  <a:cxn ang="0">
                    <a:pos x="10" y="36"/>
                  </a:cxn>
                  <a:cxn ang="0">
                    <a:pos x="12" y="21"/>
                  </a:cxn>
                  <a:cxn ang="0">
                    <a:pos x="15" y="5"/>
                  </a:cxn>
                  <a:cxn ang="0">
                    <a:pos x="15" y="5"/>
                  </a:cxn>
                  <a:cxn ang="0">
                    <a:pos x="15" y="3"/>
                  </a:cxn>
                  <a:cxn ang="0">
                    <a:pos x="14" y="2"/>
                  </a:cxn>
                  <a:cxn ang="0">
                    <a:pos x="13" y="0"/>
                  </a:cxn>
                  <a:cxn ang="0">
                    <a:pos x="11" y="0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7" y="1"/>
                  </a:cxn>
                  <a:cxn ang="0">
                    <a:pos x="6" y="3"/>
                  </a:cxn>
                  <a:cxn ang="0">
                    <a:pos x="6" y="3"/>
                  </a:cxn>
                </a:cxnLst>
                <a:rect l="0" t="0" r="r" b="b"/>
                <a:pathLst>
                  <a:path w="15" h="132">
                    <a:moveTo>
                      <a:pt x="6" y="3"/>
                    </a:moveTo>
                    <a:lnTo>
                      <a:pt x="6" y="3"/>
                    </a:lnTo>
                    <a:lnTo>
                      <a:pt x="3" y="19"/>
                    </a:lnTo>
                    <a:lnTo>
                      <a:pt x="1" y="34"/>
                    </a:lnTo>
                    <a:lnTo>
                      <a:pt x="0" y="50"/>
                    </a:lnTo>
                    <a:lnTo>
                      <a:pt x="0" y="65"/>
                    </a:lnTo>
                    <a:lnTo>
                      <a:pt x="1" y="96"/>
                    </a:lnTo>
                    <a:lnTo>
                      <a:pt x="1" y="127"/>
                    </a:lnTo>
                    <a:lnTo>
                      <a:pt x="1" y="127"/>
                    </a:lnTo>
                    <a:lnTo>
                      <a:pt x="2" y="129"/>
                    </a:lnTo>
                    <a:lnTo>
                      <a:pt x="3" y="131"/>
                    </a:lnTo>
                    <a:lnTo>
                      <a:pt x="4" y="132"/>
                    </a:lnTo>
                    <a:lnTo>
                      <a:pt x="6" y="132"/>
                    </a:lnTo>
                    <a:lnTo>
                      <a:pt x="7" y="132"/>
                    </a:lnTo>
                    <a:lnTo>
                      <a:pt x="9" y="131"/>
                    </a:lnTo>
                    <a:lnTo>
                      <a:pt x="10" y="129"/>
                    </a:lnTo>
                    <a:lnTo>
                      <a:pt x="10" y="127"/>
                    </a:lnTo>
                    <a:lnTo>
                      <a:pt x="10" y="127"/>
                    </a:lnTo>
                    <a:lnTo>
                      <a:pt x="10" y="97"/>
                    </a:lnTo>
                    <a:lnTo>
                      <a:pt x="9" y="66"/>
                    </a:lnTo>
                    <a:lnTo>
                      <a:pt x="9" y="51"/>
                    </a:lnTo>
                    <a:lnTo>
                      <a:pt x="10" y="36"/>
                    </a:lnTo>
                    <a:lnTo>
                      <a:pt x="12" y="21"/>
                    </a:lnTo>
                    <a:lnTo>
                      <a:pt x="15" y="5"/>
                    </a:lnTo>
                    <a:lnTo>
                      <a:pt x="15" y="5"/>
                    </a:lnTo>
                    <a:lnTo>
                      <a:pt x="15" y="3"/>
                    </a:lnTo>
                    <a:lnTo>
                      <a:pt x="14" y="2"/>
                    </a:lnTo>
                    <a:lnTo>
                      <a:pt x="13" y="0"/>
                    </a:lnTo>
                    <a:lnTo>
                      <a:pt x="11" y="0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7" y="1"/>
                    </a:lnTo>
                    <a:lnTo>
                      <a:pt x="6" y="3"/>
                    </a:lnTo>
                    <a:lnTo>
                      <a:pt x="6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43" name="Freeform 194"/>
              <p:cNvSpPr/>
              <p:nvPr/>
            </p:nvSpPr>
            <p:spPr bwMode="auto">
              <a:xfrm>
                <a:off x="4748213" y="2590800"/>
                <a:ext cx="4763" cy="57150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104"/>
                  </a:cxn>
                  <a:cxn ang="0">
                    <a:pos x="0" y="104"/>
                  </a:cxn>
                  <a:cxn ang="0">
                    <a:pos x="0" y="107"/>
                  </a:cxn>
                  <a:cxn ang="0">
                    <a:pos x="1" y="109"/>
                  </a:cxn>
                  <a:cxn ang="0">
                    <a:pos x="3" y="109"/>
                  </a:cxn>
                  <a:cxn ang="0">
                    <a:pos x="4" y="110"/>
                  </a:cxn>
                  <a:cxn ang="0">
                    <a:pos x="6" y="109"/>
                  </a:cxn>
                  <a:cxn ang="0">
                    <a:pos x="7" y="109"/>
                  </a:cxn>
                  <a:cxn ang="0">
                    <a:pos x="9" y="107"/>
                  </a:cxn>
                  <a:cxn ang="0">
                    <a:pos x="9" y="104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9" y="3"/>
                  </a:cxn>
                  <a:cxn ang="0">
                    <a:pos x="7" y="2"/>
                  </a:cxn>
                  <a:cxn ang="0">
                    <a:pos x="6" y="1"/>
                  </a:cxn>
                  <a:cxn ang="0">
                    <a:pos x="4" y="0"/>
                  </a:cxn>
                  <a:cxn ang="0">
                    <a:pos x="3" y="1"/>
                  </a:cxn>
                  <a:cxn ang="0">
                    <a:pos x="1" y="2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9" h="110">
                    <a:moveTo>
                      <a:pt x="0" y="5"/>
                    </a:moveTo>
                    <a:lnTo>
                      <a:pt x="0" y="104"/>
                    </a:lnTo>
                    <a:lnTo>
                      <a:pt x="0" y="104"/>
                    </a:lnTo>
                    <a:lnTo>
                      <a:pt x="0" y="107"/>
                    </a:lnTo>
                    <a:lnTo>
                      <a:pt x="1" y="109"/>
                    </a:lnTo>
                    <a:lnTo>
                      <a:pt x="3" y="109"/>
                    </a:lnTo>
                    <a:lnTo>
                      <a:pt x="4" y="110"/>
                    </a:lnTo>
                    <a:lnTo>
                      <a:pt x="6" y="109"/>
                    </a:lnTo>
                    <a:lnTo>
                      <a:pt x="7" y="109"/>
                    </a:lnTo>
                    <a:lnTo>
                      <a:pt x="9" y="107"/>
                    </a:lnTo>
                    <a:lnTo>
                      <a:pt x="9" y="104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3"/>
                    </a:lnTo>
                    <a:lnTo>
                      <a:pt x="7" y="2"/>
                    </a:lnTo>
                    <a:lnTo>
                      <a:pt x="6" y="1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44" name="Freeform 195"/>
              <p:cNvSpPr/>
              <p:nvPr/>
            </p:nvSpPr>
            <p:spPr bwMode="auto">
              <a:xfrm>
                <a:off x="4641850" y="2751138"/>
                <a:ext cx="7938" cy="26988"/>
              </a:xfrm>
              <a:custGeom>
                <a:avLst/>
                <a:gdLst/>
                <a:ahLst/>
                <a:cxnLst>
                  <a:cxn ang="0">
                    <a:pos x="15" y="46"/>
                  </a:cxn>
                  <a:cxn ang="0">
                    <a:pos x="15" y="46"/>
                  </a:cxn>
                  <a:cxn ang="0">
                    <a:pos x="12" y="36"/>
                  </a:cxn>
                  <a:cxn ang="0">
                    <a:pos x="11" y="26"/>
                  </a:cxn>
                  <a:cxn ang="0">
                    <a:pos x="10" y="5"/>
                  </a:cxn>
                  <a:cxn ang="0">
                    <a:pos x="10" y="5"/>
                  </a:cxn>
                  <a:cxn ang="0">
                    <a:pos x="10" y="3"/>
                  </a:cxn>
                  <a:cxn ang="0">
                    <a:pos x="8" y="1"/>
                  </a:cxn>
                  <a:cxn ang="0">
                    <a:pos x="6" y="1"/>
                  </a:cxn>
                  <a:cxn ang="0">
                    <a:pos x="5" y="0"/>
                  </a:cxn>
                  <a:cxn ang="0">
                    <a:pos x="3" y="1"/>
                  </a:cxn>
                  <a:cxn ang="0">
                    <a:pos x="1" y="1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1" y="27"/>
                  </a:cxn>
                  <a:cxn ang="0">
                    <a:pos x="2" y="38"/>
                  </a:cxn>
                  <a:cxn ang="0">
                    <a:pos x="5" y="48"/>
                  </a:cxn>
                  <a:cxn ang="0">
                    <a:pos x="5" y="48"/>
                  </a:cxn>
                  <a:cxn ang="0">
                    <a:pos x="6" y="50"/>
                  </a:cxn>
                  <a:cxn ang="0">
                    <a:pos x="7" y="51"/>
                  </a:cxn>
                  <a:cxn ang="0">
                    <a:pos x="10" y="51"/>
                  </a:cxn>
                  <a:cxn ang="0">
                    <a:pos x="11" y="51"/>
                  </a:cxn>
                  <a:cxn ang="0">
                    <a:pos x="13" y="51"/>
                  </a:cxn>
                  <a:cxn ang="0">
                    <a:pos x="14" y="49"/>
                  </a:cxn>
                  <a:cxn ang="0">
                    <a:pos x="15" y="48"/>
                  </a:cxn>
                  <a:cxn ang="0">
                    <a:pos x="15" y="46"/>
                  </a:cxn>
                  <a:cxn ang="0">
                    <a:pos x="15" y="46"/>
                  </a:cxn>
                </a:cxnLst>
                <a:rect l="0" t="0" r="r" b="b"/>
                <a:pathLst>
                  <a:path w="15" h="51">
                    <a:moveTo>
                      <a:pt x="15" y="46"/>
                    </a:moveTo>
                    <a:lnTo>
                      <a:pt x="15" y="46"/>
                    </a:lnTo>
                    <a:lnTo>
                      <a:pt x="12" y="36"/>
                    </a:lnTo>
                    <a:lnTo>
                      <a:pt x="11" y="26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10" y="3"/>
                    </a:lnTo>
                    <a:lnTo>
                      <a:pt x="8" y="1"/>
                    </a:lnTo>
                    <a:lnTo>
                      <a:pt x="6" y="1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1" y="27"/>
                    </a:lnTo>
                    <a:lnTo>
                      <a:pt x="2" y="38"/>
                    </a:lnTo>
                    <a:lnTo>
                      <a:pt x="5" y="48"/>
                    </a:lnTo>
                    <a:lnTo>
                      <a:pt x="5" y="48"/>
                    </a:lnTo>
                    <a:lnTo>
                      <a:pt x="6" y="50"/>
                    </a:lnTo>
                    <a:lnTo>
                      <a:pt x="7" y="51"/>
                    </a:lnTo>
                    <a:lnTo>
                      <a:pt x="10" y="51"/>
                    </a:lnTo>
                    <a:lnTo>
                      <a:pt x="11" y="51"/>
                    </a:lnTo>
                    <a:lnTo>
                      <a:pt x="13" y="51"/>
                    </a:lnTo>
                    <a:lnTo>
                      <a:pt x="14" y="49"/>
                    </a:lnTo>
                    <a:lnTo>
                      <a:pt x="15" y="48"/>
                    </a:lnTo>
                    <a:lnTo>
                      <a:pt x="15" y="46"/>
                    </a:lnTo>
                    <a:lnTo>
                      <a:pt x="15" y="46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45" name="Freeform 196"/>
              <p:cNvSpPr/>
              <p:nvPr/>
            </p:nvSpPr>
            <p:spPr bwMode="auto">
              <a:xfrm>
                <a:off x="4675188" y="2751138"/>
                <a:ext cx="12700" cy="34925"/>
              </a:xfrm>
              <a:custGeom>
                <a:avLst/>
                <a:gdLst/>
                <a:ahLst/>
                <a:cxnLst>
                  <a:cxn ang="0">
                    <a:pos x="18" y="39"/>
                  </a:cxn>
                  <a:cxn ang="0">
                    <a:pos x="18" y="39"/>
                  </a:cxn>
                  <a:cxn ang="0">
                    <a:pos x="14" y="31"/>
                  </a:cxn>
                  <a:cxn ang="0">
                    <a:pos x="12" y="23"/>
                  </a:cxn>
                  <a:cxn ang="0">
                    <a:pos x="9" y="13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8" y="3"/>
                  </a:cxn>
                  <a:cxn ang="0">
                    <a:pos x="7" y="1"/>
                  </a:cxn>
                  <a:cxn ang="0">
                    <a:pos x="6" y="1"/>
                  </a:cxn>
                  <a:cxn ang="0">
                    <a:pos x="4" y="0"/>
                  </a:cxn>
                  <a:cxn ang="0">
                    <a:pos x="3" y="1"/>
                  </a:cxn>
                  <a:cxn ang="0">
                    <a:pos x="1" y="1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0" y="17"/>
                  </a:cxn>
                  <a:cxn ang="0">
                    <a:pos x="1" y="24"/>
                  </a:cxn>
                  <a:cxn ang="0">
                    <a:pos x="3" y="30"/>
                  </a:cxn>
                  <a:cxn ang="0">
                    <a:pos x="3" y="30"/>
                  </a:cxn>
                  <a:cxn ang="0">
                    <a:pos x="6" y="38"/>
                  </a:cxn>
                  <a:cxn ang="0">
                    <a:pos x="9" y="45"/>
                  </a:cxn>
                  <a:cxn ang="0">
                    <a:pos x="13" y="54"/>
                  </a:cxn>
                  <a:cxn ang="0">
                    <a:pos x="14" y="62"/>
                  </a:cxn>
                  <a:cxn ang="0">
                    <a:pos x="14" y="62"/>
                  </a:cxn>
                  <a:cxn ang="0">
                    <a:pos x="15" y="64"/>
                  </a:cxn>
                  <a:cxn ang="0">
                    <a:pos x="16" y="65"/>
                  </a:cxn>
                  <a:cxn ang="0">
                    <a:pos x="18" y="66"/>
                  </a:cxn>
                  <a:cxn ang="0">
                    <a:pos x="19" y="66"/>
                  </a:cxn>
                  <a:cxn ang="0">
                    <a:pos x="21" y="66"/>
                  </a:cxn>
                  <a:cxn ang="0">
                    <a:pos x="22" y="65"/>
                  </a:cxn>
                  <a:cxn ang="0">
                    <a:pos x="23" y="64"/>
                  </a:cxn>
                  <a:cxn ang="0">
                    <a:pos x="24" y="62"/>
                  </a:cxn>
                  <a:cxn ang="0">
                    <a:pos x="24" y="62"/>
                  </a:cxn>
                  <a:cxn ang="0">
                    <a:pos x="23" y="56"/>
                  </a:cxn>
                  <a:cxn ang="0">
                    <a:pos x="22" y="49"/>
                  </a:cxn>
                  <a:cxn ang="0">
                    <a:pos x="18" y="39"/>
                  </a:cxn>
                  <a:cxn ang="0">
                    <a:pos x="18" y="39"/>
                  </a:cxn>
                </a:cxnLst>
                <a:rect l="0" t="0" r="r" b="b"/>
                <a:pathLst>
                  <a:path w="24" h="66">
                    <a:moveTo>
                      <a:pt x="18" y="39"/>
                    </a:moveTo>
                    <a:lnTo>
                      <a:pt x="18" y="39"/>
                    </a:lnTo>
                    <a:lnTo>
                      <a:pt x="14" y="31"/>
                    </a:lnTo>
                    <a:lnTo>
                      <a:pt x="12" y="23"/>
                    </a:lnTo>
                    <a:lnTo>
                      <a:pt x="9" y="13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8" y="3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17"/>
                    </a:lnTo>
                    <a:lnTo>
                      <a:pt x="1" y="24"/>
                    </a:lnTo>
                    <a:lnTo>
                      <a:pt x="3" y="30"/>
                    </a:lnTo>
                    <a:lnTo>
                      <a:pt x="3" y="30"/>
                    </a:lnTo>
                    <a:lnTo>
                      <a:pt x="6" y="38"/>
                    </a:lnTo>
                    <a:lnTo>
                      <a:pt x="9" y="45"/>
                    </a:lnTo>
                    <a:lnTo>
                      <a:pt x="13" y="54"/>
                    </a:lnTo>
                    <a:lnTo>
                      <a:pt x="14" y="62"/>
                    </a:lnTo>
                    <a:lnTo>
                      <a:pt x="14" y="62"/>
                    </a:lnTo>
                    <a:lnTo>
                      <a:pt x="15" y="64"/>
                    </a:lnTo>
                    <a:lnTo>
                      <a:pt x="16" y="65"/>
                    </a:lnTo>
                    <a:lnTo>
                      <a:pt x="18" y="66"/>
                    </a:lnTo>
                    <a:lnTo>
                      <a:pt x="19" y="66"/>
                    </a:lnTo>
                    <a:lnTo>
                      <a:pt x="21" y="66"/>
                    </a:lnTo>
                    <a:lnTo>
                      <a:pt x="22" y="65"/>
                    </a:lnTo>
                    <a:lnTo>
                      <a:pt x="23" y="64"/>
                    </a:lnTo>
                    <a:lnTo>
                      <a:pt x="24" y="62"/>
                    </a:lnTo>
                    <a:lnTo>
                      <a:pt x="24" y="62"/>
                    </a:lnTo>
                    <a:lnTo>
                      <a:pt x="23" y="56"/>
                    </a:lnTo>
                    <a:lnTo>
                      <a:pt x="22" y="49"/>
                    </a:lnTo>
                    <a:lnTo>
                      <a:pt x="18" y="39"/>
                    </a:lnTo>
                    <a:lnTo>
                      <a:pt x="18" y="39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46" name="Freeform 197"/>
              <p:cNvSpPr/>
              <p:nvPr/>
            </p:nvSpPr>
            <p:spPr bwMode="auto">
              <a:xfrm>
                <a:off x="4710113" y="2759075"/>
                <a:ext cx="9525" cy="44450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10" y="2"/>
                  </a:cxn>
                  <a:cxn ang="0">
                    <a:pos x="9" y="1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1" y="1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1" y="24"/>
                  </a:cxn>
                  <a:cxn ang="0">
                    <a:pos x="3" y="44"/>
                  </a:cxn>
                  <a:cxn ang="0">
                    <a:pos x="6" y="63"/>
                  </a:cxn>
                  <a:cxn ang="0">
                    <a:pos x="10" y="82"/>
                  </a:cxn>
                  <a:cxn ang="0">
                    <a:pos x="10" y="82"/>
                  </a:cxn>
                  <a:cxn ang="0">
                    <a:pos x="11" y="84"/>
                  </a:cxn>
                  <a:cxn ang="0">
                    <a:pos x="12" y="85"/>
                  </a:cxn>
                  <a:cxn ang="0">
                    <a:pos x="14" y="85"/>
                  </a:cxn>
                  <a:cxn ang="0">
                    <a:pos x="16" y="85"/>
                  </a:cxn>
                  <a:cxn ang="0">
                    <a:pos x="17" y="84"/>
                  </a:cxn>
                  <a:cxn ang="0">
                    <a:pos x="18" y="83"/>
                  </a:cxn>
                  <a:cxn ang="0">
                    <a:pos x="19" y="82"/>
                  </a:cxn>
                  <a:cxn ang="0">
                    <a:pos x="19" y="80"/>
                  </a:cxn>
                  <a:cxn ang="0">
                    <a:pos x="19" y="80"/>
                  </a:cxn>
                  <a:cxn ang="0">
                    <a:pos x="16" y="61"/>
                  </a:cxn>
                  <a:cxn ang="0">
                    <a:pos x="13" y="43"/>
                  </a:cxn>
                  <a:cxn ang="0">
                    <a:pos x="11" y="24"/>
                  </a:cxn>
                  <a:cxn ang="0">
                    <a:pos x="10" y="4"/>
                  </a:cxn>
                  <a:cxn ang="0">
                    <a:pos x="10" y="4"/>
                  </a:cxn>
                </a:cxnLst>
                <a:rect l="0" t="0" r="r" b="b"/>
                <a:pathLst>
                  <a:path w="19" h="85">
                    <a:moveTo>
                      <a:pt x="10" y="4"/>
                    </a:moveTo>
                    <a:lnTo>
                      <a:pt x="10" y="4"/>
                    </a:lnTo>
                    <a:lnTo>
                      <a:pt x="10" y="2"/>
                    </a:lnTo>
                    <a:lnTo>
                      <a:pt x="9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24"/>
                    </a:lnTo>
                    <a:lnTo>
                      <a:pt x="3" y="44"/>
                    </a:lnTo>
                    <a:lnTo>
                      <a:pt x="6" y="63"/>
                    </a:lnTo>
                    <a:lnTo>
                      <a:pt x="10" y="82"/>
                    </a:lnTo>
                    <a:lnTo>
                      <a:pt x="10" y="82"/>
                    </a:lnTo>
                    <a:lnTo>
                      <a:pt x="11" y="84"/>
                    </a:lnTo>
                    <a:lnTo>
                      <a:pt x="12" y="85"/>
                    </a:lnTo>
                    <a:lnTo>
                      <a:pt x="14" y="85"/>
                    </a:lnTo>
                    <a:lnTo>
                      <a:pt x="16" y="85"/>
                    </a:lnTo>
                    <a:lnTo>
                      <a:pt x="17" y="84"/>
                    </a:lnTo>
                    <a:lnTo>
                      <a:pt x="18" y="83"/>
                    </a:lnTo>
                    <a:lnTo>
                      <a:pt x="19" y="82"/>
                    </a:lnTo>
                    <a:lnTo>
                      <a:pt x="19" y="80"/>
                    </a:lnTo>
                    <a:lnTo>
                      <a:pt x="19" y="80"/>
                    </a:lnTo>
                    <a:lnTo>
                      <a:pt x="16" y="61"/>
                    </a:lnTo>
                    <a:lnTo>
                      <a:pt x="13" y="43"/>
                    </a:lnTo>
                    <a:lnTo>
                      <a:pt x="11" y="24"/>
                    </a:lnTo>
                    <a:lnTo>
                      <a:pt x="10" y="4"/>
                    </a:lnTo>
                    <a:lnTo>
                      <a:pt x="10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</p:grpSp>
        <p:sp>
          <p:nvSpPr>
            <p:cNvPr id="194" name="矩形 193"/>
            <p:cNvSpPr/>
            <p:nvPr/>
          </p:nvSpPr>
          <p:spPr>
            <a:xfrm>
              <a:off x="7666840" y="4089244"/>
              <a:ext cx="2241974" cy="97872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2400" b="1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Giá</a:t>
              </a:r>
              <a:r>
                <a:rPr lang="en-US" altLang="zh-CN" sz="2400" b="1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 </a:t>
              </a:r>
              <a:r>
                <a:rPr lang="en-US" altLang="zh-CN" sz="2400" b="1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trị</a:t>
              </a:r>
              <a:r>
                <a:rPr lang="en-US" altLang="zh-CN" sz="2400" b="1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 </a:t>
              </a:r>
              <a:r>
                <a:rPr lang="en-US" altLang="zh-CN" sz="2400" b="1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về</a:t>
              </a:r>
              <a:r>
                <a:rPr lang="en-US" altLang="zh-CN" sz="2400" b="1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 du </a:t>
              </a:r>
              <a:r>
                <a:rPr lang="en-US" altLang="zh-CN" sz="2400" b="1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lịch</a:t>
              </a:r>
              <a:endParaRPr lang="zh-CN" altLang="en-US" sz="2400" b="1" dirty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endParaRPr>
            </a:p>
          </p:txBody>
        </p:sp>
      </p:grpSp>
      <p:sp>
        <p:nvSpPr>
          <p:cNvPr id="199" name="文本框 179"/>
          <p:cNvSpPr txBox="1"/>
          <p:nvPr/>
        </p:nvSpPr>
        <p:spPr>
          <a:xfrm>
            <a:off x="1662545" y="1334557"/>
            <a:ext cx="63562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b</a:t>
            </a:r>
            <a:r>
              <a:rPr lang="en-US" altLang="zh-CN" sz="3200" dirty="0" smtClean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. </a:t>
            </a:r>
            <a:r>
              <a:rPr lang="en-US" altLang="zh-CN" sz="3200" dirty="0" err="1" smtClean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Vai</a:t>
            </a:r>
            <a:r>
              <a:rPr lang="en-US" altLang="zh-CN" sz="3200" dirty="0" smtClean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 </a:t>
            </a:r>
            <a:r>
              <a:rPr lang="en-US" altLang="zh-CN" sz="3200" dirty="0" err="1" smtClean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trò</a:t>
            </a:r>
            <a:r>
              <a:rPr lang="en-US" altLang="zh-CN" sz="3200" dirty="0" smtClean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 </a:t>
            </a:r>
            <a:r>
              <a:rPr lang="en-US" altLang="zh-CN" sz="3200" dirty="0" err="1" smtClean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của</a:t>
            </a:r>
            <a:r>
              <a:rPr lang="en-US" altLang="zh-CN" sz="3200" dirty="0" smtClean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 </a:t>
            </a:r>
            <a:r>
              <a:rPr lang="en-US" altLang="zh-CN" sz="3200" dirty="0" err="1" smtClean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Sông</a:t>
            </a:r>
            <a:r>
              <a:rPr lang="en-US" altLang="zh-CN" sz="3200" dirty="0" smtClean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 </a:t>
            </a:r>
            <a:r>
              <a:rPr lang="en-US" altLang="zh-CN" sz="3200" dirty="0" err="1" smtClean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và</a:t>
            </a:r>
            <a:r>
              <a:rPr lang="en-US" altLang="zh-CN" sz="3200" dirty="0" smtClean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 </a:t>
            </a:r>
            <a:r>
              <a:rPr lang="en-US" altLang="zh-CN" sz="3200" dirty="0" err="1" smtClean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hồ</a:t>
            </a:r>
            <a:endParaRPr lang="zh-CN" altLang="en-US" sz="3200" dirty="0">
              <a:solidFill>
                <a:schemeClr val="bg1"/>
              </a:solidFill>
              <a:latin typeface="汉仪喵魂体W" panose="00020600040101010101" pitchFamily="18" charset="-122"/>
              <a:ea typeface="汉仪喵魂体W" panose="00020600040101010101" pitchFamily="18" charset="-122"/>
            </a:endParaRPr>
          </a:p>
        </p:txBody>
      </p:sp>
      <p:pic>
        <p:nvPicPr>
          <p:cNvPr id="200" name="Picture 199">
            <a:extLst>
              <a:ext uri="{FF2B5EF4-FFF2-40B4-BE49-F238E27FC236}">
                <a16:creationId xmlns:a16="http://schemas.microsoft.com/office/drawing/2014/main" id="{E30581E3-3673-4C1B-9C5E-623D23660B9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76" y="2109531"/>
            <a:ext cx="1968484" cy="137533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1" name="Picture 200">
            <a:extLst>
              <a:ext uri="{FF2B5EF4-FFF2-40B4-BE49-F238E27FC236}">
                <a16:creationId xmlns:a16="http://schemas.microsoft.com/office/drawing/2014/main" id="{9CFA172E-6368-4584-BA17-301D18398E0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740" y="3951761"/>
            <a:ext cx="2083329" cy="142174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2" name="Picture 201">
            <a:extLst>
              <a:ext uri="{FF2B5EF4-FFF2-40B4-BE49-F238E27FC236}">
                <a16:creationId xmlns:a16="http://schemas.microsoft.com/office/drawing/2014/main" id="{2AEB69EC-306C-4632-AC6C-BA6C2F1F008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0944" y="2152900"/>
            <a:ext cx="1955076" cy="134923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3" name="Picture 202">
            <a:extLst>
              <a:ext uri="{FF2B5EF4-FFF2-40B4-BE49-F238E27FC236}">
                <a16:creationId xmlns:a16="http://schemas.microsoft.com/office/drawing/2014/main" id="{E96A85CB-0098-4B3D-9EB4-1D7A67D4809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5704" y="4214421"/>
            <a:ext cx="2103068" cy="135361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89870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8" name="组合 177"/>
          <p:cNvGrpSpPr/>
          <p:nvPr/>
        </p:nvGrpSpPr>
        <p:grpSpPr>
          <a:xfrm>
            <a:off x="994820" y="610692"/>
            <a:ext cx="5886671" cy="625183"/>
            <a:chOff x="994820" y="496392"/>
            <a:chExt cx="5886671" cy="625183"/>
          </a:xfrm>
        </p:grpSpPr>
        <p:grpSp>
          <p:nvGrpSpPr>
            <p:cNvPr id="179" name="组合 178"/>
            <p:cNvGrpSpPr/>
            <p:nvPr/>
          </p:nvGrpSpPr>
          <p:grpSpPr>
            <a:xfrm>
              <a:off x="994820" y="626210"/>
              <a:ext cx="5886671" cy="495365"/>
              <a:chOff x="3532280" y="5381090"/>
              <a:chExt cx="5886671" cy="495365"/>
            </a:xfrm>
          </p:grpSpPr>
          <p:sp>
            <p:nvSpPr>
              <p:cNvPr id="181" name="Freeform 34"/>
              <p:cNvSpPr>
                <a:spLocks noEditPoints="1"/>
              </p:cNvSpPr>
              <p:nvPr/>
            </p:nvSpPr>
            <p:spPr bwMode="auto">
              <a:xfrm>
                <a:off x="8625557" y="5381090"/>
                <a:ext cx="793394" cy="459363"/>
              </a:xfrm>
              <a:custGeom>
                <a:avLst/>
                <a:gdLst>
                  <a:gd name="T0" fmla="*/ 97 w 97"/>
                  <a:gd name="T1" fmla="*/ 16 h 63"/>
                  <a:gd name="T2" fmla="*/ 90 w 97"/>
                  <a:gd name="T3" fmla="*/ 22 h 63"/>
                  <a:gd name="T4" fmla="*/ 75 w 97"/>
                  <a:gd name="T5" fmla="*/ 33 h 63"/>
                  <a:gd name="T6" fmla="*/ 46 w 97"/>
                  <a:gd name="T7" fmla="*/ 51 h 63"/>
                  <a:gd name="T8" fmla="*/ 29 w 97"/>
                  <a:gd name="T9" fmla="*/ 63 h 63"/>
                  <a:gd name="T10" fmla="*/ 26 w 97"/>
                  <a:gd name="T11" fmla="*/ 62 h 63"/>
                  <a:gd name="T12" fmla="*/ 16 w 97"/>
                  <a:gd name="T13" fmla="*/ 47 h 63"/>
                  <a:gd name="T14" fmla="*/ 2 w 97"/>
                  <a:gd name="T15" fmla="*/ 48 h 63"/>
                  <a:gd name="T16" fmla="*/ 10 w 97"/>
                  <a:gd name="T17" fmla="*/ 28 h 63"/>
                  <a:gd name="T18" fmla="*/ 10 w 97"/>
                  <a:gd name="T19" fmla="*/ 26 h 63"/>
                  <a:gd name="T20" fmla="*/ 18 w 97"/>
                  <a:gd name="T21" fmla="*/ 0 h 63"/>
                  <a:gd name="T22" fmla="*/ 40 w 97"/>
                  <a:gd name="T23" fmla="*/ 5 h 63"/>
                  <a:gd name="T24" fmla="*/ 75 w 97"/>
                  <a:gd name="T25" fmla="*/ 13 h 63"/>
                  <a:gd name="T26" fmla="*/ 94 w 97"/>
                  <a:gd name="T27" fmla="*/ 15 h 63"/>
                  <a:gd name="T28" fmla="*/ 97 w 97"/>
                  <a:gd name="T29" fmla="*/ 16 h 63"/>
                  <a:gd name="T30" fmla="*/ 20 w 97"/>
                  <a:gd name="T31" fmla="*/ 3 h 63"/>
                  <a:gd name="T32" fmla="*/ 16 w 97"/>
                  <a:gd name="T33" fmla="*/ 18 h 63"/>
                  <a:gd name="T34" fmla="*/ 14 w 97"/>
                  <a:gd name="T35" fmla="*/ 26 h 63"/>
                  <a:gd name="T36" fmla="*/ 65 w 97"/>
                  <a:gd name="T37" fmla="*/ 20 h 63"/>
                  <a:gd name="T38" fmla="*/ 86 w 97"/>
                  <a:gd name="T39" fmla="*/ 17 h 63"/>
                  <a:gd name="T40" fmla="*/ 20 w 97"/>
                  <a:gd name="T41" fmla="*/ 3 h 63"/>
                  <a:gd name="T42" fmla="*/ 14 w 97"/>
                  <a:gd name="T43" fmla="*/ 38 h 63"/>
                  <a:gd name="T44" fmla="*/ 28 w 97"/>
                  <a:gd name="T45" fmla="*/ 60 h 63"/>
                  <a:gd name="T46" fmla="*/ 82 w 97"/>
                  <a:gd name="T47" fmla="*/ 24 h 63"/>
                  <a:gd name="T48" fmla="*/ 82 w 97"/>
                  <a:gd name="T49" fmla="*/ 23 h 63"/>
                  <a:gd name="T50" fmla="*/ 14 w 97"/>
                  <a:gd name="T51" fmla="*/ 38 h 63"/>
                  <a:gd name="T52" fmla="*/ 13 w 97"/>
                  <a:gd name="T53" fmla="*/ 29 h 63"/>
                  <a:gd name="T54" fmla="*/ 7 w 97"/>
                  <a:gd name="T55" fmla="*/ 40 h 63"/>
                  <a:gd name="T56" fmla="*/ 12 w 97"/>
                  <a:gd name="T57" fmla="*/ 35 h 63"/>
                  <a:gd name="T58" fmla="*/ 15 w 97"/>
                  <a:gd name="T59" fmla="*/ 36 h 63"/>
                  <a:gd name="T60" fmla="*/ 57 w 97"/>
                  <a:gd name="T61" fmla="*/ 27 h 63"/>
                  <a:gd name="T62" fmla="*/ 77 w 97"/>
                  <a:gd name="T63" fmla="*/ 21 h 63"/>
                  <a:gd name="T64" fmla="*/ 13 w 97"/>
                  <a:gd name="T65" fmla="*/ 29 h 63"/>
                  <a:gd name="T66" fmla="*/ 6 w 97"/>
                  <a:gd name="T67" fmla="*/ 45 h 63"/>
                  <a:gd name="T68" fmla="*/ 14 w 97"/>
                  <a:gd name="T69" fmla="*/ 44 h 63"/>
                  <a:gd name="T70" fmla="*/ 11 w 97"/>
                  <a:gd name="T71" fmla="*/ 39 h 63"/>
                  <a:gd name="T72" fmla="*/ 6 w 97"/>
                  <a:gd name="T73" fmla="*/ 4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97" h="63">
                    <a:moveTo>
                      <a:pt x="97" y="16"/>
                    </a:moveTo>
                    <a:cubicBezTo>
                      <a:pt x="96" y="20"/>
                      <a:pt x="92" y="19"/>
                      <a:pt x="90" y="22"/>
                    </a:cubicBezTo>
                    <a:cubicBezTo>
                      <a:pt x="85" y="24"/>
                      <a:pt x="80" y="29"/>
                      <a:pt x="75" y="33"/>
                    </a:cubicBezTo>
                    <a:cubicBezTo>
                      <a:pt x="65" y="38"/>
                      <a:pt x="56" y="45"/>
                      <a:pt x="46" y="51"/>
                    </a:cubicBezTo>
                    <a:cubicBezTo>
                      <a:pt x="40" y="54"/>
                      <a:pt x="35" y="58"/>
                      <a:pt x="29" y="63"/>
                    </a:cubicBezTo>
                    <a:cubicBezTo>
                      <a:pt x="28" y="62"/>
                      <a:pt x="27" y="62"/>
                      <a:pt x="26" y="62"/>
                    </a:cubicBezTo>
                    <a:cubicBezTo>
                      <a:pt x="22" y="57"/>
                      <a:pt x="20" y="52"/>
                      <a:pt x="16" y="47"/>
                    </a:cubicBezTo>
                    <a:cubicBezTo>
                      <a:pt x="12" y="47"/>
                      <a:pt x="6" y="49"/>
                      <a:pt x="2" y="48"/>
                    </a:cubicBezTo>
                    <a:cubicBezTo>
                      <a:pt x="0" y="42"/>
                      <a:pt x="7" y="35"/>
                      <a:pt x="10" y="28"/>
                    </a:cubicBezTo>
                    <a:cubicBezTo>
                      <a:pt x="10" y="27"/>
                      <a:pt x="10" y="26"/>
                      <a:pt x="10" y="26"/>
                    </a:cubicBezTo>
                    <a:cubicBezTo>
                      <a:pt x="13" y="17"/>
                      <a:pt x="15" y="8"/>
                      <a:pt x="18" y="0"/>
                    </a:cubicBezTo>
                    <a:cubicBezTo>
                      <a:pt x="25" y="0"/>
                      <a:pt x="33" y="4"/>
                      <a:pt x="40" y="5"/>
                    </a:cubicBezTo>
                    <a:cubicBezTo>
                      <a:pt x="51" y="8"/>
                      <a:pt x="63" y="10"/>
                      <a:pt x="75" y="13"/>
                    </a:cubicBezTo>
                    <a:cubicBezTo>
                      <a:pt x="81" y="13"/>
                      <a:pt x="88" y="15"/>
                      <a:pt x="94" y="15"/>
                    </a:cubicBezTo>
                    <a:cubicBezTo>
                      <a:pt x="95" y="15"/>
                      <a:pt x="96" y="14"/>
                      <a:pt x="97" y="16"/>
                    </a:cubicBezTo>
                    <a:close/>
                    <a:moveTo>
                      <a:pt x="20" y="3"/>
                    </a:moveTo>
                    <a:cubicBezTo>
                      <a:pt x="18" y="8"/>
                      <a:pt x="16" y="13"/>
                      <a:pt x="16" y="18"/>
                    </a:cubicBezTo>
                    <a:cubicBezTo>
                      <a:pt x="15" y="21"/>
                      <a:pt x="13" y="23"/>
                      <a:pt x="14" y="26"/>
                    </a:cubicBezTo>
                    <a:cubicBezTo>
                      <a:pt x="31" y="24"/>
                      <a:pt x="48" y="21"/>
                      <a:pt x="65" y="20"/>
                    </a:cubicBezTo>
                    <a:cubicBezTo>
                      <a:pt x="72" y="18"/>
                      <a:pt x="80" y="19"/>
                      <a:pt x="86" y="17"/>
                    </a:cubicBezTo>
                    <a:cubicBezTo>
                      <a:pt x="64" y="14"/>
                      <a:pt x="41" y="7"/>
                      <a:pt x="20" y="3"/>
                    </a:cubicBezTo>
                    <a:close/>
                    <a:moveTo>
                      <a:pt x="14" y="38"/>
                    </a:moveTo>
                    <a:cubicBezTo>
                      <a:pt x="19" y="45"/>
                      <a:pt x="22" y="53"/>
                      <a:pt x="28" y="60"/>
                    </a:cubicBezTo>
                    <a:cubicBezTo>
                      <a:pt x="46" y="48"/>
                      <a:pt x="64" y="37"/>
                      <a:pt x="82" y="24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59" y="29"/>
                      <a:pt x="37" y="35"/>
                      <a:pt x="14" y="38"/>
                    </a:cubicBezTo>
                    <a:close/>
                    <a:moveTo>
                      <a:pt x="13" y="29"/>
                    </a:moveTo>
                    <a:cubicBezTo>
                      <a:pt x="11" y="33"/>
                      <a:pt x="8" y="37"/>
                      <a:pt x="7" y="40"/>
                    </a:cubicBezTo>
                    <a:cubicBezTo>
                      <a:pt x="9" y="39"/>
                      <a:pt x="9" y="36"/>
                      <a:pt x="12" y="35"/>
                    </a:cubicBezTo>
                    <a:cubicBezTo>
                      <a:pt x="13" y="35"/>
                      <a:pt x="14" y="35"/>
                      <a:pt x="15" y="36"/>
                    </a:cubicBezTo>
                    <a:cubicBezTo>
                      <a:pt x="29" y="33"/>
                      <a:pt x="43" y="30"/>
                      <a:pt x="57" y="27"/>
                    </a:cubicBezTo>
                    <a:cubicBezTo>
                      <a:pt x="64" y="24"/>
                      <a:pt x="70" y="23"/>
                      <a:pt x="77" y="21"/>
                    </a:cubicBezTo>
                    <a:cubicBezTo>
                      <a:pt x="55" y="23"/>
                      <a:pt x="34" y="25"/>
                      <a:pt x="13" y="29"/>
                    </a:cubicBezTo>
                    <a:close/>
                    <a:moveTo>
                      <a:pt x="6" y="45"/>
                    </a:moveTo>
                    <a:cubicBezTo>
                      <a:pt x="9" y="46"/>
                      <a:pt x="12" y="44"/>
                      <a:pt x="14" y="44"/>
                    </a:cubicBezTo>
                    <a:cubicBezTo>
                      <a:pt x="13" y="42"/>
                      <a:pt x="13" y="41"/>
                      <a:pt x="11" y="39"/>
                    </a:cubicBezTo>
                    <a:cubicBezTo>
                      <a:pt x="10" y="41"/>
                      <a:pt x="8" y="43"/>
                      <a:pt x="6" y="4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2" name="任意多边形 181"/>
              <p:cNvSpPr/>
              <p:nvPr/>
            </p:nvSpPr>
            <p:spPr>
              <a:xfrm>
                <a:off x="3532280" y="5475339"/>
                <a:ext cx="5024077" cy="401116"/>
              </a:xfrm>
              <a:custGeom>
                <a:avLst/>
                <a:gdLst>
                  <a:gd name="connsiteX0" fmla="*/ 0 w 6766560"/>
                  <a:gd name="connsiteY0" fmla="*/ 39809 h 361457"/>
                  <a:gd name="connsiteX1" fmla="*/ 4411980 w 6766560"/>
                  <a:gd name="connsiteY1" fmla="*/ 28379 h 361457"/>
                  <a:gd name="connsiteX2" fmla="*/ 4023360 w 6766560"/>
                  <a:gd name="connsiteY2" fmla="*/ 359849 h 361457"/>
                  <a:gd name="connsiteX3" fmla="*/ 6766560 w 6766560"/>
                  <a:gd name="connsiteY3" fmla="*/ 131249 h 361457"/>
                  <a:gd name="connsiteX0-1" fmla="*/ 0 w 6766560"/>
                  <a:gd name="connsiteY0-2" fmla="*/ 75291 h 398381"/>
                  <a:gd name="connsiteX1-3" fmla="*/ 4369154 w 6766560"/>
                  <a:gd name="connsiteY1-4" fmla="*/ 18141 h 398381"/>
                  <a:gd name="connsiteX2-5" fmla="*/ 4023360 w 6766560"/>
                  <a:gd name="connsiteY2-6" fmla="*/ 395331 h 398381"/>
                  <a:gd name="connsiteX3-7" fmla="*/ 6766560 w 6766560"/>
                  <a:gd name="connsiteY3-8" fmla="*/ 166731 h 398381"/>
                  <a:gd name="connsiteX0-9" fmla="*/ 0 w 6766560"/>
                  <a:gd name="connsiteY0-10" fmla="*/ 71354 h 339035"/>
                  <a:gd name="connsiteX1-11" fmla="*/ 4369154 w 6766560"/>
                  <a:gd name="connsiteY1-12" fmla="*/ 14204 h 339035"/>
                  <a:gd name="connsiteX2-13" fmla="*/ 4351696 w 6766560"/>
                  <a:gd name="connsiteY2-14" fmla="*/ 334244 h 339035"/>
                  <a:gd name="connsiteX3-15" fmla="*/ 6766560 w 6766560"/>
                  <a:gd name="connsiteY3-16" fmla="*/ 162794 h 339035"/>
                  <a:gd name="connsiteX0-17" fmla="*/ 0 w 7194823"/>
                  <a:gd name="connsiteY0-18" fmla="*/ 71354 h 334304"/>
                  <a:gd name="connsiteX1-19" fmla="*/ 4369154 w 7194823"/>
                  <a:gd name="connsiteY1-20" fmla="*/ 14204 h 334304"/>
                  <a:gd name="connsiteX2-21" fmla="*/ 4351696 w 7194823"/>
                  <a:gd name="connsiteY2-22" fmla="*/ 334244 h 334304"/>
                  <a:gd name="connsiteX3-23" fmla="*/ 7194823 w 7194823"/>
                  <a:gd name="connsiteY3-24" fmla="*/ 37064 h 334304"/>
                  <a:gd name="connsiteX0-25" fmla="*/ 0 w 7194823"/>
                  <a:gd name="connsiteY0-26" fmla="*/ 72918 h 358721"/>
                  <a:gd name="connsiteX1-27" fmla="*/ 4369154 w 7194823"/>
                  <a:gd name="connsiteY1-28" fmla="*/ 15768 h 358721"/>
                  <a:gd name="connsiteX2-29" fmla="*/ 4051911 w 7194823"/>
                  <a:gd name="connsiteY2-30" fmla="*/ 358668 h 358721"/>
                  <a:gd name="connsiteX3-31" fmla="*/ 7194823 w 7194823"/>
                  <a:gd name="connsiteY3-32" fmla="*/ 38628 h 358721"/>
                  <a:gd name="connsiteX0-33" fmla="*/ 0 w 6454042"/>
                  <a:gd name="connsiteY0-34" fmla="*/ 72918 h 359955"/>
                  <a:gd name="connsiteX1-35" fmla="*/ 4369154 w 6454042"/>
                  <a:gd name="connsiteY1-36" fmla="*/ 15768 h 359955"/>
                  <a:gd name="connsiteX2-37" fmla="*/ 4051911 w 6454042"/>
                  <a:gd name="connsiteY2-38" fmla="*/ 358668 h 359955"/>
                  <a:gd name="connsiteX3-39" fmla="*/ 6454042 w 6454042"/>
                  <a:gd name="connsiteY3-40" fmla="*/ 112769 h 359955"/>
                  <a:gd name="connsiteX0-41" fmla="*/ 0 w 6454042"/>
                  <a:gd name="connsiteY0-42" fmla="*/ 62493 h 349247"/>
                  <a:gd name="connsiteX1-43" fmla="*/ 4122228 w 6454042"/>
                  <a:gd name="connsiteY1-44" fmla="*/ 17700 h 349247"/>
                  <a:gd name="connsiteX2-45" fmla="*/ 4051911 w 6454042"/>
                  <a:gd name="connsiteY2-46" fmla="*/ 348243 h 349247"/>
                  <a:gd name="connsiteX3-47" fmla="*/ 6454042 w 6454042"/>
                  <a:gd name="connsiteY3-48" fmla="*/ 102344 h 349247"/>
                  <a:gd name="connsiteX0-49" fmla="*/ 0 w 4341830"/>
                  <a:gd name="connsiteY0-50" fmla="*/ 62493 h 348243"/>
                  <a:gd name="connsiteX1-51" fmla="*/ 4122228 w 4341830"/>
                  <a:gd name="connsiteY1-52" fmla="*/ 17700 h 348243"/>
                  <a:gd name="connsiteX2-53" fmla="*/ 4051911 w 4341830"/>
                  <a:gd name="connsiteY2-54" fmla="*/ 348243 h 348243"/>
                  <a:gd name="connsiteX0-55" fmla="*/ 0 w 4122228"/>
                  <a:gd name="connsiteY0-56" fmla="*/ 62493 h 62493"/>
                  <a:gd name="connsiteX1-57" fmla="*/ 4122228 w 4122228"/>
                  <a:gd name="connsiteY1-58" fmla="*/ 17700 h 62493"/>
                  <a:gd name="connsiteX0-59" fmla="*/ 0 w 4122228"/>
                  <a:gd name="connsiteY0-60" fmla="*/ 44793 h 66159"/>
                  <a:gd name="connsiteX1-61" fmla="*/ 4122228 w 4122228"/>
                  <a:gd name="connsiteY1-62" fmla="*/ 0 h 66159"/>
                  <a:gd name="connsiteX0-63" fmla="*/ 0 w 4245691"/>
                  <a:gd name="connsiteY0-64" fmla="*/ 156004 h 156004"/>
                  <a:gd name="connsiteX1-65" fmla="*/ 4245691 w 4245691"/>
                  <a:gd name="connsiteY1-66" fmla="*/ 0 h 156004"/>
                  <a:gd name="connsiteX0-67" fmla="*/ 0 w 4245691"/>
                  <a:gd name="connsiteY0-68" fmla="*/ 156004 h 163985"/>
                  <a:gd name="connsiteX1-69" fmla="*/ 4245691 w 4245691"/>
                  <a:gd name="connsiteY1-70" fmla="*/ 0 h 163985"/>
                  <a:gd name="connsiteX0-71" fmla="*/ 0 w 5449458"/>
                  <a:gd name="connsiteY0-72" fmla="*/ 143648 h 143648"/>
                  <a:gd name="connsiteX1-73" fmla="*/ 5449458 w 5449458"/>
                  <a:gd name="connsiteY1-74" fmla="*/ 0 h 143648"/>
                  <a:gd name="connsiteX0-75" fmla="*/ 0 w 5449458"/>
                  <a:gd name="connsiteY0-76" fmla="*/ 143648 h 260913"/>
                  <a:gd name="connsiteX1-77" fmla="*/ 1990356 w 5449458"/>
                  <a:gd name="connsiteY1-78" fmla="*/ 260339 h 260913"/>
                  <a:gd name="connsiteX2-79" fmla="*/ 5449458 w 5449458"/>
                  <a:gd name="connsiteY2-80" fmla="*/ 0 h 260913"/>
                  <a:gd name="connsiteX0-81" fmla="*/ 0 w 4693246"/>
                  <a:gd name="connsiteY0-82" fmla="*/ 169 h 463018"/>
                  <a:gd name="connsiteX1-83" fmla="*/ 1234144 w 4693246"/>
                  <a:gd name="connsiteY1-84" fmla="*/ 462849 h 463018"/>
                  <a:gd name="connsiteX2-85" fmla="*/ 4693246 w 4693246"/>
                  <a:gd name="connsiteY2-86" fmla="*/ 202510 h 463018"/>
                  <a:gd name="connsiteX0-87" fmla="*/ 153395 w 4846641"/>
                  <a:gd name="connsiteY0-88" fmla="*/ 0 h 462988"/>
                  <a:gd name="connsiteX1-89" fmla="*/ 1387539 w 4846641"/>
                  <a:gd name="connsiteY1-90" fmla="*/ 462680 h 462988"/>
                  <a:gd name="connsiteX2-91" fmla="*/ 4846641 w 4846641"/>
                  <a:gd name="connsiteY2-92" fmla="*/ 202341 h 462988"/>
                  <a:gd name="connsiteX0-93" fmla="*/ 212160 w 4457851"/>
                  <a:gd name="connsiteY0-94" fmla="*/ 0 h 462988"/>
                  <a:gd name="connsiteX1-95" fmla="*/ 998749 w 4457851"/>
                  <a:gd name="connsiteY1-96" fmla="*/ 462680 h 462988"/>
                  <a:gd name="connsiteX2-97" fmla="*/ 4457851 w 4457851"/>
                  <a:gd name="connsiteY2-98" fmla="*/ 202341 h 462988"/>
                  <a:gd name="connsiteX0-99" fmla="*/ 238795 w 4484486"/>
                  <a:gd name="connsiteY0-100" fmla="*/ 0 h 462868"/>
                  <a:gd name="connsiteX1-101" fmla="*/ 1025384 w 4484486"/>
                  <a:gd name="connsiteY1-102" fmla="*/ 462680 h 462868"/>
                  <a:gd name="connsiteX2-103" fmla="*/ 4484486 w 4484486"/>
                  <a:gd name="connsiteY2-104" fmla="*/ 202341 h 462868"/>
                  <a:gd name="connsiteX0-105" fmla="*/ 410770 w 4656461"/>
                  <a:gd name="connsiteY0-106" fmla="*/ 0 h 425815"/>
                  <a:gd name="connsiteX1-107" fmla="*/ 595476 w 4656461"/>
                  <a:gd name="connsiteY1-108" fmla="*/ 425610 h 425815"/>
                  <a:gd name="connsiteX2-109" fmla="*/ 4656461 w 4656461"/>
                  <a:gd name="connsiteY2-110" fmla="*/ 202341 h 425815"/>
                  <a:gd name="connsiteX0-111" fmla="*/ 410770 w 4656461"/>
                  <a:gd name="connsiteY0-112" fmla="*/ 0 h 364069"/>
                  <a:gd name="connsiteX1-113" fmla="*/ 595476 w 4656461"/>
                  <a:gd name="connsiteY1-114" fmla="*/ 363827 h 364069"/>
                  <a:gd name="connsiteX2-115" fmla="*/ 4656461 w 4656461"/>
                  <a:gd name="connsiteY2-116" fmla="*/ 202341 h 364069"/>
                  <a:gd name="connsiteX0-117" fmla="*/ 558636 w 4511100"/>
                  <a:gd name="connsiteY0-118" fmla="*/ 0 h 388767"/>
                  <a:gd name="connsiteX1-119" fmla="*/ 450115 w 4511100"/>
                  <a:gd name="connsiteY1-120" fmla="*/ 388541 h 388767"/>
                  <a:gd name="connsiteX2-121" fmla="*/ 4511100 w 4511100"/>
                  <a:gd name="connsiteY2-122" fmla="*/ 227055 h 388767"/>
                  <a:gd name="connsiteX0-123" fmla="*/ 445007 w 4613533"/>
                  <a:gd name="connsiteY0-124" fmla="*/ 0 h 413467"/>
                  <a:gd name="connsiteX1-125" fmla="*/ 552548 w 4613533"/>
                  <a:gd name="connsiteY1-126" fmla="*/ 413255 h 413467"/>
                  <a:gd name="connsiteX2-127" fmla="*/ 4613533 w 4613533"/>
                  <a:gd name="connsiteY2-128" fmla="*/ 251769 h 413467"/>
                  <a:gd name="connsiteX0-129" fmla="*/ 437894 w 4606420"/>
                  <a:gd name="connsiteY0-130" fmla="*/ 0 h 351722"/>
                  <a:gd name="connsiteX1-131" fmla="*/ 560868 w 4606420"/>
                  <a:gd name="connsiteY1-132" fmla="*/ 351471 h 351722"/>
                  <a:gd name="connsiteX2-133" fmla="*/ 4606420 w 4606420"/>
                  <a:gd name="connsiteY2-134" fmla="*/ 251769 h 351722"/>
                  <a:gd name="connsiteX0-135" fmla="*/ 424068 w 4592594"/>
                  <a:gd name="connsiteY0-136" fmla="*/ 0 h 401116"/>
                  <a:gd name="connsiteX1-137" fmla="*/ 577907 w 4592594"/>
                  <a:gd name="connsiteY1-138" fmla="*/ 400898 h 401116"/>
                  <a:gd name="connsiteX2-139" fmla="*/ 4592594 w 4592594"/>
                  <a:gd name="connsiteY2-140" fmla="*/ 251769 h 401116"/>
                  <a:gd name="connsiteX0-141" fmla="*/ 424068 w 4592594"/>
                  <a:gd name="connsiteY0-142" fmla="*/ 0 h 401116"/>
                  <a:gd name="connsiteX1-143" fmla="*/ 577907 w 4592594"/>
                  <a:gd name="connsiteY1-144" fmla="*/ 400898 h 401116"/>
                  <a:gd name="connsiteX2-145" fmla="*/ 4592594 w 4592594"/>
                  <a:gd name="connsiteY2-146" fmla="*/ 338266 h 401116"/>
                  <a:gd name="connsiteX0-147" fmla="*/ 391353 w 4638179"/>
                  <a:gd name="connsiteY0-148" fmla="*/ 0 h 401116"/>
                  <a:gd name="connsiteX1-149" fmla="*/ 623492 w 4638179"/>
                  <a:gd name="connsiteY1-150" fmla="*/ 400898 h 401116"/>
                  <a:gd name="connsiteX2-151" fmla="*/ 4638179 w 4638179"/>
                  <a:gd name="connsiteY2-152" fmla="*/ 338266 h 401116"/>
                  <a:gd name="connsiteX0-153" fmla="*/ 391353 w 4904398"/>
                  <a:gd name="connsiteY0-154" fmla="*/ 0 h 401116"/>
                  <a:gd name="connsiteX1-155" fmla="*/ 623492 w 4904398"/>
                  <a:gd name="connsiteY1-156" fmla="*/ 400898 h 401116"/>
                  <a:gd name="connsiteX2-157" fmla="*/ 4904398 w 4904398"/>
                  <a:gd name="connsiteY2-158" fmla="*/ 322224 h 401116"/>
                </a:gdLst>
                <a:ahLst/>
                <a:cxnLst>
                  <a:cxn ang="0">
                    <a:pos x="connsiteX0-153" y="connsiteY0-154"/>
                  </a:cxn>
                  <a:cxn ang="0">
                    <a:pos x="connsiteX1-155" y="connsiteY1-156"/>
                  </a:cxn>
                  <a:cxn ang="0">
                    <a:pos x="connsiteX2-157" y="connsiteY2-158"/>
                  </a:cxn>
                </a:cxnLst>
                <a:rect l="l" t="t" r="r" b="b"/>
                <a:pathLst>
                  <a:path w="4904398" h="401116">
                    <a:moveTo>
                      <a:pt x="391353" y="0"/>
                    </a:moveTo>
                    <a:cubicBezTo>
                      <a:pt x="-226127" y="38897"/>
                      <a:pt x="-86259" y="411428"/>
                      <a:pt x="623492" y="400898"/>
                    </a:cubicBezTo>
                    <a:lnTo>
                      <a:pt x="4904398" y="322224"/>
                    </a:lnTo>
                  </a:path>
                </a:pathLst>
              </a:custGeom>
              <a:noFill/>
              <a:ln w="25400" cap="rnd">
                <a:solidFill>
                  <a:schemeClr val="bg1"/>
                </a:solidFill>
                <a:prstDash val="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80" name="文本框 179"/>
            <p:cNvSpPr txBox="1"/>
            <p:nvPr/>
          </p:nvSpPr>
          <p:spPr>
            <a:xfrm>
              <a:off x="1595870" y="496392"/>
              <a:ext cx="339387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1. </a:t>
              </a:r>
              <a:r>
                <a:rPr lang="en-US" altLang="zh-CN" sz="3200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Sông</a:t>
              </a:r>
              <a:r>
                <a:rPr lang="en-US" altLang="zh-CN" sz="3200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 </a:t>
              </a:r>
              <a:r>
                <a:rPr lang="en-US" altLang="zh-CN" sz="3200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và</a:t>
              </a:r>
              <a:r>
                <a:rPr lang="en-US" altLang="zh-CN" sz="3200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 </a:t>
              </a:r>
              <a:r>
                <a:rPr lang="en-US" altLang="zh-CN" sz="3200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hồ</a:t>
              </a:r>
              <a:endParaRPr lang="zh-CN" altLang="en-US" sz="3200" dirty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endParaRPr>
            </a:p>
          </p:txBody>
        </p:sp>
      </p:grpSp>
      <p:grpSp>
        <p:nvGrpSpPr>
          <p:cNvPr id="196" name="组合 195"/>
          <p:cNvGrpSpPr/>
          <p:nvPr/>
        </p:nvGrpSpPr>
        <p:grpSpPr>
          <a:xfrm>
            <a:off x="6933161" y="3304638"/>
            <a:ext cx="3933268" cy="1421928"/>
            <a:chOff x="6533111" y="1980663"/>
            <a:chExt cx="3933268" cy="1421928"/>
          </a:xfrm>
        </p:grpSpPr>
        <p:sp>
          <p:nvSpPr>
            <p:cNvPr id="9" name="椭圆 31"/>
            <p:cNvSpPr/>
            <p:nvPr/>
          </p:nvSpPr>
          <p:spPr>
            <a:xfrm>
              <a:off x="6533111" y="2045970"/>
              <a:ext cx="994660" cy="1202966"/>
            </a:xfrm>
            <a:custGeom>
              <a:avLst/>
              <a:gdLst>
                <a:gd name="connsiteX0" fmla="*/ 0 w 656493"/>
                <a:gd name="connsiteY0" fmla="*/ 316523 h 633046"/>
                <a:gd name="connsiteX1" fmla="*/ 328247 w 656493"/>
                <a:gd name="connsiteY1" fmla="*/ 0 h 633046"/>
                <a:gd name="connsiteX2" fmla="*/ 656494 w 656493"/>
                <a:gd name="connsiteY2" fmla="*/ 316523 h 633046"/>
                <a:gd name="connsiteX3" fmla="*/ 328247 w 656493"/>
                <a:gd name="connsiteY3" fmla="*/ 633046 h 633046"/>
                <a:gd name="connsiteX4" fmla="*/ 0 w 656493"/>
                <a:gd name="connsiteY4" fmla="*/ 316523 h 633046"/>
                <a:gd name="connsiteX0-1" fmla="*/ 328247 w 656494"/>
                <a:gd name="connsiteY0-2" fmla="*/ 0 h 633046"/>
                <a:gd name="connsiteX1-3" fmla="*/ 656494 w 656494"/>
                <a:gd name="connsiteY1-4" fmla="*/ 316523 h 633046"/>
                <a:gd name="connsiteX2-5" fmla="*/ 328247 w 656494"/>
                <a:gd name="connsiteY2-6" fmla="*/ 633046 h 633046"/>
                <a:gd name="connsiteX3-7" fmla="*/ 0 w 656494"/>
                <a:gd name="connsiteY3-8" fmla="*/ 316523 h 633046"/>
                <a:gd name="connsiteX4-9" fmla="*/ 419687 w 656494"/>
                <a:gd name="connsiteY4-10" fmla="*/ 91440 h 633046"/>
                <a:gd name="connsiteX0-11" fmla="*/ 402964 w 731211"/>
                <a:gd name="connsiteY0-12" fmla="*/ 0 h 633046"/>
                <a:gd name="connsiteX1-13" fmla="*/ 731211 w 731211"/>
                <a:gd name="connsiteY1-14" fmla="*/ 316523 h 633046"/>
                <a:gd name="connsiteX2-15" fmla="*/ 402964 w 731211"/>
                <a:gd name="connsiteY2-16" fmla="*/ 633046 h 633046"/>
                <a:gd name="connsiteX3-17" fmla="*/ 74717 w 731211"/>
                <a:gd name="connsiteY3-18" fmla="*/ 316523 h 633046"/>
                <a:gd name="connsiteX4-19" fmla="*/ 161895 w 731211"/>
                <a:gd name="connsiteY4-20" fmla="*/ 152400 h 633046"/>
                <a:gd name="connsiteX0-21" fmla="*/ 353700 w 681947"/>
                <a:gd name="connsiteY0-22" fmla="*/ 0 h 633046"/>
                <a:gd name="connsiteX1-23" fmla="*/ 681947 w 681947"/>
                <a:gd name="connsiteY1-24" fmla="*/ 316523 h 633046"/>
                <a:gd name="connsiteX2-25" fmla="*/ 353700 w 681947"/>
                <a:gd name="connsiteY2-26" fmla="*/ 633046 h 633046"/>
                <a:gd name="connsiteX3-27" fmla="*/ 25453 w 681947"/>
                <a:gd name="connsiteY3-28" fmla="*/ 316523 h 633046"/>
                <a:gd name="connsiteX4-29" fmla="*/ 112631 w 681947"/>
                <a:gd name="connsiteY4-30" fmla="*/ 152400 h 633046"/>
                <a:gd name="connsiteX0-31" fmla="*/ 341249 w 669496"/>
                <a:gd name="connsiteY0-32" fmla="*/ 0 h 633046"/>
                <a:gd name="connsiteX1-33" fmla="*/ 669496 w 669496"/>
                <a:gd name="connsiteY1-34" fmla="*/ 316523 h 633046"/>
                <a:gd name="connsiteX2-35" fmla="*/ 341249 w 669496"/>
                <a:gd name="connsiteY2-36" fmla="*/ 633046 h 633046"/>
                <a:gd name="connsiteX3-37" fmla="*/ 13002 w 669496"/>
                <a:gd name="connsiteY3-38" fmla="*/ 316523 h 633046"/>
                <a:gd name="connsiteX4-39" fmla="*/ 100180 w 669496"/>
                <a:gd name="connsiteY4-40" fmla="*/ 152400 h 633046"/>
                <a:gd name="connsiteX0-41" fmla="*/ 347951 w 676198"/>
                <a:gd name="connsiteY0-42" fmla="*/ 0 h 633046"/>
                <a:gd name="connsiteX1-43" fmla="*/ 676198 w 676198"/>
                <a:gd name="connsiteY1-44" fmla="*/ 316523 h 633046"/>
                <a:gd name="connsiteX2-45" fmla="*/ 347951 w 676198"/>
                <a:gd name="connsiteY2-46" fmla="*/ 633046 h 633046"/>
                <a:gd name="connsiteX3-47" fmla="*/ 19704 w 676198"/>
                <a:gd name="connsiteY3-48" fmla="*/ 316523 h 633046"/>
                <a:gd name="connsiteX4-49" fmla="*/ 79173 w 676198"/>
                <a:gd name="connsiteY4-50" fmla="*/ 113607 h 633046"/>
                <a:gd name="connsiteX0-51" fmla="*/ 333371 w 661618"/>
                <a:gd name="connsiteY0-52" fmla="*/ 0 h 633046"/>
                <a:gd name="connsiteX1-53" fmla="*/ 661618 w 661618"/>
                <a:gd name="connsiteY1-54" fmla="*/ 316523 h 633046"/>
                <a:gd name="connsiteX2-55" fmla="*/ 333371 w 661618"/>
                <a:gd name="connsiteY2-56" fmla="*/ 633046 h 633046"/>
                <a:gd name="connsiteX3-57" fmla="*/ 5124 w 661618"/>
                <a:gd name="connsiteY3-58" fmla="*/ 316523 h 633046"/>
                <a:gd name="connsiteX4-59" fmla="*/ 64593 w 661618"/>
                <a:gd name="connsiteY4-60" fmla="*/ 113607 h 633046"/>
                <a:gd name="connsiteX0-61" fmla="*/ 178200 w 661618"/>
                <a:gd name="connsiteY0-62" fmla="*/ 0 h 583170"/>
                <a:gd name="connsiteX1-63" fmla="*/ 661618 w 661618"/>
                <a:gd name="connsiteY1-64" fmla="*/ 266647 h 583170"/>
                <a:gd name="connsiteX2-65" fmla="*/ 333371 w 661618"/>
                <a:gd name="connsiteY2-66" fmla="*/ 583170 h 583170"/>
                <a:gd name="connsiteX3-67" fmla="*/ 5124 w 661618"/>
                <a:gd name="connsiteY3-68" fmla="*/ 266647 h 583170"/>
                <a:gd name="connsiteX4-69" fmla="*/ 64593 w 661618"/>
                <a:gd name="connsiteY4-70" fmla="*/ 63731 h 583170"/>
                <a:gd name="connsiteX0-71" fmla="*/ 178200 w 662133"/>
                <a:gd name="connsiteY0-72" fmla="*/ 66578 h 649748"/>
                <a:gd name="connsiteX1-73" fmla="*/ 412660 w 662133"/>
                <a:gd name="connsiteY1-74" fmla="*/ 10947 h 649748"/>
                <a:gd name="connsiteX2-75" fmla="*/ 661618 w 662133"/>
                <a:gd name="connsiteY2-76" fmla="*/ 333225 h 649748"/>
                <a:gd name="connsiteX3-77" fmla="*/ 333371 w 662133"/>
                <a:gd name="connsiteY3-78" fmla="*/ 649748 h 649748"/>
                <a:gd name="connsiteX4-79" fmla="*/ 5124 w 662133"/>
                <a:gd name="connsiteY4-80" fmla="*/ 333225 h 649748"/>
                <a:gd name="connsiteX5" fmla="*/ 64593 w 662133"/>
                <a:gd name="connsiteY5" fmla="*/ 130309 h 649748"/>
                <a:gd name="connsiteX0-81" fmla="*/ 178200 w 662148"/>
                <a:gd name="connsiteY0-82" fmla="*/ 66578 h 649748"/>
                <a:gd name="connsiteX1-83" fmla="*/ 412660 w 662148"/>
                <a:gd name="connsiteY1-84" fmla="*/ 10947 h 649748"/>
                <a:gd name="connsiteX2-85" fmla="*/ 661618 w 662148"/>
                <a:gd name="connsiteY2-86" fmla="*/ 333225 h 649748"/>
                <a:gd name="connsiteX3-87" fmla="*/ 333371 w 662148"/>
                <a:gd name="connsiteY3-88" fmla="*/ 649748 h 649748"/>
                <a:gd name="connsiteX4-89" fmla="*/ 5124 w 662148"/>
                <a:gd name="connsiteY4-90" fmla="*/ 333225 h 649748"/>
                <a:gd name="connsiteX5-91" fmla="*/ 64593 w 662148"/>
                <a:gd name="connsiteY5-92" fmla="*/ 130309 h 649748"/>
                <a:gd name="connsiteX0-93" fmla="*/ 178200 w 662148"/>
                <a:gd name="connsiteY0-94" fmla="*/ 61032 h 644202"/>
                <a:gd name="connsiteX1-95" fmla="*/ 412660 w 662148"/>
                <a:gd name="connsiteY1-96" fmla="*/ 5401 h 644202"/>
                <a:gd name="connsiteX2-97" fmla="*/ 661618 w 662148"/>
                <a:gd name="connsiteY2-98" fmla="*/ 327679 h 644202"/>
                <a:gd name="connsiteX3-99" fmla="*/ 333371 w 662148"/>
                <a:gd name="connsiteY3-100" fmla="*/ 644202 h 644202"/>
                <a:gd name="connsiteX4-101" fmla="*/ 5124 w 662148"/>
                <a:gd name="connsiteY4-102" fmla="*/ 327679 h 644202"/>
                <a:gd name="connsiteX5-103" fmla="*/ 64593 w 662148"/>
                <a:gd name="connsiteY5-104" fmla="*/ 124763 h 644202"/>
                <a:gd name="connsiteX0-105" fmla="*/ 178200 w 662148"/>
                <a:gd name="connsiteY0-106" fmla="*/ 75865 h 659035"/>
                <a:gd name="connsiteX1-107" fmla="*/ 168819 w 662148"/>
                <a:gd name="connsiteY1-108" fmla="*/ 31317 h 659035"/>
                <a:gd name="connsiteX2-109" fmla="*/ 412660 w 662148"/>
                <a:gd name="connsiteY2-110" fmla="*/ 20234 h 659035"/>
                <a:gd name="connsiteX3-111" fmla="*/ 661618 w 662148"/>
                <a:gd name="connsiteY3-112" fmla="*/ 342512 h 659035"/>
                <a:gd name="connsiteX4-113" fmla="*/ 333371 w 662148"/>
                <a:gd name="connsiteY4-114" fmla="*/ 659035 h 659035"/>
                <a:gd name="connsiteX5-115" fmla="*/ 5124 w 662148"/>
                <a:gd name="connsiteY5-116" fmla="*/ 342512 h 659035"/>
                <a:gd name="connsiteX6" fmla="*/ 64593 w 662148"/>
                <a:gd name="connsiteY6" fmla="*/ 139596 h 659035"/>
                <a:gd name="connsiteX0-117" fmla="*/ 178200 w 662148"/>
                <a:gd name="connsiteY0-118" fmla="*/ 68901 h 652071"/>
                <a:gd name="connsiteX1-119" fmla="*/ 130026 w 662148"/>
                <a:gd name="connsiteY1-120" fmla="*/ 68688 h 652071"/>
                <a:gd name="connsiteX2-121" fmla="*/ 412660 w 662148"/>
                <a:gd name="connsiteY2-122" fmla="*/ 13270 h 652071"/>
                <a:gd name="connsiteX3-123" fmla="*/ 661618 w 662148"/>
                <a:gd name="connsiteY3-124" fmla="*/ 335548 h 652071"/>
                <a:gd name="connsiteX4-125" fmla="*/ 333371 w 662148"/>
                <a:gd name="connsiteY4-126" fmla="*/ 652071 h 652071"/>
                <a:gd name="connsiteX5-127" fmla="*/ 5124 w 662148"/>
                <a:gd name="connsiteY5-128" fmla="*/ 335548 h 652071"/>
                <a:gd name="connsiteX6-129" fmla="*/ 64593 w 662148"/>
                <a:gd name="connsiteY6-130" fmla="*/ 132632 h 652071"/>
                <a:gd name="connsiteX0-131" fmla="*/ 178200 w 662220"/>
                <a:gd name="connsiteY0-132" fmla="*/ 68901 h 652071"/>
                <a:gd name="connsiteX1-133" fmla="*/ 130026 w 662220"/>
                <a:gd name="connsiteY1-134" fmla="*/ 68688 h 652071"/>
                <a:gd name="connsiteX2-135" fmla="*/ 412660 w 662220"/>
                <a:gd name="connsiteY2-136" fmla="*/ 13270 h 652071"/>
                <a:gd name="connsiteX3-137" fmla="*/ 661618 w 662220"/>
                <a:gd name="connsiteY3-138" fmla="*/ 335548 h 652071"/>
                <a:gd name="connsiteX4-139" fmla="*/ 333371 w 662220"/>
                <a:gd name="connsiteY4-140" fmla="*/ 652071 h 652071"/>
                <a:gd name="connsiteX5-141" fmla="*/ 5124 w 662220"/>
                <a:gd name="connsiteY5-142" fmla="*/ 335548 h 652071"/>
                <a:gd name="connsiteX6-143" fmla="*/ 64593 w 662220"/>
                <a:gd name="connsiteY6-144" fmla="*/ 132632 h 652071"/>
                <a:gd name="connsiteX0-145" fmla="*/ 178200 w 662220"/>
                <a:gd name="connsiteY0-146" fmla="*/ 58449 h 641619"/>
                <a:gd name="connsiteX1-147" fmla="*/ 130026 w 662220"/>
                <a:gd name="connsiteY1-148" fmla="*/ 58236 h 641619"/>
                <a:gd name="connsiteX2-149" fmla="*/ 412660 w 662220"/>
                <a:gd name="connsiteY2-150" fmla="*/ 2818 h 641619"/>
                <a:gd name="connsiteX3-151" fmla="*/ 661618 w 662220"/>
                <a:gd name="connsiteY3-152" fmla="*/ 325096 h 641619"/>
                <a:gd name="connsiteX4-153" fmla="*/ 333371 w 662220"/>
                <a:gd name="connsiteY4-154" fmla="*/ 641619 h 641619"/>
                <a:gd name="connsiteX5-155" fmla="*/ 5124 w 662220"/>
                <a:gd name="connsiteY5-156" fmla="*/ 325096 h 641619"/>
                <a:gd name="connsiteX6-157" fmla="*/ 64593 w 662220"/>
                <a:gd name="connsiteY6-158" fmla="*/ 122180 h 641619"/>
                <a:gd name="connsiteX0-159" fmla="*/ 178200 w 662220"/>
                <a:gd name="connsiteY0-160" fmla="*/ 58449 h 641619"/>
                <a:gd name="connsiteX1-161" fmla="*/ 130026 w 662220"/>
                <a:gd name="connsiteY1-162" fmla="*/ 58236 h 641619"/>
                <a:gd name="connsiteX2-163" fmla="*/ 412660 w 662220"/>
                <a:gd name="connsiteY2-164" fmla="*/ 2818 h 641619"/>
                <a:gd name="connsiteX3-165" fmla="*/ 661618 w 662220"/>
                <a:gd name="connsiteY3-166" fmla="*/ 325096 h 641619"/>
                <a:gd name="connsiteX4-167" fmla="*/ 333371 w 662220"/>
                <a:gd name="connsiteY4-168" fmla="*/ 641619 h 641619"/>
                <a:gd name="connsiteX5-169" fmla="*/ 5124 w 662220"/>
                <a:gd name="connsiteY5-170" fmla="*/ 325096 h 641619"/>
                <a:gd name="connsiteX6-171" fmla="*/ 64593 w 662220"/>
                <a:gd name="connsiteY6-172" fmla="*/ 122180 h 641619"/>
                <a:gd name="connsiteX0-173" fmla="*/ 178200 w 662220"/>
                <a:gd name="connsiteY0-174" fmla="*/ 58449 h 641619"/>
                <a:gd name="connsiteX1-175" fmla="*/ 130026 w 662220"/>
                <a:gd name="connsiteY1-176" fmla="*/ 58236 h 641619"/>
                <a:gd name="connsiteX2-177" fmla="*/ 412660 w 662220"/>
                <a:gd name="connsiteY2-178" fmla="*/ 2818 h 641619"/>
                <a:gd name="connsiteX3-179" fmla="*/ 661618 w 662220"/>
                <a:gd name="connsiteY3-180" fmla="*/ 325096 h 641619"/>
                <a:gd name="connsiteX4-181" fmla="*/ 333371 w 662220"/>
                <a:gd name="connsiteY4-182" fmla="*/ 641619 h 641619"/>
                <a:gd name="connsiteX5-183" fmla="*/ 5124 w 662220"/>
                <a:gd name="connsiteY5-184" fmla="*/ 325096 h 641619"/>
                <a:gd name="connsiteX6-185" fmla="*/ 64593 w 662220"/>
                <a:gd name="connsiteY6-186" fmla="*/ 122180 h 641619"/>
                <a:gd name="connsiteX0-187" fmla="*/ 178200 w 662220"/>
                <a:gd name="connsiteY0-188" fmla="*/ 58449 h 641619"/>
                <a:gd name="connsiteX1-189" fmla="*/ 130026 w 662220"/>
                <a:gd name="connsiteY1-190" fmla="*/ 58236 h 641619"/>
                <a:gd name="connsiteX2-191" fmla="*/ 412660 w 662220"/>
                <a:gd name="connsiteY2-192" fmla="*/ 2818 h 641619"/>
                <a:gd name="connsiteX3-193" fmla="*/ 661618 w 662220"/>
                <a:gd name="connsiteY3-194" fmla="*/ 325096 h 641619"/>
                <a:gd name="connsiteX4-195" fmla="*/ 333371 w 662220"/>
                <a:gd name="connsiteY4-196" fmla="*/ 641619 h 641619"/>
                <a:gd name="connsiteX5-197" fmla="*/ 5124 w 662220"/>
                <a:gd name="connsiteY5-198" fmla="*/ 325096 h 641619"/>
                <a:gd name="connsiteX6-199" fmla="*/ 64593 w 662220"/>
                <a:gd name="connsiteY6-200" fmla="*/ 122180 h 641619"/>
                <a:gd name="connsiteX0-201" fmla="*/ 178200 w 662220"/>
                <a:gd name="connsiteY0-202" fmla="*/ 58449 h 641619"/>
                <a:gd name="connsiteX1-203" fmla="*/ 130026 w 662220"/>
                <a:gd name="connsiteY1-204" fmla="*/ 58236 h 641619"/>
                <a:gd name="connsiteX2-205" fmla="*/ 412660 w 662220"/>
                <a:gd name="connsiteY2-206" fmla="*/ 2818 h 641619"/>
                <a:gd name="connsiteX3-207" fmla="*/ 661618 w 662220"/>
                <a:gd name="connsiteY3-208" fmla="*/ 325096 h 641619"/>
                <a:gd name="connsiteX4-209" fmla="*/ 333371 w 662220"/>
                <a:gd name="connsiteY4-210" fmla="*/ 641619 h 641619"/>
                <a:gd name="connsiteX5-211" fmla="*/ 5124 w 662220"/>
                <a:gd name="connsiteY5-212" fmla="*/ 325096 h 641619"/>
                <a:gd name="connsiteX6-213" fmla="*/ 64593 w 662220"/>
                <a:gd name="connsiteY6-214" fmla="*/ 122180 h 641619"/>
                <a:gd name="connsiteX0-215" fmla="*/ 176252 w 660272"/>
                <a:gd name="connsiteY0-216" fmla="*/ 58449 h 641619"/>
                <a:gd name="connsiteX1-217" fmla="*/ 128078 w 660272"/>
                <a:gd name="connsiteY1-218" fmla="*/ 58236 h 641619"/>
                <a:gd name="connsiteX2-219" fmla="*/ 410712 w 660272"/>
                <a:gd name="connsiteY2-220" fmla="*/ 2818 h 641619"/>
                <a:gd name="connsiteX3-221" fmla="*/ 659670 w 660272"/>
                <a:gd name="connsiteY3-222" fmla="*/ 325096 h 641619"/>
                <a:gd name="connsiteX4-223" fmla="*/ 331423 w 660272"/>
                <a:gd name="connsiteY4-224" fmla="*/ 641619 h 641619"/>
                <a:gd name="connsiteX5-225" fmla="*/ 3176 w 660272"/>
                <a:gd name="connsiteY5-226" fmla="*/ 325096 h 641619"/>
                <a:gd name="connsiteX6-227" fmla="*/ 62645 w 660272"/>
                <a:gd name="connsiteY6-228" fmla="*/ 122180 h 641619"/>
                <a:gd name="connsiteX0-229" fmla="*/ 253837 w 660272"/>
                <a:gd name="connsiteY0-230" fmla="*/ 30740 h 641619"/>
                <a:gd name="connsiteX1-231" fmla="*/ 128078 w 660272"/>
                <a:gd name="connsiteY1-232" fmla="*/ 58236 h 641619"/>
                <a:gd name="connsiteX2-233" fmla="*/ 410712 w 660272"/>
                <a:gd name="connsiteY2-234" fmla="*/ 2818 h 641619"/>
                <a:gd name="connsiteX3-235" fmla="*/ 659670 w 660272"/>
                <a:gd name="connsiteY3-236" fmla="*/ 325096 h 641619"/>
                <a:gd name="connsiteX4-237" fmla="*/ 331423 w 660272"/>
                <a:gd name="connsiteY4-238" fmla="*/ 641619 h 641619"/>
                <a:gd name="connsiteX5-239" fmla="*/ 3176 w 660272"/>
                <a:gd name="connsiteY5-240" fmla="*/ 325096 h 641619"/>
                <a:gd name="connsiteX6-241" fmla="*/ 62645 w 660272"/>
                <a:gd name="connsiteY6-242" fmla="*/ 122180 h 641619"/>
                <a:gd name="connsiteX0-243" fmla="*/ 253837 w 660191"/>
                <a:gd name="connsiteY0-244" fmla="*/ 41069 h 651948"/>
                <a:gd name="connsiteX1-245" fmla="*/ 161329 w 660191"/>
                <a:gd name="connsiteY1-246" fmla="*/ 63023 h 651948"/>
                <a:gd name="connsiteX2-247" fmla="*/ 410712 w 660191"/>
                <a:gd name="connsiteY2-248" fmla="*/ 13147 h 651948"/>
                <a:gd name="connsiteX3-249" fmla="*/ 659670 w 660191"/>
                <a:gd name="connsiteY3-250" fmla="*/ 335425 h 651948"/>
                <a:gd name="connsiteX4-251" fmla="*/ 331423 w 660191"/>
                <a:gd name="connsiteY4-252" fmla="*/ 651948 h 651948"/>
                <a:gd name="connsiteX5-253" fmla="*/ 3176 w 660191"/>
                <a:gd name="connsiteY5-254" fmla="*/ 335425 h 651948"/>
                <a:gd name="connsiteX6-255" fmla="*/ 62645 w 660191"/>
                <a:gd name="connsiteY6-256" fmla="*/ 132509 h 651948"/>
                <a:gd name="connsiteX0-257" fmla="*/ 253837 w 660897"/>
                <a:gd name="connsiteY0-258" fmla="*/ 45475 h 656354"/>
                <a:gd name="connsiteX1-259" fmla="*/ 161329 w 660897"/>
                <a:gd name="connsiteY1-260" fmla="*/ 67429 h 656354"/>
                <a:gd name="connsiteX2-261" fmla="*/ 410712 w 660897"/>
                <a:gd name="connsiteY2-262" fmla="*/ 17553 h 656354"/>
                <a:gd name="connsiteX3-263" fmla="*/ 659670 w 660897"/>
                <a:gd name="connsiteY3-264" fmla="*/ 339831 h 656354"/>
                <a:gd name="connsiteX4-265" fmla="*/ 331423 w 660897"/>
                <a:gd name="connsiteY4-266" fmla="*/ 656354 h 656354"/>
                <a:gd name="connsiteX5-267" fmla="*/ 3176 w 660897"/>
                <a:gd name="connsiteY5-268" fmla="*/ 339831 h 656354"/>
                <a:gd name="connsiteX6-269" fmla="*/ 62645 w 660897"/>
                <a:gd name="connsiteY6-270" fmla="*/ 136915 h 656354"/>
                <a:gd name="connsiteX0-271" fmla="*/ 253837 w 660406"/>
                <a:gd name="connsiteY0-272" fmla="*/ 41070 h 651949"/>
                <a:gd name="connsiteX1-273" fmla="*/ 161329 w 660406"/>
                <a:gd name="connsiteY1-274" fmla="*/ 63024 h 651949"/>
                <a:gd name="connsiteX2-275" fmla="*/ 410712 w 660406"/>
                <a:gd name="connsiteY2-276" fmla="*/ 13148 h 651949"/>
                <a:gd name="connsiteX3-277" fmla="*/ 659670 w 660406"/>
                <a:gd name="connsiteY3-278" fmla="*/ 335426 h 651949"/>
                <a:gd name="connsiteX4-279" fmla="*/ 331423 w 660406"/>
                <a:gd name="connsiteY4-280" fmla="*/ 651949 h 651949"/>
                <a:gd name="connsiteX5-281" fmla="*/ 3176 w 660406"/>
                <a:gd name="connsiteY5-282" fmla="*/ 335426 h 651949"/>
                <a:gd name="connsiteX6-283" fmla="*/ 62645 w 660406"/>
                <a:gd name="connsiteY6-284" fmla="*/ 132510 h 651949"/>
                <a:gd name="connsiteX0-285" fmla="*/ 161329 w 660406"/>
                <a:gd name="connsiteY0-286" fmla="*/ 63024 h 651949"/>
                <a:gd name="connsiteX1-287" fmla="*/ 410712 w 660406"/>
                <a:gd name="connsiteY1-288" fmla="*/ 13148 h 651949"/>
                <a:gd name="connsiteX2-289" fmla="*/ 659670 w 660406"/>
                <a:gd name="connsiteY2-290" fmla="*/ 335426 h 651949"/>
                <a:gd name="connsiteX3-291" fmla="*/ 331423 w 660406"/>
                <a:gd name="connsiteY3-292" fmla="*/ 651949 h 651949"/>
                <a:gd name="connsiteX4-293" fmla="*/ 3176 w 660406"/>
                <a:gd name="connsiteY4-294" fmla="*/ 335426 h 651949"/>
                <a:gd name="connsiteX5-295" fmla="*/ 62645 w 660406"/>
                <a:gd name="connsiteY5-296" fmla="*/ 132510 h 651949"/>
                <a:gd name="connsiteX0-297" fmla="*/ 128078 w 660207"/>
                <a:gd name="connsiteY0-298" fmla="*/ 63024 h 651949"/>
                <a:gd name="connsiteX1-299" fmla="*/ 410712 w 660207"/>
                <a:gd name="connsiteY1-300" fmla="*/ 13148 h 651949"/>
                <a:gd name="connsiteX2-301" fmla="*/ 659670 w 660207"/>
                <a:gd name="connsiteY2-302" fmla="*/ 335426 h 651949"/>
                <a:gd name="connsiteX3-303" fmla="*/ 331423 w 660207"/>
                <a:gd name="connsiteY3-304" fmla="*/ 651949 h 651949"/>
                <a:gd name="connsiteX4-305" fmla="*/ 3176 w 660207"/>
                <a:gd name="connsiteY4-306" fmla="*/ 335426 h 651949"/>
                <a:gd name="connsiteX5-307" fmla="*/ 62645 w 660207"/>
                <a:gd name="connsiteY5-308" fmla="*/ 132510 h 651949"/>
                <a:gd name="connsiteX0-309" fmla="*/ 128078 w 660438"/>
                <a:gd name="connsiteY0-310" fmla="*/ 60888 h 649813"/>
                <a:gd name="connsiteX1-311" fmla="*/ 410712 w 660438"/>
                <a:gd name="connsiteY1-312" fmla="*/ 11012 h 649813"/>
                <a:gd name="connsiteX2-313" fmla="*/ 659670 w 660438"/>
                <a:gd name="connsiteY2-314" fmla="*/ 333290 h 649813"/>
                <a:gd name="connsiteX3-315" fmla="*/ 331423 w 660438"/>
                <a:gd name="connsiteY3-316" fmla="*/ 649813 h 649813"/>
                <a:gd name="connsiteX4-317" fmla="*/ 3176 w 660438"/>
                <a:gd name="connsiteY4-318" fmla="*/ 333290 h 649813"/>
                <a:gd name="connsiteX5-319" fmla="*/ 62645 w 660438"/>
                <a:gd name="connsiteY5-320" fmla="*/ 130374 h 649813"/>
                <a:gd name="connsiteX0-321" fmla="*/ 128078 w 660438"/>
                <a:gd name="connsiteY0-322" fmla="*/ 64927 h 653852"/>
                <a:gd name="connsiteX1-323" fmla="*/ 410712 w 660438"/>
                <a:gd name="connsiteY1-324" fmla="*/ 15051 h 653852"/>
                <a:gd name="connsiteX2-325" fmla="*/ 659670 w 660438"/>
                <a:gd name="connsiteY2-326" fmla="*/ 337329 h 653852"/>
                <a:gd name="connsiteX3-327" fmla="*/ 331423 w 660438"/>
                <a:gd name="connsiteY3-328" fmla="*/ 653852 h 653852"/>
                <a:gd name="connsiteX4-329" fmla="*/ 3176 w 660438"/>
                <a:gd name="connsiteY4-330" fmla="*/ 337329 h 653852"/>
                <a:gd name="connsiteX5-331" fmla="*/ 62645 w 660438"/>
                <a:gd name="connsiteY5-332" fmla="*/ 134413 h 653852"/>
                <a:gd name="connsiteX0-333" fmla="*/ 128078 w 687378"/>
                <a:gd name="connsiteY0-334" fmla="*/ 58090 h 647015"/>
                <a:gd name="connsiteX1-335" fmla="*/ 571432 w 687378"/>
                <a:gd name="connsiteY1-336" fmla="*/ 16673 h 647015"/>
                <a:gd name="connsiteX2-337" fmla="*/ 659670 w 687378"/>
                <a:gd name="connsiteY2-338" fmla="*/ 330492 h 647015"/>
                <a:gd name="connsiteX3-339" fmla="*/ 331423 w 687378"/>
                <a:gd name="connsiteY3-340" fmla="*/ 647015 h 647015"/>
                <a:gd name="connsiteX4-341" fmla="*/ 3176 w 687378"/>
                <a:gd name="connsiteY4-342" fmla="*/ 330492 h 647015"/>
                <a:gd name="connsiteX5-343" fmla="*/ 62645 w 687378"/>
                <a:gd name="connsiteY5-344" fmla="*/ 127576 h 647015"/>
                <a:gd name="connsiteX0-345" fmla="*/ 128078 w 677145"/>
                <a:gd name="connsiteY0-346" fmla="*/ 58090 h 663933"/>
                <a:gd name="connsiteX1-347" fmla="*/ 571432 w 677145"/>
                <a:gd name="connsiteY1-348" fmla="*/ 16673 h 663933"/>
                <a:gd name="connsiteX2-349" fmla="*/ 659670 w 677145"/>
                <a:gd name="connsiteY2-350" fmla="*/ 330492 h 663933"/>
                <a:gd name="connsiteX3-351" fmla="*/ 559815 w 677145"/>
                <a:gd name="connsiteY3-352" fmla="*/ 663933 h 663933"/>
                <a:gd name="connsiteX4-353" fmla="*/ 3176 w 677145"/>
                <a:gd name="connsiteY4-354" fmla="*/ 330492 h 663933"/>
                <a:gd name="connsiteX5-355" fmla="*/ 62645 w 677145"/>
                <a:gd name="connsiteY5-356" fmla="*/ 127576 h 663933"/>
                <a:gd name="connsiteX0-357" fmla="*/ 101940 w 644966"/>
                <a:gd name="connsiteY0-358" fmla="*/ 58090 h 685888"/>
                <a:gd name="connsiteX1-359" fmla="*/ 545294 w 644966"/>
                <a:gd name="connsiteY1-360" fmla="*/ 16673 h 685888"/>
                <a:gd name="connsiteX2-361" fmla="*/ 633532 w 644966"/>
                <a:gd name="connsiteY2-362" fmla="*/ 330492 h 685888"/>
                <a:gd name="connsiteX3-363" fmla="*/ 533677 w 644966"/>
                <a:gd name="connsiteY3-364" fmla="*/ 663933 h 685888"/>
                <a:gd name="connsiteX4-365" fmla="*/ 10874 w 644966"/>
                <a:gd name="connsiteY4-366" fmla="*/ 575801 h 685888"/>
                <a:gd name="connsiteX5-367" fmla="*/ 36507 w 644966"/>
                <a:gd name="connsiteY5-368" fmla="*/ 127576 h 685888"/>
                <a:gd name="connsiteX0-369" fmla="*/ 101940 w 642626"/>
                <a:gd name="connsiteY0-370" fmla="*/ 58090 h 654766"/>
                <a:gd name="connsiteX1-371" fmla="*/ 545294 w 642626"/>
                <a:gd name="connsiteY1-372" fmla="*/ 16673 h 654766"/>
                <a:gd name="connsiteX2-373" fmla="*/ 633532 w 642626"/>
                <a:gd name="connsiteY2-374" fmla="*/ 330492 h 654766"/>
                <a:gd name="connsiteX3-375" fmla="*/ 567513 w 642626"/>
                <a:gd name="connsiteY3-376" fmla="*/ 613179 h 654766"/>
                <a:gd name="connsiteX4-377" fmla="*/ 10874 w 642626"/>
                <a:gd name="connsiteY4-378" fmla="*/ 575801 h 654766"/>
                <a:gd name="connsiteX5-379" fmla="*/ 36507 w 642626"/>
                <a:gd name="connsiteY5-380" fmla="*/ 127576 h 654766"/>
                <a:gd name="connsiteX0-381" fmla="*/ 101940 w 642626"/>
                <a:gd name="connsiteY0-382" fmla="*/ 30477 h 627153"/>
                <a:gd name="connsiteX1-383" fmla="*/ 545294 w 642626"/>
                <a:gd name="connsiteY1-384" fmla="*/ 31354 h 627153"/>
                <a:gd name="connsiteX2-385" fmla="*/ 633532 w 642626"/>
                <a:gd name="connsiteY2-386" fmla="*/ 302879 h 627153"/>
                <a:gd name="connsiteX3-387" fmla="*/ 567513 w 642626"/>
                <a:gd name="connsiteY3-388" fmla="*/ 585566 h 627153"/>
                <a:gd name="connsiteX4-389" fmla="*/ 10874 w 642626"/>
                <a:gd name="connsiteY4-390" fmla="*/ 548188 h 627153"/>
                <a:gd name="connsiteX5-391" fmla="*/ 36507 w 642626"/>
                <a:gd name="connsiteY5-392" fmla="*/ 99963 h 627153"/>
                <a:gd name="connsiteX0-393" fmla="*/ 101940 w 641803"/>
                <a:gd name="connsiteY0-394" fmla="*/ 32533 h 629209"/>
                <a:gd name="connsiteX1-395" fmla="*/ 545294 w 641803"/>
                <a:gd name="connsiteY1-396" fmla="*/ 33410 h 629209"/>
                <a:gd name="connsiteX2-397" fmla="*/ 633532 w 641803"/>
                <a:gd name="connsiteY2-398" fmla="*/ 304935 h 629209"/>
                <a:gd name="connsiteX3-399" fmla="*/ 567513 w 641803"/>
                <a:gd name="connsiteY3-400" fmla="*/ 587622 h 629209"/>
                <a:gd name="connsiteX4-401" fmla="*/ 10874 w 641803"/>
                <a:gd name="connsiteY4-402" fmla="*/ 550244 h 629209"/>
                <a:gd name="connsiteX5-403" fmla="*/ 36507 w 641803"/>
                <a:gd name="connsiteY5-404" fmla="*/ 102019 h 629209"/>
                <a:gd name="connsiteX0-405" fmla="*/ 93785 w 633648"/>
                <a:gd name="connsiteY0-406" fmla="*/ 32533 h 629209"/>
                <a:gd name="connsiteX1-407" fmla="*/ 537139 w 633648"/>
                <a:gd name="connsiteY1-408" fmla="*/ 33410 h 629209"/>
                <a:gd name="connsiteX2-409" fmla="*/ 625377 w 633648"/>
                <a:gd name="connsiteY2-410" fmla="*/ 304935 h 629209"/>
                <a:gd name="connsiteX3-411" fmla="*/ 559358 w 633648"/>
                <a:gd name="connsiteY3-412" fmla="*/ 587622 h 629209"/>
                <a:gd name="connsiteX4-413" fmla="*/ 2719 w 633648"/>
                <a:gd name="connsiteY4-414" fmla="*/ 550244 h 629209"/>
                <a:gd name="connsiteX5-415" fmla="*/ 28352 w 633648"/>
                <a:gd name="connsiteY5-416" fmla="*/ 102019 h 629209"/>
                <a:gd name="connsiteX0-417" fmla="*/ 103603 w 643466"/>
                <a:gd name="connsiteY0-418" fmla="*/ 32533 h 629209"/>
                <a:gd name="connsiteX1-419" fmla="*/ 546957 w 643466"/>
                <a:gd name="connsiteY1-420" fmla="*/ 33410 h 629209"/>
                <a:gd name="connsiteX2-421" fmla="*/ 635195 w 643466"/>
                <a:gd name="connsiteY2-422" fmla="*/ 304935 h 629209"/>
                <a:gd name="connsiteX3-423" fmla="*/ 569176 w 643466"/>
                <a:gd name="connsiteY3-424" fmla="*/ 587622 h 629209"/>
                <a:gd name="connsiteX4-425" fmla="*/ 12537 w 643466"/>
                <a:gd name="connsiteY4-426" fmla="*/ 550244 h 629209"/>
                <a:gd name="connsiteX5-427" fmla="*/ 4334 w 643466"/>
                <a:gd name="connsiteY5-428" fmla="*/ 102019 h 629209"/>
                <a:gd name="connsiteX0-429" fmla="*/ 103603 w 643466"/>
                <a:gd name="connsiteY0-430" fmla="*/ 32533 h 613248"/>
                <a:gd name="connsiteX1-431" fmla="*/ 546957 w 643466"/>
                <a:gd name="connsiteY1-432" fmla="*/ 33410 h 613248"/>
                <a:gd name="connsiteX2-433" fmla="*/ 635195 w 643466"/>
                <a:gd name="connsiteY2-434" fmla="*/ 304935 h 613248"/>
                <a:gd name="connsiteX3-435" fmla="*/ 569176 w 643466"/>
                <a:gd name="connsiteY3-436" fmla="*/ 587622 h 613248"/>
                <a:gd name="connsiteX4-437" fmla="*/ 12537 w 643466"/>
                <a:gd name="connsiteY4-438" fmla="*/ 518643 h 613248"/>
                <a:gd name="connsiteX5-439" fmla="*/ 4334 w 643466"/>
                <a:gd name="connsiteY5-440" fmla="*/ 102019 h 613248"/>
                <a:gd name="connsiteX0-441" fmla="*/ 103603 w 622280"/>
                <a:gd name="connsiteY0-442" fmla="*/ 51723 h 632438"/>
                <a:gd name="connsiteX1-443" fmla="*/ 546957 w 622280"/>
                <a:gd name="connsiteY1-444" fmla="*/ 52600 h 632438"/>
                <a:gd name="connsiteX2-445" fmla="*/ 569176 w 622280"/>
                <a:gd name="connsiteY2-446" fmla="*/ 606812 h 632438"/>
                <a:gd name="connsiteX3-447" fmla="*/ 12537 w 622280"/>
                <a:gd name="connsiteY3-448" fmla="*/ 537833 h 632438"/>
                <a:gd name="connsiteX4-449" fmla="*/ 4334 w 622280"/>
                <a:gd name="connsiteY4-450" fmla="*/ 121209 h 632438"/>
                <a:gd name="connsiteX0-451" fmla="*/ 103603 w 640916"/>
                <a:gd name="connsiteY0-452" fmla="*/ 51277 h 628066"/>
                <a:gd name="connsiteX1-453" fmla="*/ 546957 w 640916"/>
                <a:gd name="connsiteY1-454" fmla="*/ 52154 h 628066"/>
                <a:gd name="connsiteX2-455" fmla="*/ 595444 w 640916"/>
                <a:gd name="connsiteY2-456" fmla="*/ 600046 h 628066"/>
                <a:gd name="connsiteX3-457" fmla="*/ 12537 w 640916"/>
                <a:gd name="connsiteY3-458" fmla="*/ 537387 h 628066"/>
                <a:gd name="connsiteX4-459" fmla="*/ 4334 w 640916"/>
                <a:gd name="connsiteY4-460" fmla="*/ 120763 h 628066"/>
                <a:gd name="connsiteX0-461" fmla="*/ 103603 w 629940"/>
                <a:gd name="connsiteY0-462" fmla="*/ 26437 h 603226"/>
                <a:gd name="connsiteX1-463" fmla="*/ 546957 w 629940"/>
                <a:gd name="connsiteY1-464" fmla="*/ 27314 h 603226"/>
                <a:gd name="connsiteX2-465" fmla="*/ 595444 w 629940"/>
                <a:gd name="connsiteY2-466" fmla="*/ 575206 h 603226"/>
                <a:gd name="connsiteX3-467" fmla="*/ 12537 w 629940"/>
                <a:gd name="connsiteY3-468" fmla="*/ 512547 h 603226"/>
                <a:gd name="connsiteX4-469" fmla="*/ 4334 w 629940"/>
                <a:gd name="connsiteY4-470" fmla="*/ 95923 h 603226"/>
                <a:gd name="connsiteX0-471" fmla="*/ 103603 w 651443"/>
                <a:gd name="connsiteY0-472" fmla="*/ 20041 h 614843"/>
                <a:gd name="connsiteX1-473" fmla="*/ 608249 w 651443"/>
                <a:gd name="connsiteY1-474" fmla="*/ 39879 h 614843"/>
                <a:gd name="connsiteX2-475" fmla="*/ 595444 w 651443"/>
                <a:gd name="connsiteY2-476" fmla="*/ 568810 h 614843"/>
                <a:gd name="connsiteX3-477" fmla="*/ 12537 w 651443"/>
                <a:gd name="connsiteY3-478" fmla="*/ 506151 h 614843"/>
                <a:gd name="connsiteX4-479" fmla="*/ 4334 w 651443"/>
                <a:gd name="connsiteY4-480" fmla="*/ 89527 h 614843"/>
                <a:gd name="connsiteX0-481" fmla="*/ 103603 w 640788"/>
                <a:gd name="connsiteY0-482" fmla="*/ 20041 h 614843"/>
                <a:gd name="connsiteX1-483" fmla="*/ 581981 w 640788"/>
                <a:gd name="connsiteY1-484" fmla="*/ 39879 h 614843"/>
                <a:gd name="connsiteX2-485" fmla="*/ 595444 w 640788"/>
                <a:gd name="connsiteY2-486" fmla="*/ 568810 h 614843"/>
                <a:gd name="connsiteX3-487" fmla="*/ 12537 w 640788"/>
                <a:gd name="connsiteY3-488" fmla="*/ 506151 h 614843"/>
                <a:gd name="connsiteX4-489" fmla="*/ 4334 w 640788"/>
                <a:gd name="connsiteY4-490" fmla="*/ 89527 h 614843"/>
                <a:gd name="connsiteX0-491" fmla="*/ 103603 w 673655"/>
                <a:gd name="connsiteY0-492" fmla="*/ 38763 h 618146"/>
                <a:gd name="connsiteX1-493" fmla="*/ 581981 w 673655"/>
                <a:gd name="connsiteY1-494" fmla="*/ 58601 h 618146"/>
                <a:gd name="connsiteX2-495" fmla="*/ 621713 w 673655"/>
                <a:gd name="connsiteY2-496" fmla="*/ 562250 h 618146"/>
                <a:gd name="connsiteX3-497" fmla="*/ 12537 w 673655"/>
                <a:gd name="connsiteY3-498" fmla="*/ 524873 h 618146"/>
                <a:gd name="connsiteX4-499" fmla="*/ 4334 w 673655"/>
                <a:gd name="connsiteY4-500" fmla="*/ 108249 h 618146"/>
                <a:gd name="connsiteX0-501" fmla="*/ 103603 w 654750"/>
                <a:gd name="connsiteY0-502" fmla="*/ 38763 h 605787"/>
                <a:gd name="connsiteX1-503" fmla="*/ 581981 w 654750"/>
                <a:gd name="connsiteY1-504" fmla="*/ 58601 h 605787"/>
                <a:gd name="connsiteX2-505" fmla="*/ 621713 w 654750"/>
                <a:gd name="connsiteY2-506" fmla="*/ 562250 h 605787"/>
                <a:gd name="connsiteX3-507" fmla="*/ 12537 w 654750"/>
                <a:gd name="connsiteY3-508" fmla="*/ 524873 h 605787"/>
                <a:gd name="connsiteX4-509" fmla="*/ 4334 w 654750"/>
                <a:gd name="connsiteY4-510" fmla="*/ 108249 h 605787"/>
                <a:gd name="connsiteX0-511" fmla="*/ 103603 w 643734"/>
                <a:gd name="connsiteY0-512" fmla="*/ 31800 h 598824"/>
                <a:gd name="connsiteX1-513" fmla="*/ 581981 w 643734"/>
                <a:gd name="connsiteY1-514" fmla="*/ 51638 h 598824"/>
                <a:gd name="connsiteX2-515" fmla="*/ 621713 w 643734"/>
                <a:gd name="connsiteY2-516" fmla="*/ 555287 h 598824"/>
                <a:gd name="connsiteX3-517" fmla="*/ 12537 w 643734"/>
                <a:gd name="connsiteY3-518" fmla="*/ 517910 h 598824"/>
                <a:gd name="connsiteX4-519" fmla="*/ 4334 w 643734"/>
                <a:gd name="connsiteY4-520" fmla="*/ 101286 h 598824"/>
                <a:gd name="connsiteX0-521" fmla="*/ 103603 w 643734"/>
                <a:gd name="connsiteY0-522" fmla="*/ 24551 h 591575"/>
                <a:gd name="connsiteX1-523" fmla="*/ 581981 w 643734"/>
                <a:gd name="connsiteY1-524" fmla="*/ 44389 h 591575"/>
                <a:gd name="connsiteX2-525" fmla="*/ 621713 w 643734"/>
                <a:gd name="connsiteY2-526" fmla="*/ 548038 h 591575"/>
                <a:gd name="connsiteX3-527" fmla="*/ 12537 w 643734"/>
                <a:gd name="connsiteY3-528" fmla="*/ 510661 h 591575"/>
                <a:gd name="connsiteX4-529" fmla="*/ 4334 w 643734"/>
                <a:gd name="connsiteY4-530" fmla="*/ 94037 h 591575"/>
                <a:gd name="connsiteX0-531" fmla="*/ 103603 w 643734"/>
                <a:gd name="connsiteY0-532" fmla="*/ 20135 h 587159"/>
                <a:gd name="connsiteX1-533" fmla="*/ 581981 w 643734"/>
                <a:gd name="connsiteY1-534" fmla="*/ 39973 h 587159"/>
                <a:gd name="connsiteX2-535" fmla="*/ 621713 w 643734"/>
                <a:gd name="connsiteY2-536" fmla="*/ 543622 h 587159"/>
                <a:gd name="connsiteX3-537" fmla="*/ 12537 w 643734"/>
                <a:gd name="connsiteY3-538" fmla="*/ 506245 h 587159"/>
                <a:gd name="connsiteX4-539" fmla="*/ 4334 w 643734"/>
                <a:gd name="connsiteY4-540" fmla="*/ 89621 h 587159"/>
                <a:gd name="connsiteX0-541" fmla="*/ 51067 w 657504"/>
                <a:gd name="connsiteY0-542" fmla="*/ 31623 h 592327"/>
                <a:gd name="connsiteX1-543" fmla="*/ 581981 w 657504"/>
                <a:gd name="connsiteY1-544" fmla="*/ 45141 h 592327"/>
                <a:gd name="connsiteX2-545" fmla="*/ 621713 w 657504"/>
                <a:gd name="connsiteY2-546" fmla="*/ 548790 h 592327"/>
                <a:gd name="connsiteX3-547" fmla="*/ 12537 w 657504"/>
                <a:gd name="connsiteY3-548" fmla="*/ 511413 h 592327"/>
                <a:gd name="connsiteX4-549" fmla="*/ 4334 w 657504"/>
                <a:gd name="connsiteY4-550" fmla="*/ 94789 h 592327"/>
                <a:gd name="connsiteX0-551" fmla="*/ 51067 w 676118"/>
                <a:gd name="connsiteY0-552" fmla="*/ 31623 h 604686"/>
                <a:gd name="connsiteX1-553" fmla="*/ 581981 w 676118"/>
                <a:gd name="connsiteY1-554" fmla="*/ 45141 h 604686"/>
                <a:gd name="connsiteX2-555" fmla="*/ 621713 w 676118"/>
                <a:gd name="connsiteY2-556" fmla="*/ 548790 h 604686"/>
                <a:gd name="connsiteX3-557" fmla="*/ 12537 w 676118"/>
                <a:gd name="connsiteY3-558" fmla="*/ 511413 h 604686"/>
                <a:gd name="connsiteX4-559" fmla="*/ 4334 w 676118"/>
                <a:gd name="connsiteY4-560" fmla="*/ 94789 h 604686"/>
                <a:gd name="connsiteX0-561" fmla="*/ 51067 w 659741"/>
                <a:gd name="connsiteY0-562" fmla="*/ 18182 h 591245"/>
                <a:gd name="connsiteX1-563" fmla="*/ 581981 w 659741"/>
                <a:gd name="connsiteY1-564" fmla="*/ 31700 h 591245"/>
                <a:gd name="connsiteX2-565" fmla="*/ 621713 w 659741"/>
                <a:gd name="connsiteY2-566" fmla="*/ 535349 h 591245"/>
                <a:gd name="connsiteX3-567" fmla="*/ 12537 w 659741"/>
                <a:gd name="connsiteY3-568" fmla="*/ 497972 h 591245"/>
                <a:gd name="connsiteX4-569" fmla="*/ 4334 w 659741"/>
                <a:gd name="connsiteY4-570" fmla="*/ 81348 h 591245"/>
                <a:gd name="connsiteX0-571" fmla="*/ 51067 w 671131"/>
                <a:gd name="connsiteY0-572" fmla="*/ 18182 h 591245"/>
                <a:gd name="connsiteX1-573" fmla="*/ 617005 w 671131"/>
                <a:gd name="connsiteY1-574" fmla="*/ 31700 h 591245"/>
                <a:gd name="connsiteX2-575" fmla="*/ 621713 w 671131"/>
                <a:gd name="connsiteY2-576" fmla="*/ 535349 h 591245"/>
                <a:gd name="connsiteX3-577" fmla="*/ 12537 w 671131"/>
                <a:gd name="connsiteY3-578" fmla="*/ 497972 h 591245"/>
                <a:gd name="connsiteX4-579" fmla="*/ 4334 w 671131"/>
                <a:gd name="connsiteY4-580" fmla="*/ 81348 h 591245"/>
                <a:gd name="connsiteX0-581" fmla="*/ 51067 w 648099"/>
                <a:gd name="connsiteY0-582" fmla="*/ 18182 h 578886"/>
                <a:gd name="connsiteX1-583" fmla="*/ 617005 w 648099"/>
                <a:gd name="connsiteY1-584" fmla="*/ 31700 h 578886"/>
                <a:gd name="connsiteX2-585" fmla="*/ 621713 w 648099"/>
                <a:gd name="connsiteY2-586" fmla="*/ 535349 h 578886"/>
                <a:gd name="connsiteX3-587" fmla="*/ 12537 w 648099"/>
                <a:gd name="connsiteY3-588" fmla="*/ 497972 h 578886"/>
                <a:gd name="connsiteX4-589" fmla="*/ 4334 w 648099"/>
                <a:gd name="connsiteY4-590" fmla="*/ 81348 h 578886"/>
                <a:gd name="connsiteX0-591" fmla="*/ 51067 w 648099"/>
                <a:gd name="connsiteY0-592" fmla="*/ 18182 h 565791"/>
                <a:gd name="connsiteX1-593" fmla="*/ 617005 w 648099"/>
                <a:gd name="connsiteY1-594" fmla="*/ 31700 h 565791"/>
                <a:gd name="connsiteX2-595" fmla="*/ 621713 w 648099"/>
                <a:gd name="connsiteY2-596" fmla="*/ 535349 h 565791"/>
                <a:gd name="connsiteX3-597" fmla="*/ 12537 w 648099"/>
                <a:gd name="connsiteY3-598" fmla="*/ 497972 h 565791"/>
                <a:gd name="connsiteX4-599" fmla="*/ 4334 w 648099"/>
                <a:gd name="connsiteY4-600" fmla="*/ 81348 h 565791"/>
              </a:gdLst>
              <a:ahLst/>
              <a:cxnLst>
                <a:cxn ang="0">
                  <a:pos x="connsiteX0-591" y="connsiteY0-592"/>
                </a:cxn>
                <a:cxn ang="0">
                  <a:pos x="connsiteX1-593" y="connsiteY1-594"/>
                </a:cxn>
                <a:cxn ang="0">
                  <a:pos x="connsiteX2-595" y="connsiteY2-596"/>
                </a:cxn>
                <a:cxn ang="0">
                  <a:pos x="connsiteX3-597" y="connsiteY3-598"/>
                </a:cxn>
                <a:cxn ang="0">
                  <a:pos x="connsiteX4-599" y="connsiteY4-600"/>
                </a:cxn>
              </a:cxnLst>
              <a:rect l="l" t="t" r="r" b="b"/>
              <a:pathLst>
                <a:path w="648099" h="565791">
                  <a:moveTo>
                    <a:pt x="51067" y="18182"/>
                  </a:moveTo>
                  <a:cubicBezTo>
                    <a:pt x="281003" y="7261"/>
                    <a:pt x="591945" y="-22893"/>
                    <a:pt x="617005" y="31700"/>
                  </a:cubicBezTo>
                  <a:cubicBezTo>
                    <a:pt x="642065" y="86293"/>
                    <a:pt x="669922" y="489239"/>
                    <a:pt x="621713" y="535349"/>
                  </a:cubicBezTo>
                  <a:cubicBezTo>
                    <a:pt x="573504" y="581459"/>
                    <a:pt x="32838" y="579874"/>
                    <a:pt x="12537" y="497972"/>
                  </a:cubicBezTo>
                  <a:cubicBezTo>
                    <a:pt x="992" y="378148"/>
                    <a:pt x="-4426" y="189998"/>
                    <a:pt x="4334" y="81348"/>
                  </a:cubicBezTo>
                </a:path>
              </a:pathLst>
            </a:custGeom>
            <a:noFill/>
            <a:ln w="28575" cap="rnd">
              <a:solidFill>
                <a:schemeClr val="accent3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10" name="任意多边形 9"/>
            <p:cNvSpPr/>
            <p:nvPr/>
          </p:nvSpPr>
          <p:spPr>
            <a:xfrm>
              <a:off x="7775684" y="2517031"/>
              <a:ext cx="2690695" cy="15953"/>
            </a:xfrm>
            <a:custGeom>
              <a:avLst/>
              <a:gdLst>
                <a:gd name="connsiteX0" fmla="*/ 0 w 3513221"/>
                <a:gd name="connsiteY0" fmla="*/ 32084 h 64281"/>
                <a:gd name="connsiteX1" fmla="*/ 930442 w 3513221"/>
                <a:gd name="connsiteY1" fmla="*/ 16042 h 64281"/>
                <a:gd name="connsiteX2" fmla="*/ 1892968 w 3513221"/>
                <a:gd name="connsiteY2" fmla="*/ 64168 h 64281"/>
                <a:gd name="connsiteX3" fmla="*/ 3513221 w 3513221"/>
                <a:gd name="connsiteY3" fmla="*/ 0 h 64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13221" h="64281">
                  <a:moveTo>
                    <a:pt x="0" y="32084"/>
                  </a:moveTo>
                  <a:cubicBezTo>
                    <a:pt x="307473" y="21389"/>
                    <a:pt x="614947" y="10695"/>
                    <a:pt x="930442" y="16042"/>
                  </a:cubicBezTo>
                  <a:cubicBezTo>
                    <a:pt x="1245937" y="21389"/>
                    <a:pt x="1462505" y="66842"/>
                    <a:pt x="1892968" y="64168"/>
                  </a:cubicBezTo>
                  <a:cubicBezTo>
                    <a:pt x="2323431" y="61494"/>
                    <a:pt x="2918326" y="30747"/>
                    <a:pt x="3513221" y="0"/>
                  </a:cubicBezTo>
                </a:path>
              </a:pathLst>
            </a:custGeom>
            <a:noFill/>
            <a:ln w="25400" cap="rnd">
              <a:solidFill>
                <a:schemeClr val="accent3"/>
              </a:solidFill>
              <a:prstDash val="lg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grpSp>
          <p:nvGrpSpPr>
            <p:cNvPr id="139" name="组合 138"/>
            <p:cNvGrpSpPr/>
            <p:nvPr/>
          </p:nvGrpSpPr>
          <p:grpSpPr>
            <a:xfrm>
              <a:off x="6780286" y="2350326"/>
              <a:ext cx="500309" cy="506236"/>
              <a:chOff x="4194175" y="1193800"/>
              <a:chExt cx="669926" cy="677863"/>
            </a:xfrm>
            <a:solidFill>
              <a:schemeClr val="accent3"/>
            </a:solidFill>
          </p:grpSpPr>
          <p:sp>
            <p:nvSpPr>
              <p:cNvPr id="140" name="Freeform 867"/>
              <p:cNvSpPr/>
              <p:nvPr/>
            </p:nvSpPr>
            <p:spPr bwMode="auto">
              <a:xfrm>
                <a:off x="4217988" y="1674813"/>
                <a:ext cx="52388" cy="115888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94" y="0"/>
                  </a:cxn>
                  <a:cxn ang="0">
                    <a:pos x="88" y="1"/>
                  </a:cxn>
                  <a:cxn ang="0">
                    <a:pos x="84" y="3"/>
                  </a:cxn>
                  <a:cxn ang="0">
                    <a:pos x="81" y="5"/>
                  </a:cxn>
                  <a:cxn ang="0">
                    <a:pos x="78" y="7"/>
                  </a:cxn>
                  <a:cxn ang="0">
                    <a:pos x="73" y="14"/>
                  </a:cxn>
                  <a:cxn ang="0">
                    <a:pos x="69" y="22"/>
                  </a:cxn>
                  <a:cxn ang="0">
                    <a:pos x="69" y="22"/>
                  </a:cxn>
                  <a:cxn ang="0">
                    <a:pos x="62" y="37"/>
                  </a:cxn>
                  <a:cxn ang="0">
                    <a:pos x="55" y="53"/>
                  </a:cxn>
                  <a:cxn ang="0">
                    <a:pos x="44" y="83"/>
                  </a:cxn>
                  <a:cxn ang="0">
                    <a:pos x="44" y="83"/>
                  </a:cxn>
                  <a:cxn ang="0">
                    <a:pos x="31" y="118"/>
                  </a:cxn>
                  <a:cxn ang="0">
                    <a:pos x="18" y="153"/>
                  </a:cxn>
                  <a:cxn ang="0">
                    <a:pos x="18" y="153"/>
                  </a:cxn>
                  <a:cxn ang="0">
                    <a:pos x="7" y="183"/>
                  </a:cxn>
                  <a:cxn ang="0">
                    <a:pos x="3" y="197"/>
                  </a:cxn>
                  <a:cxn ang="0">
                    <a:pos x="0" y="214"/>
                  </a:cxn>
                  <a:cxn ang="0">
                    <a:pos x="0" y="214"/>
                  </a:cxn>
                  <a:cxn ang="0">
                    <a:pos x="0" y="216"/>
                  </a:cxn>
                  <a:cxn ang="0">
                    <a:pos x="1" y="217"/>
                  </a:cxn>
                  <a:cxn ang="0">
                    <a:pos x="2" y="218"/>
                  </a:cxn>
                  <a:cxn ang="0">
                    <a:pos x="4" y="218"/>
                  </a:cxn>
                  <a:cxn ang="0">
                    <a:pos x="7" y="217"/>
                  </a:cxn>
                  <a:cxn ang="0">
                    <a:pos x="9" y="216"/>
                  </a:cxn>
                  <a:cxn ang="0">
                    <a:pos x="9" y="214"/>
                  </a:cxn>
                  <a:cxn ang="0">
                    <a:pos x="9" y="214"/>
                  </a:cxn>
                  <a:cxn ang="0">
                    <a:pos x="11" y="201"/>
                  </a:cxn>
                  <a:cxn ang="0">
                    <a:pos x="14" y="189"/>
                  </a:cxn>
                  <a:cxn ang="0">
                    <a:pos x="18" y="177"/>
                  </a:cxn>
                  <a:cxn ang="0">
                    <a:pos x="22" y="164"/>
                  </a:cxn>
                  <a:cxn ang="0">
                    <a:pos x="33" y="140"/>
                  </a:cxn>
                  <a:cxn ang="0">
                    <a:pos x="42" y="117"/>
                  </a:cxn>
                  <a:cxn ang="0">
                    <a:pos x="42" y="117"/>
                  </a:cxn>
                  <a:cxn ang="0">
                    <a:pos x="52" y="89"/>
                  </a:cxn>
                  <a:cxn ang="0">
                    <a:pos x="63" y="62"/>
                  </a:cxn>
                  <a:cxn ang="0">
                    <a:pos x="63" y="62"/>
                  </a:cxn>
                  <a:cxn ang="0">
                    <a:pos x="68" y="47"/>
                  </a:cxn>
                  <a:cxn ang="0">
                    <a:pos x="74" y="31"/>
                  </a:cxn>
                  <a:cxn ang="0">
                    <a:pos x="78" y="24"/>
                  </a:cxn>
                  <a:cxn ang="0">
                    <a:pos x="82" y="16"/>
                  </a:cxn>
                  <a:cxn ang="0">
                    <a:pos x="88" y="12"/>
                  </a:cxn>
                  <a:cxn ang="0">
                    <a:pos x="92" y="10"/>
                  </a:cxn>
                  <a:cxn ang="0">
                    <a:pos x="96" y="9"/>
                  </a:cxn>
                  <a:cxn ang="0">
                    <a:pos x="96" y="9"/>
                  </a:cxn>
                  <a:cxn ang="0">
                    <a:pos x="98" y="9"/>
                  </a:cxn>
                  <a:cxn ang="0">
                    <a:pos x="99" y="7"/>
                  </a:cxn>
                  <a:cxn ang="0">
                    <a:pos x="99" y="6"/>
                  </a:cxn>
                  <a:cxn ang="0">
                    <a:pos x="99" y="4"/>
                  </a:cxn>
                  <a:cxn ang="0">
                    <a:pos x="97" y="1"/>
                  </a:cxn>
                  <a:cxn ang="0">
                    <a:pos x="96" y="1"/>
                  </a:cxn>
                  <a:cxn ang="0">
                    <a:pos x="94" y="0"/>
                  </a:cxn>
                  <a:cxn ang="0">
                    <a:pos x="94" y="0"/>
                  </a:cxn>
                </a:cxnLst>
                <a:rect l="0" t="0" r="r" b="b"/>
                <a:pathLst>
                  <a:path w="99" h="218">
                    <a:moveTo>
                      <a:pt x="94" y="0"/>
                    </a:moveTo>
                    <a:lnTo>
                      <a:pt x="94" y="0"/>
                    </a:lnTo>
                    <a:lnTo>
                      <a:pt x="88" y="1"/>
                    </a:lnTo>
                    <a:lnTo>
                      <a:pt x="84" y="3"/>
                    </a:lnTo>
                    <a:lnTo>
                      <a:pt x="81" y="5"/>
                    </a:lnTo>
                    <a:lnTo>
                      <a:pt x="78" y="7"/>
                    </a:lnTo>
                    <a:lnTo>
                      <a:pt x="73" y="14"/>
                    </a:lnTo>
                    <a:lnTo>
                      <a:pt x="69" y="22"/>
                    </a:lnTo>
                    <a:lnTo>
                      <a:pt x="69" y="22"/>
                    </a:lnTo>
                    <a:lnTo>
                      <a:pt x="62" y="37"/>
                    </a:lnTo>
                    <a:lnTo>
                      <a:pt x="55" y="53"/>
                    </a:lnTo>
                    <a:lnTo>
                      <a:pt x="44" y="83"/>
                    </a:lnTo>
                    <a:lnTo>
                      <a:pt x="44" y="83"/>
                    </a:lnTo>
                    <a:lnTo>
                      <a:pt x="31" y="118"/>
                    </a:lnTo>
                    <a:lnTo>
                      <a:pt x="18" y="153"/>
                    </a:lnTo>
                    <a:lnTo>
                      <a:pt x="18" y="153"/>
                    </a:lnTo>
                    <a:lnTo>
                      <a:pt x="7" y="183"/>
                    </a:lnTo>
                    <a:lnTo>
                      <a:pt x="3" y="197"/>
                    </a:lnTo>
                    <a:lnTo>
                      <a:pt x="0" y="214"/>
                    </a:lnTo>
                    <a:lnTo>
                      <a:pt x="0" y="214"/>
                    </a:lnTo>
                    <a:lnTo>
                      <a:pt x="0" y="216"/>
                    </a:lnTo>
                    <a:lnTo>
                      <a:pt x="1" y="217"/>
                    </a:lnTo>
                    <a:lnTo>
                      <a:pt x="2" y="218"/>
                    </a:lnTo>
                    <a:lnTo>
                      <a:pt x="4" y="218"/>
                    </a:lnTo>
                    <a:lnTo>
                      <a:pt x="7" y="217"/>
                    </a:lnTo>
                    <a:lnTo>
                      <a:pt x="9" y="216"/>
                    </a:lnTo>
                    <a:lnTo>
                      <a:pt x="9" y="214"/>
                    </a:lnTo>
                    <a:lnTo>
                      <a:pt x="9" y="214"/>
                    </a:lnTo>
                    <a:lnTo>
                      <a:pt x="11" y="201"/>
                    </a:lnTo>
                    <a:lnTo>
                      <a:pt x="14" y="189"/>
                    </a:lnTo>
                    <a:lnTo>
                      <a:pt x="18" y="177"/>
                    </a:lnTo>
                    <a:lnTo>
                      <a:pt x="22" y="164"/>
                    </a:lnTo>
                    <a:lnTo>
                      <a:pt x="33" y="140"/>
                    </a:lnTo>
                    <a:lnTo>
                      <a:pt x="42" y="117"/>
                    </a:lnTo>
                    <a:lnTo>
                      <a:pt x="42" y="117"/>
                    </a:lnTo>
                    <a:lnTo>
                      <a:pt x="52" y="89"/>
                    </a:lnTo>
                    <a:lnTo>
                      <a:pt x="63" y="62"/>
                    </a:lnTo>
                    <a:lnTo>
                      <a:pt x="63" y="62"/>
                    </a:lnTo>
                    <a:lnTo>
                      <a:pt x="68" y="47"/>
                    </a:lnTo>
                    <a:lnTo>
                      <a:pt x="74" y="31"/>
                    </a:lnTo>
                    <a:lnTo>
                      <a:pt x="78" y="24"/>
                    </a:lnTo>
                    <a:lnTo>
                      <a:pt x="82" y="16"/>
                    </a:lnTo>
                    <a:lnTo>
                      <a:pt x="88" y="12"/>
                    </a:lnTo>
                    <a:lnTo>
                      <a:pt x="92" y="10"/>
                    </a:lnTo>
                    <a:lnTo>
                      <a:pt x="96" y="9"/>
                    </a:lnTo>
                    <a:lnTo>
                      <a:pt x="96" y="9"/>
                    </a:lnTo>
                    <a:lnTo>
                      <a:pt x="98" y="9"/>
                    </a:lnTo>
                    <a:lnTo>
                      <a:pt x="99" y="7"/>
                    </a:lnTo>
                    <a:lnTo>
                      <a:pt x="99" y="6"/>
                    </a:lnTo>
                    <a:lnTo>
                      <a:pt x="99" y="4"/>
                    </a:lnTo>
                    <a:lnTo>
                      <a:pt x="97" y="1"/>
                    </a:lnTo>
                    <a:lnTo>
                      <a:pt x="96" y="1"/>
                    </a:lnTo>
                    <a:lnTo>
                      <a:pt x="94" y="0"/>
                    </a:lnTo>
                    <a:lnTo>
                      <a:pt x="94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41" name="Freeform 868"/>
              <p:cNvSpPr/>
              <p:nvPr/>
            </p:nvSpPr>
            <p:spPr bwMode="auto">
              <a:xfrm>
                <a:off x="4229100" y="1665288"/>
                <a:ext cx="90488" cy="158750"/>
              </a:xfrm>
              <a:custGeom>
                <a:avLst/>
                <a:gdLst/>
                <a:ahLst/>
                <a:cxnLst>
                  <a:cxn ang="0">
                    <a:pos x="162" y="3"/>
                  </a:cxn>
                  <a:cxn ang="0">
                    <a:pos x="162" y="3"/>
                  </a:cxn>
                  <a:cxn ang="0">
                    <a:pos x="157" y="13"/>
                  </a:cxn>
                  <a:cxn ang="0">
                    <a:pos x="152" y="21"/>
                  </a:cxn>
                  <a:cxn ang="0">
                    <a:pos x="146" y="28"/>
                  </a:cxn>
                  <a:cxn ang="0">
                    <a:pos x="139" y="34"/>
                  </a:cxn>
                  <a:cxn ang="0">
                    <a:pos x="139" y="34"/>
                  </a:cxn>
                  <a:cxn ang="0">
                    <a:pos x="135" y="41"/>
                  </a:cxn>
                  <a:cxn ang="0">
                    <a:pos x="131" y="49"/>
                  </a:cxn>
                  <a:cxn ang="0">
                    <a:pos x="122" y="63"/>
                  </a:cxn>
                  <a:cxn ang="0">
                    <a:pos x="122" y="63"/>
                  </a:cxn>
                  <a:cxn ang="0">
                    <a:pos x="81" y="134"/>
                  </a:cxn>
                  <a:cxn ang="0">
                    <a:pos x="81" y="134"/>
                  </a:cxn>
                  <a:cxn ang="0">
                    <a:pos x="59" y="172"/>
                  </a:cxn>
                  <a:cxn ang="0">
                    <a:pos x="39" y="212"/>
                  </a:cxn>
                  <a:cxn ang="0">
                    <a:pos x="20" y="251"/>
                  </a:cxn>
                  <a:cxn ang="0">
                    <a:pos x="1" y="292"/>
                  </a:cxn>
                  <a:cxn ang="0">
                    <a:pos x="1" y="292"/>
                  </a:cxn>
                  <a:cxn ang="0">
                    <a:pos x="0" y="294"/>
                  </a:cxn>
                  <a:cxn ang="0">
                    <a:pos x="0" y="296"/>
                  </a:cxn>
                  <a:cxn ang="0">
                    <a:pos x="3" y="299"/>
                  </a:cxn>
                  <a:cxn ang="0">
                    <a:pos x="5" y="299"/>
                  </a:cxn>
                  <a:cxn ang="0">
                    <a:pos x="7" y="299"/>
                  </a:cxn>
                  <a:cxn ang="0">
                    <a:pos x="8" y="298"/>
                  </a:cxn>
                  <a:cxn ang="0">
                    <a:pos x="9" y="297"/>
                  </a:cxn>
                  <a:cxn ang="0">
                    <a:pos x="9" y="297"/>
                  </a:cxn>
                  <a:cxn ang="0">
                    <a:pos x="28" y="257"/>
                  </a:cxn>
                  <a:cxn ang="0">
                    <a:pos x="47" y="216"/>
                  </a:cxn>
                  <a:cxn ang="0">
                    <a:pos x="68" y="177"/>
                  </a:cxn>
                  <a:cxn ang="0">
                    <a:pos x="89" y="138"/>
                  </a:cxn>
                  <a:cxn ang="0">
                    <a:pos x="89" y="138"/>
                  </a:cxn>
                  <a:cxn ang="0">
                    <a:pos x="131" y="69"/>
                  </a:cxn>
                  <a:cxn ang="0">
                    <a:pos x="131" y="69"/>
                  </a:cxn>
                  <a:cxn ang="0">
                    <a:pos x="141" y="53"/>
                  </a:cxn>
                  <a:cxn ang="0">
                    <a:pos x="152" y="38"/>
                  </a:cxn>
                  <a:cxn ang="0">
                    <a:pos x="163" y="23"/>
                  </a:cxn>
                  <a:cxn ang="0">
                    <a:pos x="167" y="15"/>
                  </a:cxn>
                  <a:cxn ang="0">
                    <a:pos x="171" y="7"/>
                  </a:cxn>
                  <a:cxn ang="0">
                    <a:pos x="171" y="7"/>
                  </a:cxn>
                  <a:cxn ang="0">
                    <a:pos x="171" y="5"/>
                  </a:cxn>
                  <a:cxn ang="0">
                    <a:pos x="171" y="2"/>
                  </a:cxn>
                  <a:cxn ang="0">
                    <a:pos x="170" y="1"/>
                  </a:cxn>
                  <a:cxn ang="0">
                    <a:pos x="168" y="0"/>
                  </a:cxn>
                  <a:cxn ang="0">
                    <a:pos x="165" y="1"/>
                  </a:cxn>
                  <a:cxn ang="0">
                    <a:pos x="163" y="2"/>
                  </a:cxn>
                  <a:cxn ang="0">
                    <a:pos x="162" y="3"/>
                  </a:cxn>
                  <a:cxn ang="0">
                    <a:pos x="162" y="3"/>
                  </a:cxn>
                </a:cxnLst>
                <a:rect l="0" t="0" r="r" b="b"/>
                <a:pathLst>
                  <a:path w="171" h="299">
                    <a:moveTo>
                      <a:pt x="162" y="3"/>
                    </a:moveTo>
                    <a:lnTo>
                      <a:pt x="162" y="3"/>
                    </a:lnTo>
                    <a:lnTo>
                      <a:pt x="157" y="13"/>
                    </a:lnTo>
                    <a:lnTo>
                      <a:pt x="152" y="21"/>
                    </a:lnTo>
                    <a:lnTo>
                      <a:pt x="146" y="28"/>
                    </a:lnTo>
                    <a:lnTo>
                      <a:pt x="139" y="34"/>
                    </a:lnTo>
                    <a:lnTo>
                      <a:pt x="139" y="34"/>
                    </a:lnTo>
                    <a:lnTo>
                      <a:pt x="135" y="41"/>
                    </a:lnTo>
                    <a:lnTo>
                      <a:pt x="131" y="49"/>
                    </a:lnTo>
                    <a:lnTo>
                      <a:pt x="122" y="63"/>
                    </a:lnTo>
                    <a:lnTo>
                      <a:pt x="122" y="63"/>
                    </a:lnTo>
                    <a:lnTo>
                      <a:pt x="81" y="134"/>
                    </a:lnTo>
                    <a:lnTo>
                      <a:pt x="81" y="134"/>
                    </a:lnTo>
                    <a:lnTo>
                      <a:pt x="59" y="172"/>
                    </a:lnTo>
                    <a:lnTo>
                      <a:pt x="39" y="212"/>
                    </a:lnTo>
                    <a:lnTo>
                      <a:pt x="20" y="251"/>
                    </a:lnTo>
                    <a:lnTo>
                      <a:pt x="1" y="292"/>
                    </a:lnTo>
                    <a:lnTo>
                      <a:pt x="1" y="292"/>
                    </a:lnTo>
                    <a:lnTo>
                      <a:pt x="0" y="294"/>
                    </a:lnTo>
                    <a:lnTo>
                      <a:pt x="0" y="296"/>
                    </a:lnTo>
                    <a:lnTo>
                      <a:pt x="3" y="299"/>
                    </a:lnTo>
                    <a:lnTo>
                      <a:pt x="5" y="299"/>
                    </a:lnTo>
                    <a:lnTo>
                      <a:pt x="7" y="299"/>
                    </a:lnTo>
                    <a:lnTo>
                      <a:pt x="8" y="298"/>
                    </a:lnTo>
                    <a:lnTo>
                      <a:pt x="9" y="297"/>
                    </a:lnTo>
                    <a:lnTo>
                      <a:pt x="9" y="297"/>
                    </a:lnTo>
                    <a:lnTo>
                      <a:pt x="28" y="257"/>
                    </a:lnTo>
                    <a:lnTo>
                      <a:pt x="47" y="216"/>
                    </a:lnTo>
                    <a:lnTo>
                      <a:pt x="68" y="177"/>
                    </a:lnTo>
                    <a:lnTo>
                      <a:pt x="89" y="138"/>
                    </a:lnTo>
                    <a:lnTo>
                      <a:pt x="89" y="138"/>
                    </a:lnTo>
                    <a:lnTo>
                      <a:pt x="131" y="69"/>
                    </a:lnTo>
                    <a:lnTo>
                      <a:pt x="131" y="69"/>
                    </a:lnTo>
                    <a:lnTo>
                      <a:pt x="141" y="53"/>
                    </a:lnTo>
                    <a:lnTo>
                      <a:pt x="152" y="38"/>
                    </a:lnTo>
                    <a:lnTo>
                      <a:pt x="163" y="23"/>
                    </a:lnTo>
                    <a:lnTo>
                      <a:pt x="167" y="15"/>
                    </a:lnTo>
                    <a:lnTo>
                      <a:pt x="171" y="7"/>
                    </a:lnTo>
                    <a:lnTo>
                      <a:pt x="171" y="7"/>
                    </a:lnTo>
                    <a:lnTo>
                      <a:pt x="171" y="5"/>
                    </a:lnTo>
                    <a:lnTo>
                      <a:pt x="171" y="2"/>
                    </a:lnTo>
                    <a:lnTo>
                      <a:pt x="170" y="1"/>
                    </a:lnTo>
                    <a:lnTo>
                      <a:pt x="168" y="0"/>
                    </a:lnTo>
                    <a:lnTo>
                      <a:pt x="165" y="1"/>
                    </a:lnTo>
                    <a:lnTo>
                      <a:pt x="163" y="2"/>
                    </a:lnTo>
                    <a:lnTo>
                      <a:pt x="162" y="3"/>
                    </a:lnTo>
                    <a:lnTo>
                      <a:pt x="162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42" name="Freeform 869"/>
              <p:cNvSpPr/>
              <p:nvPr/>
            </p:nvSpPr>
            <p:spPr bwMode="auto">
              <a:xfrm>
                <a:off x="4262438" y="1685925"/>
                <a:ext cx="85725" cy="147638"/>
              </a:xfrm>
              <a:custGeom>
                <a:avLst/>
                <a:gdLst/>
                <a:ahLst/>
                <a:cxnLst>
                  <a:cxn ang="0">
                    <a:pos x="152" y="2"/>
                  </a:cxn>
                  <a:cxn ang="0">
                    <a:pos x="152" y="2"/>
                  </a:cxn>
                  <a:cxn ang="0">
                    <a:pos x="133" y="39"/>
                  </a:cxn>
                  <a:cxn ang="0">
                    <a:pos x="112" y="76"/>
                  </a:cxn>
                  <a:cxn ang="0">
                    <a:pos x="92" y="113"/>
                  </a:cxn>
                  <a:cxn ang="0">
                    <a:pos x="74" y="150"/>
                  </a:cxn>
                  <a:cxn ang="0">
                    <a:pos x="74" y="150"/>
                  </a:cxn>
                  <a:cxn ang="0">
                    <a:pos x="69" y="160"/>
                  </a:cxn>
                  <a:cxn ang="0">
                    <a:pos x="64" y="167"/>
                  </a:cxn>
                  <a:cxn ang="0">
                    <a:pos x="53" y="183"/>
                  </a:cxn>
                  <a:cxn ang="0">
                    <a:pos x="42" y="198"/>
                  </a:cxn>
                  <a:cxn ang="0">
                    <a:pos x="30" y="213"/>
                  </a:cxn>
                  <a:cxn ang="0">
                    <a:pos x="30" y="213"/>
                  </a:cxn>
                  <a:cxn ang="0">
                    <a:pos x="21" y="228"/>
                  </a:cxn>
                  <a:cxn ang="0">
                    <a:pos x="14" y="242"/>
                  </a:cxn>
                  <a:cxn ang="0">
                    <a:pos x="7" y="258"/>
                  </a:cxn>
                  <a:cxn ang="0">
                    <a:pos x="0" y="273"/>
                  </a:cxn>
                  <a:cxn ang="0">
                    <a:pos x="0" y="273"/>
                  </a:cxn>
                  <a:cxn ang="0">
                    <a:pos x="0" y="275"/>
                  </a:cxn>
                  <a:cxn ang="0">
                    <a:pos x="0" y="276"/>
                  </a:cxn>
                  <a:cxn ang="0">
                    <a:pos x="1" y="277"/>
                  </a:cxn>
                  <a:cxn ang="0">
                    <a:pos x="3" y="278"/>
                  </a:cxn>
                  <a:cxn ang="0">
                    <a:pos x="5" y="278"/>
                  </a:cxn>
                  <a:cxn ang="0">
                    <a:pos x="7" y="278"/>
                  </a:cxn>
                  <a:cxn ang="0">
                    <a:pos x="9" y="277"/>
                  </a:cxn>
                  <a:cxn ang="0">
                    <a:pos x="10" y="275"/>
                  </a:cxn>
                  <a:cxn ang="0">
                    <a:pos x="10" y="275"/>
                  </a:cxn>
                  <a:cxn ang="0">
                    <a:pos x="16" y="259"/>
                  </a:cxn>
                  <a:cxn ang="0">
                    <a:pos x="24" y="243"/>
                  </a:cxn>
                  <a:cxn ang="0">
                    <a:pos x="32" y="229"/>
                  </a:cxn>
                  <a:cxn ang="0">
                    <a:pos x="43" y="214"/>
                  </a:cxn>
                  <a:cxn ang="0">
                    <a:pos x="62" y="186"/>
                  </a:cxn>
                  <a:cxn ang="0">
                    <a:pos x="73" y="171"/>
                  </a:cxn>
                  <a:cxn ang="0">
                    <a:pos x="81" y="156"/>
                  </a:cxn>
                  <a:cxn ang="0">
                    <a:pos x="81" y="156"/>
                  </a:cxn>
                  <a:cxn ang="0">
                    <a:pos x="121" y="81"/>
                  </a:cxn>
                  <a:cxn ang="0">
                    <a:pos x="141" y="44"/>
                  </a:cxn>
                  <a:cxn ang="0">
                    <a:pos x="160" y="7"/>
                  </a:cxn>
                  <a:cxn ang="0">
                    <a:pos x="160" y="7"/>
                  </a:cxn>
                  <a:cxn ang="0">
                    <a:pos x="162" y="5"/>
                  </a:cxn>
                  <a:cxn ang="0">
                    <a:pos x="160" y="3"/>
                  </a:cxn>
                  <a:cxn ang="0">
                    <a:pos x="159" y="1"/>
                  </a:cxn>
                  <a:cxn ang="0">
                    <a:pos x="158" y="0"/>
                  </a:cxn>
                  <a:cxn ang="0">
                    <a:pos x="156" y="0"/>
                  </a:cxn>
                  <a:cxn ang="0">
                    <a:pos x="155" y="0"/>
                  </a:cxn>
                  <a:cxn ang="0">
                    <a:pos x="153" y="0"/>
                  </a:cxn>
                  <a:cxn ang="0">
                    <a:pos x="152" y="2"/>
                  </a:cxn>
                  <a:cxn ang="0">
                    <a:pos x="152" y="2"/>
                  </a:cxn>
                </a:cxnLst>
                <a:rect l="0" t="0" r="r" b="b"/>
                <a:pathLst>
                  <a:path w="162" h="278">
                    <a:moveTo>
                      <a:pt x="152" y="2"/>
                    </a:moveTo>
                    <a:lnTo>
                      <a:pt x="152" y="2"/>
                    </a:lnTo>
                    <a:lnTo>
                      <a:pt x="133" y="39"/>
                    </a:lnTo>
                    <a:lnTo>
                      <a:pt x="112" y="76"/>
                    </a:lnTo>
                    <a:lnTo>
                      <a:pt x="92" y="113"/>
                    </a:lnTo>
                    <a:lnTo>
                      <a:pt x="74" y="150"/>
                    </a:lnTo>
                    <a:lnTo>
                      <a:pt x="74" y="150"/>
                    </a:lnTo>
                    <a:lnTo>
                      <a:pt x="69" y="160"/>
                    </a:lnTo>
                    <a:lnTo>
                      <a:pt x="64" y="167"/>
                    </a:lnTo>
                    <a:lnTo>
                      <a:pt x="53" y="183"/>
                    </a:lnTo>
                    <a:lnTo>
                      <a:pt x="42" y="198"/>
                    </a:lnTo>
                    <a:lnTo>
                      <a:pt x="30" y="213"/>
                    </a:lnTo>
                    <a:lnTo>
                      <a:pt x="30" y="213"/>
                    </a:lnTo>
                    <a:lnTo>
                      <a:pt x="21" y="228"/>
                    </a:lnTo>
                    <a:lnTo>
                      <a:pt x="14" y="242"/>
                    </a:lnTo>
                    <a:lnTo>
                      <a:pt x="7" y="258"/>
                    </a:lnTo>
                    <a:lnTo>
                      <a:pt x="0" y="273"/>
                    </a:lnTo>
                    <a:lnTo>
                      <a:pt x="0" y="273"/>
                    </a:lnTo>
                    <a:lnTo>
                      <a:pt x="0" y="275"/>
                    </a:lnTo>
                    <a:lnTo>
                      <a:pt x="0" y="276"/>
                    </a:lnTo>
                    <a:lnTo>
                      <a:pt x="1" y="277"/>
                    </a:lnTo>
                    <a:lnTo>
                      <a:pt x="3" y="278"/>
                    </a:lnTo>
                    <a:lnTo>
                      <a:pt x="5" y="278"/>
                    </a:lnTo>
                    <a:lnTo>
                      <a:pt x="7" y="278"/>
                    </a:lnTo>
                    <a:lnTo>
                      <a:pt x="9" y="277"/>
                    </a:lnTo>
                    <a:lnTo>
                      <a:pt x="10" y="275"/>
                    </a:lnTo>
                    <a:lnTo>
                      <a:pt x="10" y="275"/>
                    </a:lnTo>
                    <a:lnTo>
                      <a:pt x="16" y="259"/>
                    </a:lnTo>
                    <a:lnTo>
                      <a:pt x="24" y="243"/>
                    </a:lnTo>
                    <a:lnTo>
                      <a:pt x="32" y="229"/>
                    </a:lnTo>
                    <a:lnTo>
                      <a:pt x="43" y="214"/>
                    </a:lnTo>
                    <a:lnTo>
                      <a:pt x="62" y="186"/>
                    </a:lnTo>
                    <a:lnTo>
                      <a:pt x="73" y="171"/>
                    </a:lnTo>
                    <a:lnTo>
                      <a:pt x="81" y="156"/>
                    </a:lnTo>
                    <a:lnTo>
                      <a:pt x="81" y="156"/>
                    </a:lnTo>
                    <a:lnTo>
                      <a:pt x="121" y="81"/>
                    </a:lnTo>
                    <a:lnTo>
                      <a:pt x="141" y="44"/>
                    </a:lnTo>
                    <a:lnTo>
                      <a:pt x="160" y="7"/>
                    </a:lnTo>
                    <a:lnTo>
                      <a:pt x="160" y="7"/>
                    </a:lnTo>
                    <a:lnTo>
                      <a:pt x="162" y="5"/>
                    </a:lnTo>
                    <a:lnTo>
                      <a:pt x="160" y="3"/>
                    </a:lnTo>
                    <a:lnTo>
                      <a:pt x="159" y="1"/>
                    </a:lnTo>
                    <a:lnTo>
                      <a:pt x="158" y="0"/>
                    </a:lnTo>
                    <a:lnTo>
                      <a:pt x="156" y="0"/>
                    </a:lnTo>
                    <a:lnTo>
                      <a:pt x="155" y="0"/>
                    </a:lnTo>
                    <a:lnTo>
                      <a:pt x="153" y="0"/>
                    </a:lnTo>
                    <a:lnTo>
                      <a:pt x="152" y="2"/>
                    </a:lnTo>
                    <a:lnTo>
                      <a:pt x="152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43" name="Freeform 870"/>
              <p:cNvSpPr/>
              <p:nvPr/>
            </p:nvSpPr>
            <p:spPr bwMode="auto">
              <a:xfrm>
                <a:off x="4297363" y="1711325"/>
                <a:ext cx="71438" cy="134938"/>
              </a:xfrm>
              <a:custGeom>
                <a:avLst/>
                <a:gdLst/>
                <a:ahLst/>
                <a:cxnLst>
                  <a:cxn ang="0">
                    <a:pos x="123" y="3"/>
                  </a:cxn>
                  <a:cxn ang="0">
                    <a:pos x="123" y="3"/>
                  </a:cxn>
                  <a:cxn ang="0">
                    <a:pos x="118" y="16"/>
                  </a:cxn>
                  <a:cxn ang="0">
                    <a:pos x="111" y="27"/>
                  </a:cxn>
                  <a:cxn ang="0">
                    <a:pos x="105" y="38"/>
                  </a:cxn>
                  <a:cxn ang="0">
                    <a:pos x="100" y="51"/>
                  </a:cxn>
                  <a:cxn ang="0">
                    <a:pos x="100" y="51"/>
                  </a:cxn>
                  <a:cxn ang="0">
                    <a:pos x="93" y="68"/>
                  </a:cxn>
                  <a:cxn ang="0">
                    <a:pos x="86" y="87"/>
                  </a:cxn>
                  <a:cxn ang="0">
                    <a:pos x="72" y="122"/>
                  </a:cxn>
                  <a:cxn ang="0">
                    <a:pos x="72" y="122"/>
                  </a:cxn>
                  <a:cxn ang="0">
                    <a:pos x="65" y="139"/>
                  </a:cxn>
                  <a:cxn ang="0">
                    <a:pos x="56" y="154"/>
                  </a:cxn>
                  <a:cxn ang="0">
                    <a:pos x="38" y="186"/>
                  </a:cxn>
                  <a:cxn ang="0">
                    <a:pos x="18" y="217"/>
                  </a:cxn>
                  <a:cxn ang="0">
                    <a:pos x="9" y="233"/>
                  </a:cxn>
                  <a:cxn ang="0">
                    <a:pos x="0" y="249"/>
                  </a:cxn>
                  <a:cxn ang="0">
                    <a:pos x="0" y="249"/>
                  </a:cxn>
                  <a:cxn ang="0">
                    <a:pos x="0" y="250"/>
                  </a:cxn>
                  <a:cxn ang="0">
                    <a:pos x="0" y="252"/>
                  </a:cxn>
                  <a:cxn ang="0">
                    <a:pos x="4" y="255"/>
                  </a:cxn>
                  <a:cxn ang="0">
                    <a:pos x="5" y="255"/>
                  </a:cxn>
                  <a:cxn ang="0">
                    <a:pos x="7" y="255"/>
                  </a:cxn>
                  <a:cxn ang="0">
                    <a:pos x="8" y="255"/>
                  </a:cxn>
                  <a:cxn ang="0">
                    <a:pos x="9" y="253"/>
                  </a:cxn>
                  <a:cxn ang="0">
                    <a:pos x="9" y="253"/>
                  </a:cxn>
                  <a:cxn ang="0">
                    <a:pos x="17" y="238"/>
                  </a:cxn>
                  <a:cxn ang="0">
                    <a:pos x="25" y="223"/>
                  </a:cxn>
                  <a:cxn ang="0">
                    <a:pos x="43" y="193"/>
                  </a:cxn>
                  <a:cxn ang="0">
                    <a:pos x="61" y="163"/>
                  </a:cxn>
                  <a:cxn ang="0">
                    <a:pos x="70" y="148"/>
                  </a:cxn>
                  <a:cxn ang="0">
                    <a:pos x="77" y="132"/>
                  </a:cxn>
                  <a:cxn ang="0">
                    <a:pos x="77" y="132"/>
                  </a:cxn>
                  <a:cxn ang="0">
                    <a:pos x="90" y="101"/>
                  </a:cxn>
                  <a:cxn ang="0">
                    <a:pos x="103" y="69"/>
                  </a:cxn>
                  <a:cxn ang="0">
                    <a:pos x="103" y="69"/>
                  </a:cxn>
                  <a:cxn ang="0">
                    <a:pos x="110" y="53"/>
                  </a:cxn>
                  <a:cxn ang="0">
                    <a:pos x="118" y="37"/>
                  </a:cxn>
                  <a:cxn ang="0">
                    <a:pos x="125" y="22"/>
                  </a:cxn>
                  <a:cxn ang="0">
                    <a:pos x="133" y="5"/>
                  </a:cxn>
                  <a:cxn ang="0">
                    <a:pos x="133" y="5"/>
                  </a:cxn>
                  <a:cxn ang="0">
                    <a:pos x="134" y="3"/>
                  </a:cxn>
                  <a:cxn ang="0">
                    <a:pos x="133" y="2"/>
                  </a:cxn>
                  <a:cxn ang="0">
                    <a:pos x="132" y="1"/>
                  </a:cxn>
                  <a:cxn ang="0">
                    <a:pos x="130" y="0"/>
                  </a:cxn>
                  <a:cxn ang="0">
                    <a:pos x="126" y="0"/>
                  </a:cxn>
                  <a:cxn ang="0">
                    <a:pos x="124" y="1"/>
                  </a:cxn>
                  <a:cxn ang="0">
                    <a:pos x="123" y="3"/>
                  </a:cxn>
                  <a:cxn ang="0">
                    <a:pos x="123" y="3"/>
                  </a:cxn>
                </a:cxnLst>
                <a:rect l="0" t="0" r="r" b="b"/>
                <a:pathLst>
                  <a:path w="134" h="255">
                    <a:moveTo>
                      <a:pt x="123" y="3"/>
                    </a:moveTo>
                    <a:lnTo>
                      <a:pt x="123" y="3"/>
                    </a:lnTo>
                    <a:lnTo>
                      <a:pt x="118" y="16"/>
                    </a:lnTo>
                    <a:lnTo>
                      <a:pt x="111" y="27"/>
                    </a:lnTo>
                    <a:lnTo>
                      <a:pt x="105" y="38"/>
                    </a:lnTo>
                    <a:lnTo>
                      <a:pt x="100" y="51"/>
                    </a:lnTo>
                    <a:lnTo>
                      <a:pt x="100" y="51"/>
                    </a:lnTo>
                    <a:lnTo>
                      <a:pt x="93" y="68"/>
                    </a:lnTo>
                    <a:lnTo>
                      <a:pt x="86" y="87"/>
                    </a:lnTo>
                    <a:lnTo>
                      <a:pt x="72" y="122"/>
                    </a:lnTo>
                    <a:lnTo>
                      <a:pt x="72" y="122"/>
                    </a:lnTo>
                    <a:lnTo>
                      <a:pt x="65" y="139"/>
                    </a:lnTo>
                    <a:lnTo>
                      <a:pt x="56" y="154"/>
                    </a:lnTo>
                    <a:lnTo>
                      <a:pt x="38" y="186"/>
                    </a:lnTo>
                    <a:lnTo>
                      <a:pt x="18" y="217"/>
                    </a:lnTo>
                    <a:lnTo>
                      <a:pt x="9" y="233"/>
                    </a:lnTo>
                    <a:lnTo>
                      <a:pt x="0" y="249"/>
                    </a:lnTo>
                    <a:lnTo>
                      <a:pt x="0" y="249"/>
                    </a:lnTo>
                    <a:lnTo>
                      <a:pt x="0" y="250"/>
                    </a:lnTo>
                    <a:lnTo>
                      <a:pt x="0" y="252"/>
                    </a:lnTo>
                    <a:lnTo>
                      <a:pt x="4" y="255"/>
                    </a:lnTo>
                    <a:lnTo>
                      <a:pt x="5" y="255"/>
                    </a:lnTo>
                    <a:lnTo>
                      <a:pt x="7" y="255"/>
                    </a:lnTo>
                    <a:lnTo>
                      <a:pt x="8" y="255"/>
                    </a:lnTo>
                    <a:lnTo>
                      <a:pt x="9" y="253"/>
                    </a:lnTo>
                    <a:lnTo>
                      <a:pt x="9" y="253"/>
                    </a:lnTo>
                    <a:lnTo>
                      <a:pt x="17" y="238"/>
                    </a:lnTo>
                    <a:lnTo>
                      <a:pt x="25" y="223"/>
                    </a:lnTo>
                    <a:lnTo>
                      <a:pt x="43" y="193"/>
                    </a:lnTo>
                    <a:lnTo>
                      <a:pt x="61" y="163"/>
                    </a:lnTo>
                    <a:lnTo>
                      <a:pt x="70" y="148"/>
                    </a:lnTo>
                    <a:lnTo>
                      <a:pt x="77" y="132"/>
                    </a:lnTo>
                    <a:lnTo>
                      <a:pt x="77" y="132"/>
                    </a:lnTo>
                    <a:lnTo>
                      <a:pt x="90" y="101"/>
                    </a:lnTo>
                    <a:lnTo>
                      <a:pt x="103" y="69"/>
                    </a:lnTo>
                    <a:lnTo>
                      <a:pt x="103" y="69"/>
                    </a:lnTo>
                    <a:lnTo>
                      <a:pt x="110" y="53"/>
                    </a:lnTo>
                    <a:lnTo>
                      <a:pt x="118" y="37"/>
                    </a:lnTo>
                    <a:lnTo>
                      <a:pt x="125" y="22"/>
                    </a:lnTo>
                    <a:lnTo>
                      <a:pt x="133" y="5"/>
                    </a:lnTo>
                    <a:lnTo>
                      <a:pt x="133" y="5"/>
                    </a:lnTo>
                    <a:lnTo>
                      <a:pt x="134" y="3"/>
                    </a:lnTo>
                    <a:lnTo>
                      <a:pt x="133" y="2"/>
                    </a:lnTo>
                    <a:lnTo>
                      <a:pt x="132" y="1"/>
                    </a:lnTo>
                    <a:lnTo>
                      <a:pt x="130" y="0"/>
                    </a:lnTo>
                    <a:lnTo>
                      <a:pt x="126" y="0"/>
                    </a:lnTo>
                    <a:lnTo>
                      <a:pt x="124" y="1"/>
                    </a:lnTo>
                    <a:lnTo>
                      <a:pt x="123" y="3"/>
                    </a:lnTo>
                    <a:lnTo>
                      <a:pt x="123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44" name="Freeform 871"/>
              <p:cNvSpPr/>
              <p:nvPr/>
            </p:nvSpPr>
            <p:spPr bwMode="auto">
              <a:xfrm>
                <a:off x="4235450" y="1423988"/>
                <a:ext cx="49213" cy="88900"/>
              </a:xfrm>
              <a:custGeom>
                <a:avLst/>
                <a:gdLst/>
                <a:ahLst/>
                <a:cxnLst>
                  <a:cxn ang="0">
                    <a:pos x="89" y="0"/>
                  </a:cxn>
                  <a:cxn ang="0">
                    <a:pos x="89" y="0"/>
                  </a:cxn>
                  <a:cxn ang="0">
                    <a:pos x="85" y="2"/>
                  </a:cxn>
                  <a:cxn ang="0">
                    <a:pos x="82" y="5"/>
                  </a:cxn>
                  <a:cxn ang="0">
                    <a:pos x="76" y="11"/>
                  </a:cxn>
                  <a:cxn ang="0">
                    <a:pos x="68" y="25"/>
                  </a:cxn>
                  <a:cxn ang="0">
                    <a:pos x="68" y="25"/>
                  </a:cxn>
                  <a:cxn ang="0">
                    <a:pos x="52" y="54"/>
                  </a:cxn>
                  <a:cxn ang="0">
                    <a:pos x="37" y="81"/>
                  </a:cxn>
                  <a:cxn ang="0">
                    <a:pos x="37" y="81"/>
                  </a:cxn>
                  <a:cxn ang="0">
                    <a:pos x="24" y="107"/>
                  </a:cxn>
                  <a:cxn ang="0">
                    <a:pos x="17" y="120"/>
                  </a:cxn>
                  <a:cxn ang="0">
                    <a:pos x="10" y="132"/>
                  </a:cxn>
                  <a:cxn ang="0">
                    <a:pos x="10" y="132"/>
                  </a:cxn>
                  <a:cxn ang="0">
                    <a:pos x="5" y="139"/>
                  </a:cxn>
                  <a:cxn ang="0">
                    <a:pos x="2" y="147"/>
                  </a:cxn>
                  <a:cxn ang="0">
                    <a:pos x="0" y="154"/>
                  </a:cxn>
                  <a:cxn ang="0">
                    <a:pos x="0" y="158"/>
                  </a:cxn>
                  <a:cxn ang="0">
                    <a:pos x="0" y="163"/>
                  </a:cxn>
                  <a:cxn ang="0">
                    <a:pos x="0" y="163"/>
                  </a:cxn>
                  <a:cxn ang="0">
                    <a:pos x="1" y="164"/>
                  </a:cxn>
                  <a:cxn ang="0">
                    <a:pos x="2" y="165"/>
                  </a:cxn>
                  <a:cxn ang="0">
                    <a:pos x="4" y="166"/>
                  </a:cxn>
                  <a:cxn ang="0">
                    <a:pos x="6" y="166"/>
                  </a:cxn>
                  <a:cxn ang="0">
                    <a:pos x="7" y="165"/>
                  </a:cxn>
                  <a:cxn ang="0">
                    <a:pos x="9" y="164"/>
                  </a:cxn>
                  <a:cxn ang="0">
                    <a:pos x="9" y="162"/>
                  </a:cxn>
                  <a:cxn ang="0">
                    <a:pos x="9" y="160"/>
                  </a:cxn>
                  <a:cxn ang="0">
                    <a:pos x="9" y="160"/>
                  </a:cxn>
                  <a:cxn ang="0">
                    <a:pos x="9" y="155"/>
                  </a:cxn>
                  <a:cxn ang="0">
                    <a:pos x="9" y="151"/>
                  </a:cxn>
                  <a:cxn ang="0">
                    <a:pos x="11" y="148"/>
                  </a:cxn>
                  <a:cxn ang="0">
                    <a:pos x="13" y="143"/>
                  </a:cxn>
                  <a:cxn ang="0">
                    <a:pos x="18" y="137"/>
                  </a:cxn>
                  <a:cxn ang="0">
                    <a:pos x="20" y="134"/>
                  </a:cxn>
                  <a:cxn ang="0">
                    <a:pos x="22" y="131"/>
                  </a:cxn>
                  <a:cxn ang="0">
                    <a:pos x="22" y="131"/>
                  </a:cxn>
                  <a:cxn ang="0">
                    <a:pos x="34" y="108"/>
                  </a:cxn>
                  <a:cxn ang="0">
                    <a:pos x="45" y="87"/>
                  </a:cxn>
                  <a:cxn ang="0">
                    <a:pos x="45" y="87"/>
                  </a:cxn>
                  <a:cxn ang="0">
                    <a:pos x="57" y="65"/>
                  </a:cxn>
                  <a:cxn ang="0">
                    <a:pos x="68" y="44"/>
                  </a:cxn>
                  <a:cxn ang="0">
                    <a:pos x="68" y="44"/>
                  </a:cxn>
                  <a:cxn ang="0">
                    <a:pos x="78" y="25"/>
                  </a:cxn>
                  <a:cxn ang="0">
                    <a:pos x="84" y="15"/>
                  </a:cxn>
                  <a:cxn ang="0">
                    <a:pos x="87" y="12"/>
                  </a:cxn>
                  <a:cxn ang="0">
                    <a:pos x="92" y="9"/>
                  </a:cxn>
                  <a:cxn ang="0">
                    <a:pos x="92" y="9"/>
                  </a:cxn>
                  <a:cxn ang="0">
                    <a:pos x="93" y="8"/>
                  </a:cxn>
                  <a:cxn ang="0">
                    <a:pos x="94" y="7"/>
                  </a:cxn>
                  <a:cxn ang="0">
                    <a:pos x="94" y="3"/>
                  </a:cxn>
                  <a:cxn ang="0">
                    <a:pos x="94" y="2"/>
                  </a:cxn>
                  <a:cxn ang="0">
                    <a:pos x="93" y="1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9" y="0"/>
                  </a:cxn>
                </a:cxnLst>
                <a:rect l="0" t="0" r="r" b="b"/>
                <a:pathLst>
                  <a:path w="94" h="166">
                    <a:moveTo>
                      <a:pt x="89" y="0"/>
                    </a:moveTo>
                    <a:lnTo>
                      <a:pt x="89" y="0"/>
                    </a:lnTo>
                    <a:lnTo>
                      <a:pt x="85" y="2"/>
                    </a:lnTo>
                    <a:lnTo>
                      <a:pt x="82" y="5"/>
                    </a:lnTo>
                    <a:lnTo>
                      <a:pt x="76" y="11"/>
                    </a:lnTo>
                    <a:lnTo>
                      <a:pt x="68" y="25"/>
                    </a:lnTo>
                    <a:lnTo>
                      <a:pt x="68" y="25"/>
                    </a:lnTo>
                    <a:lnTo>
                      <a:pt x="52" y="54"/>
                    </a:lnTo>
                    <a:lnTo>
                      <a:pt x="37" y="81"/>
                    </a:lnTo>
                    <a:lnTo>
                      <a:pt x="37" y="81"/>
                    </a:lnTo>
                    <a:lnTo>
                      <a:pt x="24" y="107"/>
                    </a:lnTo>
                    <a:lnTo>
                      <a:pt x="17" y="120"/>
                    </a:lnTo>
                    <a:lnTo>
                      <a:pt x="10" y="132"/>
                    </a:lnTo>
                    <a:lnTo>
                      <a:pt x="10" y="132"/>
                    </a:lnTo>
                    <a:lnTo>
                      <a:pt x="5" y="139"/>
                    </a:lnTo>
                    <a:lnTo>
                      <a:pt x="2" y="147"/>
                    </a:lnTo>
                    <a:lnTo>
                      <a:pt x="0" y="154"/>
                    </a:lnTo>
                    <a:lnTo>
                      <a:pt x="0" y="158"/>
                    </a:lnTo>
                    <a:lnTo>
                      <a:pt x="0" y="163"/>
                    </a:lnTo>
                    <a:lnTo>
                      <a:pt x="0" y="163"/>
                    </a:lnTo>
                    <a:lnTo>
                      <a:pt x="1" y="164"/>
                    </a:lnTo>
                    <a:lnTo>
                      <a:pt x="2" y="165"/>
                    </a:lnTo>
                    <a:lnTo>
                      <a:pt x="4" y="166"/>
                    </a:lnTo>
                    <a:lnTo>
                      <a:pt x="6" y="166"/>
                    </a:lnTo>
                    <a:lnTo>
                      <a:pt x="7" y="165"/>
                    </a:lnTo>
                    <a:lnTo>
                      <a:pt x="9" y="164"/>
                    </a:lnTo>
                    <a:lnTo>
                      <a:pt x="9" y="162"/>
                    </a:lnTo>
                    <a:lnTo>
                      <a:pt x="9" y="160"/>
                    </a:lnTo>
                    <a:lnTo>
                      <a:pt x="9" y="160"/>
                    </a:lnTo>
                    <a:lnTo>
                      <a:pt x="9" y="155"/>
                    </a:lnTo>
                    <a:lnTo>
                      <a:pt x="9" y="151"/>
                    </a:lnTo>
                    <a:lnTo>
                      <a:pt x="11" y="148"/>
                    </a:lnTo>
                    <a:lnTo>
                      <a:pt x="13" y="143"/>
                    </a:lnTo>
                    <a:lnTo>
                      <a:pt x="18" y="137"/>
                    </a:lnTo>
                    <a:lnTo>
                      <a:pt x="20" y="134"/>
                    </a:lnTo>
                    <a:lnTo>
                      <a:pt x="22" y="131"/>
                    </a:lnTo>
                    <a:lnTo>
                      <a:pt x="22" y="131"/>
                    </a:lnTo>
                    <a:lnTo>
                      <a:pt x="34" y="108"/>
                    </a:lnTo>
                    <a:lnTo>
                      <a:pt x="45" y="87"/>
                    </a:lnTo>
                    <a:lnTo>
                      <a:pt x="45" y="87"/>
                    </a:lnTo>
                    <a:lnTo>
                      <a:pt x="57" y="65"/>
                    </a:lnTo>
                    <a:lnTo>
                      <a:pt x="68" y="44"/>
                    </a:lnTo>
                    <a:lnTo>
                      <a:pt x="68" y="44"/>
                    </a:lnTo>
                    <a:lnTo>
                      <a:pt x="78" y="25"/>
                    </a:lnTo>
                    <a:lnTo>
                      <a:pt x="84" y="15"/>
                    </a:lnTo>
                    <a:lnTo>
                      <a:pt x="87" y="12"/>
                    </a:lnTo>
                    <a:lnTo>
                      <a:pt x="92" y="9"/>
                    </a:lnTo>
                    <a:lnTo>
                      <a:pt x="92" y="9"/>
                    </a:lnTo>
                    <a:lnTo>
                      <a:pt x="93" y="8"/>
                    </a:lnTo>
                    <a:lnTo>
                      <a:pt x="94" y="7"/>
                    </a:lnTo>
                    <a:lnTo>
                      <a:pt x="94" y="3"/>
                    </a:lnTo>
                    <a:lnTo>
                      <a:pt x="94" y="2"/>
                    </a:lnTo>
                    <a:lnTo>
                      <a:pt x="93" y="1"/>
                    </a:lnTo>
                    <a:lnTo>
                      <a:pt x="91" y="0"/>
                    </a:lnTo>
                    <a:lnTo>
                      <a:pt x="89" y="0"/>
                    </a:lnTo>
                    <a:lnTo>
                      <a:pt x="89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45" name="Freeform 872"/>
              <p:cNvSpPr/>
              <p:nvPr/>
            </p:nvSpPr>
            <p:spPr bwMode="auto">
              <a:xfrm>
                <a:off x="4275138" y="1435100"/>
                <a:ext cx="65088" cy="107950"/>
              </a:xfrm>
              <a:custGeom>
                <a:avLst/>
                <a:gdLst/>
                <a:ahLst/>
                <a:cxnLst>
                  <a:cxn ang="0">
                    <a:pos x="117" y="0"/>
                  </a:cxn>
                  <a:cxn ang="0">
                    <a:pos x="117" y="0"/>
                  </a:cxn>
                  <a:cxn ang="0">
                    <a:pos x="106" y="9"/>
                  </a:cxn>
                  <a:cxn ang="0">
                    <a:pos x="97" y="18"/>
                  </a:cxn>
                  <a:cxn ang="0">
                    <a:pos x="89" y="27"/>
                  </a:cxn>
                  <a:cxn ang="0">
                    <a:pos x="82" y="39"/>
                  </a:cxn>
                  <a:cxn ang="0">
                    <a:pos x="74" y="50"/>
                  </a:cxn>
                  <a:cxn ang="0">
                    <a:pos x="68" y="61"/>
                  </a:cxn>
                  <a:cxn ang="0">
                    <a:pos x="58" y="84"/>
                  </a:cxn>
                  <a:cxn ang="0">
                    <a:pos x="58" y="84"/>
                  </a:cxn>
                  <a:cxn ang="0">
                    <a:pos x="31" y="142"/>
                  </a:cxn>
                  <a:cxn ang="0">
                    <a:pos x="18" y="170"/>
                  </a:cxn>
                  <a:cxn ang="0">
                    <a:pos x="9" y="183"/>
                  </a:cxn>
                  <a:cxn ang="0">
                    <a:pos x="1" y="197"/>
                  </a:cxn>
                  <a:cxn ang="0">
                    <a:pos x="1" y="197"/>
                  </a:cxn>
                  <a:cxn ang="0">
                    <a:pos x="0" y="199"/>
                  </a:cxn>
                  <a:cxn ang="0">
                    <a:pos x="1" y="201"/>
                  </a:cxn>
                  <a:cxn ang="0">
                    <a:pos x="1" y="202"/>
                  </a:cxn>
                  <a:cxn ang="0">
                    <a:pos x="3" y="203"/>
                  </a:cxn>
                  <a:cxn ang="0">
                    <a:pos x="4" y="204"/>
                  </a:cxn>
                  <a:cxn ang="0">
                    <a:pos x="6" y="204"/>
                  </a:cxn>
                  <a:cxn ang="0">
                    <a:pos x="8" y="203"/>
                  </a:cxn>
                  <a:cxn ang="0">
                    <a:pos x="9" y="202"/>
                  </a:cxn>
                  <a:cxn ang="0">
                    <a:pos x="9" y="202"/>
                  </a:cxn>
                  <a:cxn ang="0">
                    <a:pos x="23" y="180"/>
                  </a:cxn>
                  <a:cxn ang="0">
                    <a:pos x="36" y="157"/>
                  </a:cxn>
                  <a:cxn ang="0">
                    <a:pos x="48" y="134"/>
                  </a:cxn>
                  <a:cxn ang="0">
                    <a:pos x="57" y="110"/>
                  </a:cxn>
                  <a:cxn ang="0">
                    <a:pos x="57" y="110"/>
                  </a:cxn>
                  <a:cxn ang="0">
                    <a:pos x="68" y="83"/>
                  </a:cxn>
                  <a:cxn ang="0">
                    <a:pos x="74" y="69"/>
                  </a:cxn>
                  <a:cxn ang="0">
                    <a:pos x="82" y="54"/>
                  </a:cxn>
                  <a:cxn ang="0">
                    <a:pos x="90" y="41"/>
                  </a:cxn>
                  <a:cxn ang="0">
                    <a:pos x="100" y="28"/>
                  </a:cxn>
                  <a:cxn ang="0">
                    <a:pos x="111" y="18"/>
                  </a:cxn>
                  <a:cxn ang="0">
                    <a:pos x="122" y="9"/>
                  </a:cxn>
                  <a:cxn ang="0">
                    <a:pos x="122" y="9"/>
                  </a:cxn>
                  <a:cxn ang="0">
                    <a:pos x="123" y="8"/>
                  </a:cxn>
                  <a:cxn ang="0">
                    <a:pos x="124" y="6"/>
                  </a:cxn>
                  <a:cxn ang="0">
                    <a:pos x="124" y="4"/>
                  </a:cxn>
                  <a:cxn ang="0">
                    <a:pos x="123" y="3"/>
                  </a:cxn>
                  <a:cxn ang="0">
                    <a:pos x="122" y="2"/>
                  </a:cxn>
                  <a:cxn ang="0">
                    <a:pos x="120" y="0"/>
                  </a:cxn>
                  <a:cxn ang="0">
                    <a:pos x="119" y="0"/>
                  </a:cxn>
                  <a:cxn ang="0">
                    <a:pos x="117" y="0"/>
                  </a:cxn>
                  <a:cxn ang="0">
                    <a:pos x="117" y="0"/>
                  </a:cxn>
                </a:cxnLst>
                <a:rect l="0" t="0" r="r" b="b"/>
                <a:pathLst>
                  <a:path w="124" h="204">
                    <a:moveTo>
                      <a:pt x="117" y="0"/>
                    </a:moveTo>
                    <a:lnTo>
                      <a:pt x="117" y="0"/>
                    </a:lnTo>
                    <a:lnTo>
                      <a:pt x="106" y="9"/>
                    </a:lnTo>
                    <a:lnTo>
                      <a:pt x="97" y="18"/>
                    </a:lnTo>
                    <a:lnTo>
                      <a:pt x="89" y="27"/>
                    </a:lnTo>
                    <a:lnTo>
                      <a:pt x="82" y="39"/>
                    </a:lnTo>
                    <a:lnTo>
                      <a:pt x="74" y="50"/>
                    </a:lnTo>
                    <a:lnTo>
                      <a:pt x="68" y="61"/>
                    </a:lnTo>
                    <a:lnTo>
                      <a:pt x="58" y="84"/>
                    </a:lnTo>
                    <a:lnTo>
                      <a:pt x="58" y="84"/>
                    </a:lnTo>
                    <a:lnTo>
                      <a:pt x="31" y="142"/>
                    </a:lnTo>
                    <a:lnTo>
                      <a:pt x="18" y="170"/>
                    </a:lnTo>
                    <a:lnTo>
                      <a:pt x="9" y="183"/>
                    </a:lnTo>
                    <a:lnTo>
                      <a:pt x="1" y="197"/>
                    </a:lnTo>
                    <a:lnTo>
                      <a:pt x="1" y="197"/>
                    </a:lnTo>
                    <a:lnTo>
                      <a:pt x="0" y="199"/>
                    </a:lnTo>
                    <a:lnTo>
                      <a:pt x="1" y="201"/>
                    </a:lnTo>
                    <a:lnTo>
                      <a:pt x="1" y="202"/>
                    </a:lnTo>
                    <a:lnTo>
                      <a:pt x="3" y="203"/>
                    </a:lnTo>
                    <a:lnTo>
                      <a:pt x="4" y="204"/>
                    </a:lnTo>
                    <a:lnTo>
                      <a:pt x="6" y="204"/>
                    </a:lnTo>
                    <a:lnTo>
                      <a:pt x="8" y="203"/>
                    </a:lnTo>
                    <a:lnTo>
                      <a:pt x="9" y="202"/>
                    </a:lnTo>
                    <a:lnTo>
                      <a:pt x="9" y="202"/>
                    </a:lnTo>
                    <a:lnTo>
                      <a:pt x="23" y="180"/>
                    </a:lnTo>
                    <a:lnTo>
                      <a:pt x="36" y="157"/>
                    </a:lnTo>
                    <a:lnTo>
                      <a:pt x="48" y="134"/>
                    </a:lnTo>
                    <a:lnTo>
                      <a:pt x="57" y="110"/>
                    </a:lnTo>
                    <a:lnTo>
                      <a:pt x="57" y="110"/>
                    </a:lnTo>
                    <a:lnTo>
                      <a:pt x="68" y="83"/>
                    </a:lnTo>
                    <a:lnTo>
                      <a:pt x="74" y="69"/>
                    </a:lnTo>
                    <a:lnTo>
                      <a:pt x="82" y="54"/>
                    </a:lnTo>
                    <a:lnTo>
                      <a:pt x="90" y="41"/>
                    </a:lnTo>
                    <a:lnTo>
                      <a:pt x="100" y="28"/>
                    </a:lnTo>
                    <a:lnTo>
                      <a:pt x="111" y="18"/>
                    </a:lnTo>
                    <a:lnTo>
                      <a:pt x="122" y="9"/>
                    </a:lnTo>
                    <a:lnTo>
                      <a:pt x="122" y="9"/>
                    </a:lnTo>
                    <a:lnTo>
                      <a:pt x="123" y="8"/>
                    </a:lnTo>
                    <a:lnTo>
                      <a:pt x="124" y="6"/>
                    </a:lnTo>
                    <a:lnTo>
                      <a:pt x="124" y="4"/>
                    </a:lnTo>
                    <a:lnTo>
                      <a:pt x="123" y="3"/>
                    </a:lnTo>
                    <a:lnTo>
                      <a:pt x="122" y="2"/>
                    </a:lnTo>
                    <a:lnTo>
                      <a:pt x="120" y="0"/>
                    </a:lnTo>
                    <a:lnTo>
                      <a:pt x="119" y="0"/>
                    </a:lnTo>
                    <a:lnTo>
                      <a:pt x="117" y="0"/>
                    </a:lnTo>
                    <a:lnTo>
                      <a:pt x="117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46" name="Freeform 873"/>
              <p:cNvSpPr/>
              <p:nvPr/>
            </p:nvSpPr>
            <p:spPr bwMode="auto">
              <a:xfrm>
                <a:off x="4318000" y="1447800"/>
                <a:ext cx="74613" cy="104775"/>
              </a:xfrm>
              <a:custGeom>
                <a:avLst/>
                <a:gdLst/>
                <a:ahLst/>
                <a:cxnLst>
                  <a:cxn ang="0">
                    <a:pos x="132" y="3"/>
                  </a:cxn>
                  <a:cxn ang="0">
                    <a:pos x="132" y="3"/>
                  </a:cxn>
                  <a:cxn ang="0">
                    <a:pos x="130" y="8"/>
                  </a:cxn>
                  <a:cxn ang="0">
                    <a:pos x="127" y="14"/>
                  </a:cxn>
                  <a:cxn ang="0">
                    <a:pos x="123" y="19"/>
                  </a:cxn>
                  <a:cxn ang="0">
                    <a:pos x="118" y="23"/>
                  </a:cxn>
                  <a:cxn ang="0">
                    <a:pos x="108" y="32"/>
                  </a:cxn>
                  <a:cxn ang="0">
                    <a:pos x="100" y="42"/>
                  </a:cxn>
                  <a:cxn ang="0">
                    <a:pos x="100" y="42"/>
                  </a:cxn>
                  <a:cxn ang="0">
                    <a:pos x="85" y="62"/>
                  </a:cxn>
                  <a:cxn ang="0">
                    <a:pos x="71" y="83"/>
                  </a:cxn>
                  <a:cxn ang="0">
                    <a:pos x="71" y="83"/>
                  </a:cxn>
                  <a:cxn ang="0">
                    <a:pos x="36" y="133"/>
                  </a:cxn>
                  <a:cxn ang="0">
                    <a:pos x="36" y="133"/>
                  </a:cxn>
                  <a:cxn ang="0">
                    <a:pos x="28" y="148"/>
                  </a:cxn>
                  <a:cxn ang="0">
                    <a:pos x="19" y="163"/>
                  </a:cxn>
                  <a:cxn ang="0">
                    <a:pos x="11" y="178"/>
                  </a:cxn>
                  <a:cxn ang="0">
                    <a:pos x="6" y="184"/>
                  </a:cxn>
                  <a:cxn ang="0">
                    <a:pos x="1" y="191"/>
                  </a:cxn>
                  <a:cxn ang="0">
                    <a:pos x="1" y="191"/>
                  </a:cxn>
                  <a:cxn ang="0">
                    <a:pos x="0" y="192"/>
                  </a:cxn>
                  <a:cxn ang="0">
                    <a:pos x="0" y="194"/>
                  </a:cxn>
                  <a:cxn ang="0">
                    <a:pos x="0" y="196"/>
                  </a:cxn>
                  <a:cxn ang="0">
                    <a:pos x="1" y="198"/>
                  </a:cxn>
                  <a:cxn ang="0">
                    <a:pos x="3" y="199"/>
                  </a:cxn>
                  <a:cxn ang="0">
                    <a:pos x="4" y="200"/>
                  </a:cxn>
                  <a:cxn ang="0">
                    <a:pos x="6" y="199"/>
                  </a:cxn>
                  <a:cxn ang="0">
                    <a:pos x="7" y="198"/>
                  </a:cxn>
                  <a:cxn ang="0">
                    <a:pos x="7" y="198"/>
                  </a:cxn>
                  <a:cxn ang="0">
                    <a:pos x="15" y="187"/>
                  </a:cxn>
                  <a:cxn ang="0">
                    <a:pos x="22" y="176"/>
                  </a:cxn>
                  <a:cxn ang="0">
                    <a:pos x="35" y="153"/>
                  </a:cxn>
                  <a:cxn ang="0">
                    <a:pos x="35" y="153"/>
                  </a:cxn>
                  <a:cxn ang="0">
                    <a:pos x="44" y="139"/>
                  </a:cxn>
                  <a:cxn ang="0">
                    <a:pos x="54" y="124"/>
                  </a:cxn>
                  <a:cxn ang="0">
                    <a:pos x="74" y="95"/>
                  </a:cxn>
                  <a:cxn ang="0">
                    <a:pos x="74" y="95"/>
                  </a:cxn>
                  <a:cxn ang="0">
                    <a:pos x="108" y="46"/>
                  </a:cxn>
                  <a:cxn ang="0">
                    <a:pos x="108" y="46"/>
                  </a:cxn>
                  <a:cxn ang="0">
                    <a:pos x="112" y="41"/>
                  </a:cxn>
                  <a:cxn ang="0">
                    <a:pos x="117" y="36"/>
                  </a:cxn>
                  <a:cxn ang="0">
                    <a:pos x="127" y="27"/>
                  </a:cxn>
                  <a:cxn ang="0">
                    <a:pos x="132" y="23"/>
                  </a:cxn>
                  <a:cxn ang="0">
                    <a:pos x="136" y="18"/>
                  </a:cxn>
                  <a:cxn ang="0">
                    <a:pos x="139" y="12"/>
                  </a:cxn>
                  <a:cxn ang="0">
                    <a:pos x="141" y="5"/>
                  </a:cxn>
                  <a:cxn ang="0">
                    <a:pos x="141" y="5"/>
                  </a:cxn>
                  <a:cxn ang="0">
                    <a:pos x="141" y="3"/>
                  </a:cxn>
                  <a:cxn ang="0">
                    <a:pos x="140" y="2"/>
                  </a:cxn>
                  <a:cxn ang="0">
                    <a:pos x="139" y="1"/>
                  </a:cxn>
                  <a:cxn ang="0">
                    <a:pos x="138" y="0"/>
                  </a:cxn>
                  <a:cxn ang="0">
                    <a:pos x="136" y="0"/>
                  </a:cxn>
                  <a:cxn ang="0">
                    <a:pos x="134" y="0"/>
                  </a:cxn>
                  <a:cxn ang="0">
                    <a:pos x="133" y="1"/>
                  </a:cxn>
                  <a:cxn ang="0">
                    <a:pos x="132" y="3"/>
                  </a:cxn>
                  <a:cxn ang="0">
                    <a:pos x="132" y="3"/>
                  </a:cxn>
                </a:cxnLst>
                <a:rect l="0" t="0" r="r" b="b"/>
                <a:pathLst>
                  <a:path w="141" h="200">
                    <a:moveTo>
                      <a:pt x="132" y="3"/>
                    </a:moveTo>
                    <a:lnTo>
                      <a:pt x="132" y="3"/>
                    </a:lnTo>
                    <a:lnTo>
                      <a:pt x="130" y="8"/>
                    </a:lnTo>
                    <a:lnTo>
                      <a:pt x="127" y="14"/>
                    </a:lnTo>
                    <a:lnTo>
                      <a:pt x="123" y="19"/>
                    </a:lnTo>
                    <a:lnTo>
                      <a:pt x="118" y="23"/>
                    </a:lnTo>
                    <a:lnTo>
                      <a:pt x="108" y="32"/>
                    </a:lnTo>
                    <a:lnTo>
                      <a:pt x="100" y="42"/>
                    </a:lnTo>
                    <a:lnTo>
                      <a:pt x="100" y="42"/>
                    </a:lnTo>
                    <a:lnTo>
                      <a:pt x="85" y="62"/>
                    </a:lnTo>
                    <a:lnTo>
                      <a:pt x="71" y="83"/>
                    </a:lnTo>
                    <a:lnTo>
                      <a:pt x="71" y="83"/>
                    </a:lnTo>
                    <a:lnTo>
                      <a:pt x="36" y="133"/>
                    </a:lnTo>
                    <a:lnTo>
                      <a:pt x="36" y="133"/>
                    </a:lnTo>
                    <a:lnTo>
                      <a:pt x="28" y="148"/>
                    </a:lnTo>
                    <a:lnTo>
                      <a:pt x="19" y="163"/>
                    </a:lnTo>
                    <a:lnTo>
                      <a:pt x="11" y="178"/>
                    </a:lnTo>
                    <a:lnTo>
                      <a:pt x="6" y="184"/>
                    </a:lnTo>
                    <a:lnTo>
                      <a:pt x="1" y="191"/>
                    </a:lnTo>
                    <a:lnTo>
                      <a:pt x="1" y="191"/>
                    </a:lnTo>
                    <a:lnTo>
                      <a:pt x="0" y="192"/>
                    </a:lnTo>
                    <a:lnTo>
                      <a:pt x="0" y="194"/>
                    </a:lnTo>
                    <a:lnTo>
                      <a:pt x="0" y="196"/>
                    </a:lnTo>
                    <a:lnTo>
                      <a:pt x="1" y="198"/>
                    </a:lnTo>
                    <a:lnTo>
                      <a:pt x="3" y="199"/>
                    </a:lnTo>
                    <a:lnTo>
                      <a:pt x="4" y="200"/>
                    </a:lnTo>
                    <a:lnTo>
                      <a:pt x="6" y="199"/>
                    </a:lnTo>
                    <a:lnTo>
                      <a:pt x="7" y="198"/>
                    </a:lnTo>
                    <a:lnTo>
                      <a:pt x="7" y="198"/>
                    </a:lnTo>
                    <a:lnTo>
                      <a:pt x="15" y="187"/>
                    </a:lnTo>
                    <a:lnTo>
                      <a:pt x="22" y="176"/>
                    </a:lnTo>
                    <a:lnTo>
                      <a:pt x="35" y="153"/>
                    </a:lnTo>
                    <a:lnTo>
                      <a:pt x="35" y="153"/>
                    </a:lnTo>
                    <a:lnTo>
                      <a:pt x="44" y="139"/>
                    </a:lnTo>
                    <a:lnTo>
                      <a:pt x="54" y="124"/>
                    </a:lnTo>
                    <a:lnTo>
                      <a:pt x="74" y="95"/>
                    </a:lnTo>
                    <a:lnTo>
                      <a:pt x="74" y="95"/>
                    </a:lnTo>
                    <a:lnTo>
                      <a:pt x="108" y="46"/>
                    </a:lnTo>
                    <a:lnTo>
                      <a:pt x="108" y="46"/>
                    </a:lnTo>
                    <a:lnTo>
                      <a:pt x="112" y="41"/>
                    </a:lnTo>
                    <a:lnTo>
                      <a:pt x="117" y="36"/>
                    </a:lnTo>
                    <a:lnTo>
                      <a:pt x="127" y="27"/>
                    </a:lnTo>
                    <a:lnTo>
                      <a:pt x="132" y="23"/>
                    </a:lnTo>
                    <a:lnTo>
                      <a:pt x="136" y="18"/>
                    </a:lnTo>
                    <a:lnTo>
                      <a:pt x="139" y="12"/>
                    </a:lnTo>
                    <a:lnTo>
                      <a:pt x="141" y="5"/>
                    </a:lnTo>
                    <a:lnTo>
                      <a:pt x="141" y="5"/>
                    </a:lnTo>
                    <a:lnTo>
                      <a:pt x="141" y="3"/>
                    </a:lnTo>
                    <a:lnTo>
                      <a:pt x="140" y="2"/>
                    </a:lnTo>
                    <a:lnTo>
                      <a:pt x="139" y="1"/>
                    </a:lnTo>
                    <a:lnTo>
                      <a:pt x="138" y="0"/>
                    </a:lnTo>
                    <a:lnTo>
                      <a:pt x="136" y="0"/>
                    </a:lnTo>
                    <a:lnTo>
                      <a:pt x="134" y="0"/>
                    </a:lnTo>
                    <a:lnTo>
                      <a:pt x="133" y="1"/>
                    </a:lnTo>
                    <a:lnTo>
                      <a:pt x="132" y="3"/>
                    </a:lnTo>
                    <a:lnTo>
                      <a:pt x="132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47" name="Freeform 874"/>
              <p:cNvSpPr/>
              <p:nvPr/>
            </p:nvSpPr>
            <p:spPr bwMode="auto">
              <a:xfrm>
                <a:off x="4367213" y="1470025"/>
                <a:ext cx="53975" cy="92075"/>
              </a:xfrm>
              <a:custGeom>
                <a:avLst/>
                <a:gdLst/>
                <a:ahLst/>
                <a:cxnLst>
                  <a:cxn ang="0">
                    <a:pos x="100" y="3"/>
                  </a:cxn>
                  <a:cxn ang="0">
                    <a:pos x="100" y="3"/>
                  </a:cxn>
                  <a:cxn ang="0">
                    <a:pos x="98" y="1"/>
                  </a:cxn>
                  <a:cxn ang="0">
                    <a:pos x="96" y="0"/>
                  </a:cxn>
                  <a:cxn ang="0">
                    <a:pos x="94" y="0"/>
                  </a:cxn>
                  <a:cxn ang="0">
                    <a:pos x="92" y="1"/>
                  </a:cxn>
                  <a:cxn ang="0">
                    <a:pos x="86" y="6"/>
                  </a:cxn>
                  <a:cxn ang="0">
                    <a:pos x="86" y="6"/>
                  </a:cxn>
                  <a:cxn ang="0">
                    <a:pos x="85" y="8"/>
                  </a:cxn>
                  <a:cxn ang="0">
                    <a:pos x="86" y="11"/>
                  </a:cxn>
                  <a:cxn ang="0">
                    <a:pos x="87" y="13"/>
                  </a:cxn>
                  <a:cxn ang="0">
                    <a:pos x="91" y="14"/>
                  </a:cxn>
                  <a:cxn ang="0">
                    <a:pos x="91" y="14"/>
                  </a:cxn>
                  <a:cxn ang="0">
                    <a:pos x="89" y="21"/>
                  </a:cxn>
                  <a:cxn ang="0">
                    <a:pos x="85" y="31"/>
                  </a:cxn>
                  <a:cxn ang="0">
                    <a:pos x="81" y="39"/>
                  </a:cxn>
                  <a:cxn ang="0">
                    <a:pos x="77" y="47"/>
                  </a:cxn>
                  <a:cxn ang="0">
                    <a:pos x="67" y="64"/>
                  </a:cxn>
                  <a:cxn ang="0">
                    <a:pos x="58" y="77"/>
                  </a:cxn>
                  <a:cxn ang="0">
                    <a:pos x="58" y="77"/>
                  </a:cxn>
                  <a:cxn ang="0">
                    <a:pos x="44" y="99"/>
                  </a:cxn>
                  <a:cxn ang="0">
                    <a:pos x="31" y="119"/>
                  </a:cxn>
                  <a:cxn ang="0">
                    <a:pos x="18" y="141"/>
                  </a:cxn>
                  <a:cxn ang="0">
                    <a:pos x="4" y="163"/>
                  </a:cxn>
                  <a:cxn ang="0">
                    <a:pos x="4" y="163"/>
                  </a:cxn>
                  <a:cxn ang="0">
                    <a:pos x="2" y="165"/>
                  </a:cxn>
                  <a:cxn ang="0">
                    <a:pos x="1" y="169"/>
                  </a:cxn>
                  <a:cxn ang="0">
                    <a:pos x="1" y="169"/>
                  </a:cxn>
                  <a:cxn ang="0">
                    <a:pos x="0" y="171"/>
                  </a:cxn>
                  <a:cxn ang="0">
                    <a:pos x="1" y="172"/>
                  </a:cxn>
                  <a:cxn ang="0">
                    <a:pos x="3" y="174"/>
                  </a:cxn>
                  <a:cxn ang="0">
                    <a:pos x="6" y="174"/>
                  </a:cxn>
                  <a:cxn ang="0">
                    <a:pos x="8" y="174"/>
                  </a:cxn>
                  <a:cxn ang="0">
                    <a:pos x="9" y="172"/>
                  </a:cxn>
                  <a:cxn ang="0">
                    <a:pos x="9" y="172"/>
                  </a:cxn>
                  <a:cxn ang="0">
                    <a:pos x="10" y="171"/>
                  </a:cxn>
                  <a:cxn ang="0">
                    <a:pos x="11" y="170"/>
                  </a:cxn>
                  <a:cxn ang="0">
                    <a:pos x="11" y="170"/>
                  </a:cxn>
                  <a:cxn ang="0">
                    <a:pos x="13" y="169"/>
                  </a:cxn>
                  <a:cxn ang="0">
                    <a:pos x="14" y="168"/>
                  </a:cxn>
                  <a:cxn ang="0">
                    <a:pos x="14" y="167"/>
                  </a:cxn>
                  <a:cxn ang="0">
                    <a:pos x="14" y="165"/>
                  </a:cxn>
                  <a:cxn ang="0">
                    <a:pos x="14" y="165"/>
                  </a:cxn>
                  <a:cxn ang="0">
                    <a:pos x="30" y="141"/>
                  </a:cxn>
                  <a:cxn ang="0">
                    <a:pos x="44" y="116"/>
                  </a:cxn>
                  <a:cxn ang="0">
                    <a:pos x="60" y="93"/>
                  </a:cxn>
                  <a:cxn ang="0">
                    <a:pos x="75" y="69"/>
                  </a:cxn>
                  <a:cxn ang="0">
                    <a:pos x="75" y="69"/>
                  </a:cxn>
                  <a:cxn ang="0">
                    <a:pos x="84" y="54"/>
                  </a:cxn>
                  <a:cxn ang="0">
                    <a:pos x="93" y="37"/>
                  </a:cxn>
                  <a:cxn ang="0">
                    <a:pos x="96" y="29"/>
                  </a:cxn>
                  <a:cxn ang="0">
                    <a:pos x="99" y="19"/>
                  </a:cxn>
                  <a:cxn ang="0">
                    <a:pos x="100" y="11"/>
                  </a:cxn>
                  <a:cxn ang="0">
                    <a:pos x="100" y="3"/>
                  </a:cxn>
                  <a:cxn ang="0">
                    <a:pos x="100" y="3"/>
                  </a:cxn>
                </a:cxnLst>
                <a:rect l="0" t="0" r="r" b="b"/>
                <a:pathLst>
                  <a:path w="100" h="174">
                    <a:moveTo>
                      <a:pt x="100" y="3"/>
                    </a:moveTo>
                    <a:lnTo>
                      <a:pt x="100" y="3"/>
                    </a:lnTo>
                    <a:lnTo>
                      <a:pt x="98" y="1"/>
                    </a:lnTo>
                    <a:lnTo>
                      <a:pt x="96" y="0"/>
                    </a:lnTo>
                    <a:lnTo>
                      <a:pt x="94" y="0"/>
                    </a:lnTo>
                    <a:lnTo>
                      <a:pt x="92" y="1"/>
                    </a:lnTo>
                    <a:lnTo>
                      <a:pt x="86" y="6"/>
                    </a:lnTo>
                    <a:lnTo>
                      <a:pt x="86" y="6"/>
                    </a:lnTo>
                    <a:lnTo>
                      <a:pt x="85" y="8"/>
                    </a:lnTo>
                    <a:lnTo>
                      <a:pt x="86" y="11"/>
                    </a:lnTo>
                    <a:lnTo>
                      <a:pt x="87" y="13"/>
                    </a:lnTo>
                    <a:lnTo>
                      <a:pt x="91" y="14"/>
                    </a:lnTo>
                    <a:lnTo>
                      <a:pt x="91" y="14"/>
                    </a:lnTo>
                    <a:lnTo>
                      <a:pt x="89" y="21"/>
                    </a:lnTo>
                    <a:lnTo>
                      <a:pt x="85" y="31"/>
                    </a:lnTo>
                    <a:lnTo>
                      <a:pt x="81" y="39"/>
                    </a:lnTo>
                    <a:lnTo>
                      <a:pt x="77" y="47"/>
                    </a:lnTo>
                    <a:lnTo>
                      <a:pt x="67" y="64"/>
                    </a:lnTo>
                    <a:lnTo>
                      <a:pt x="58" y="77"/>
                    </a:lnTo>
                    <a:lnTo>
                      <a:pt x="58" y="77"/>
                    </a:lnTo>
                    <a:lnTo>
                      <a:pt x="44" y="99"/>
                    </a:lnTo>
                    <a:lnTo>
                      <a:pt x="31" y="119"/>
                    </a:lnTo>
                    <a:lnTo>
                      <a:pt x="18" y="141"/>
                    </a:lnTo>
                    <a:lnTo>
                      <a:pt x="4" y="163"/>
                    </a:lnTo>
                    <a:lnTo>
                      <a:pt x="4" y="163"/>
                    </a:lnTo>
                    <a:lnTo>
                      <a:pt x="2" y="165"/>
                    </a:lnTo>
                    <a:lnTo>
                      <a:pt x="1" y="169"/>
                    </a:lnTo>
                    <a:lnTo>
                      <a:pt x="1" y="169"/>
                    </a:lnTo>
                    <a:lnTo>
                      <a:pt x="0" y="171"/>
                    </a:lnTo>
                    <a:lnTo>
                      <a:pt x="1" y="172"/>
                    </a:lnTo>
                    <a:lnTo>
                      <a:pt x="3" y="174"/>
                    </a:lnTo>
                    <a:lnTo>
                      <a:pt x="6" y="174"/>
                    </a:lnTo>
                    <a:lnTo>
                      <a:pt x="8" y="174"/>
                    </a:lnTo>
                    <a:lnTo>
                      <a:pt x="9" y="172"/>
                    </a:lnTo>
                    <a:lnTo>
                      <a:pt x="9" y="172"/>
                    </a:lnTo>
                    <a:lnTo>
                      <a:pt x="10" y="171"/>
                    </a:lnTo>
                    <a:lnTo>
                      <a:pt x="11" y="170"/>
                    </a:lnTo>
                    <a:lnTo>
                      <a:pt x="11" y="170"/>
                    </a:lnTo>
                    <a:lnTo>
                      <a:pt x="13" y="169"/>
                    </a:lnTo>
                    <a:lnTo>
                      <a:pt x="14" y="168"/>
                    </a:lnTo>
                    <a:lnTo>
                      <a:pt x="14" y="167"/>
                    </a:lnTo>
                    <a:lnTo>
                      <a:pt x="14" y="165"/>
                    </a:lnTo>
                    <a:lnTo>
                      <a:pt x="14" y="165"/>
                    </a:lnTo>
                    <a:lnTo>
                      <a:pt x="30" y="141"/>
                    </a:lnTo>
                    <a:lnTo>
                      <a:pt x="44" y="116"/>
                    </a:lnTo>
                    <a:lnTo>
                      <a:pt x="60" y="93"/>
                    </a:lnTo>
                    <a:lnTo>
                      <a:pt x="75" y="69"/>
                    </a:lnTo>
                    <a:lnTo>
                      <a:pt x="75" y="69"/>
                    </a:lnTo>
                    <a:lnTo>
                      <a:pt x="84" y="54"/>
                    </a:lnTo>
                    <a:lnTo>
                      <a:pt x="93" y="37"/>
                    </a:lnTo>
                    <a:lnTo>
                      <a:pt x="96" y="29"/>
                    </a:lnTo>
                    <a:lnTo>
                      <a:pt x="99" y="19"/>
                    </a:lnTo>
                    <a:lnTo>
                      <a:pt x="100" y="11"/>
                    </a:lnTo>
                    <a:lnTo>
                      <a:pt x="100" y="3"/>
                    </a:lnTo>
                    <a:lnTo>
                      <a:pt x="100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48" name="Freeform 875"/>
              <p:cNvSpPr/>
              <p:nvPr/>
            </p:nvSpPr>
            <p:spPr bwMode="auto">
              <a:xfrm>
                <a:off x="4392613" y="1492250"/>
                <a:ext cx="60325" cy="103188"/>
              </a:xfrm>
              <a:custGeom>
                <a:avLst/>
                <a:gdLst/>
                <a:ahLst/>
                <a:cxnLst>
                  <a:cxn ang="0">
                    <a:pos x="106" y="3"/>
                  </a:cxn>
                  <a:cxn ang="0">
                    <a:pos x="106" y="3"/>
                  </a:cxn>
                  <a:cxn ang="0">
                    <a:pos x="79" y="51"/>
                  </a:cxn>
                  <a:cxn ang="0">
                    <a:pos x="65" y="74"/>
                  </a:cxn>
                  <a:cxn ang="0">
                    <a:pos x="50" y="98"/>
                  </a:cxn>
                  <a:cxn ang="0">
                    <a:pos x="50" y="98"/>
                  </a:cxn>
                  <a:cxn ang="0">
                    <a:pos x="36" y="120"/>
                  </a:cxn>
                  <a:cxn ang="0">
                    <a:pos x="23" y="141"/>
                  </a:cxn>
                  <a:cxn ang="0">
                    <a:pos x="11" y="164"/>
                  </a:cxn>
                  <a:cxn ang="0">
                    <a:pos x="5" y="177"/>
                  </a:cxn>
                  <a:cxn ang="0">
                    <a:pos x="0" y="189"/>
                  </a:cxn>
                  <a:cxn ang="0">
                    <a:pos x="0" y="189"/>
                  </a:cxn>
                  <a:cxn ang="0">
                    <a:pos x="0" y="191"/>
                  </a:cxn>
                  <a:cxn ang="0">
                    <a:pos x="1" y="192"/>
                  </a:cxn>
                  <a:cxn ang="0">
                    <a:pos x="2" y="193"/>
                  </a:cxn>
                  <a:cxn ang="0">
                    <a:pos x="3" y="194"/>
                  </a:cxn>
                  <a:cxn ang="0">
                    <a:pos x="5" y="194"/>
                  </a:cxn>
                  <a:cxn ang="0">
                    <a:pos x="7" y="194"/>
                  </a:cxn>
                  <a:cxn ang="0">
                    <a:pos x="8" y="193"/>
                  </a:cxn>
                  <a:cxn ang="0">
                    <a:pos x="10" y="191"/>
                  </a:cxn>
                  <a:cxn ang="0">
                    <a:pos x="10" y="191"/>
                  </a:cxn>
                  <a:cxn ang="0">
                    <a:pos x="15" y="179"/>
                  </a:cxn>
                  <a:cxn ang="0">
                    <a:pos x="21" y="166"/>
                  </a:cxn>
                  <a:cxn ang="0">
                    <a:pos x="33" y="142"/>
                  </a:cxn>
                  <a:cxn ang="0">
                    <a:pos x="48" y="119"/>
                  </a:cxn>
                  <a:cxn ang="0">
                    <a:pos x="63" y="96"/>
                  </a:cxn>
                  <a:cxn ang="0">
                    <a:pos x="63" y="96"/>
                  </a:cxn>
                  <a:cxn ang="0">
                    <a:pos x="77" y="74"/>
                  </a:cxn>
                  <a:cxn ang="0">
                    <a:pos x="89" y="53"/>
                  </a:cxn>
                  <a:cxn ang="0">
                    <a:pos x="114" y="7"/>
                  </a:cxn>
                  <a:cxn ang="0">
                    <a:pos x="114" y="7"/>
                  </a:cxn>
                  <a:cxn ang="0">
                    <a:pos x="114" y="5"/>
                  </a:cxn>
                  <a:cxn ang="0">
                    <a:pos x="114" y="4"/>
                  </a:cxn>
                  <a:cxn ang="0">
                    <a:pos x="113" y="2"/>
                  </a:cxn>
                  <a:cxn ang="0">
                    <a:pos x="112" y="1"/>
                  </a:cxn>
                  <a:cxn ang="0">
                    <a:pos x="110" y="0"/>
                  </a:cxn>
                  <a:cxn ang="0">
                    <a:pos x="109" y="0"/>
                  </a:cxn>
                  <a:cxn ang="0">
                    <a:pos x="107" y="1"/>
                  </a:cxn>
                  <a:cxn ang="0">
                    <a:pos x="106" y="3"/>
                  </a:cxn>
                  <a:cxn ang="0">
                    <a:pos x="106" y="3"/>
                  </a:cxn>
                </a:cxnLst>
                <a:rect l="0" t="0" r="r" b="b"/>
                <a:pathLst>
                  <a:path w="114" h="194">
                    <a:moveTo>
                      <a:pt x="106" y="3"/>
                    </a:moveTo>
                    <a:lnTo>
                      <a:pt x="106" y="3"/>
                    </a:lnTo>
                    <a:lnTo>
                      <a:pt x="79" y="51"/>
                    </a:lnTo>
                    <a:lnTo>
                      <a:pt x="65" y="74"/>
                    </a:lnTo>
                    <a:lnTo>
                      <a:pt x="50" y="98"/>
                    </a:lnTo>
                    <a:lnTo>
                      <a:pt x="50" y="98"/>
                    </a:lnTo>
                    <a:lnTo>
                      <a:pt x="36" y="120"/>
                    </a:lnTo>
                    <a:lnTo>
                      <a:pt x="23" y="141"/>
                    </a:lnTo>
                    <a:lnTo>
                      <a:pt x="11" y="164"/>
                    </a:lnTo>
                    <a:lnTo>
                      <a:pt x="5" y="177"/>
                    </a:lnTo>
                    <a:lnTo>
                      <a:pt x="0" y="189"/>
                    </a:lnTo>
                    <a:lnTo>
                      <a:pt x="0" y="189"/>
                    </a:lnTo>
                    <a:lnTo>
                      <a:pt x="0" y="191"/>
                    </a:lnTo>
                    <a:lnTo>
                      <a:pt x="1" y="192"/>
                    </a:lnTo>
                    <a:lnTo>
                      <a:pt x="2" y="193"/>
                    </a:lnTo>
                    <a:lnTo>
                      <a:pt x="3" y="194"/>
                    </a:lnTo>
                    <a:lnTo>
                      <a:pt x="5" y="194"/>
                    </a:lnTo>
                    <a:lnTo>
                      <a:pt x="7" y="194"/>
                    </a:lnTo>
                    <a:lnTo>
                      <a:pt x="8" y="193"/>
                    </a:lnTo>
                    <a:lnTo>
                      <a:pt x="10" y="191"/>
                    </a:lnTo>
                    <a:lnTo>
                      <a:pt x="10" y="191"/>
                    </a:lnTo>
                    <a:lnTo>
                      <a:pt x="15" y="179"/>
                    </a:lnTo>
                    <a:lnTo>
                      <a:pt x="21" y="166"/>
                    </a:lnTo>
                    <a:lnTo>
                      <a:pt x="33" y="142"/>
                    </a:lnTo>
                    <a:lnTo>
                      <a:pt x="48" y="119"/>
                    </a:lnTo>
                    <a:lnTo>
                      <a:pt x="63" y="96"/>
                    </a:lnTo>
                    <a:lnTo>
                      <a:pt x="63" y="96"/>
                    </a:lnTo>
                    <a:lnTo>
                      <a:pt x="77" y="74"/>
                    </a:lnTo>
                    <a:lnTo>
                      <a:pt x="89" y="53"/>
                    </a:lnTo>
                    <a:lnTo>
                      <a:pt x="114" y="7"/>
                    </a:lnTo>
                    <a:lnTo>
                      <a:pt x="114" y="7"/>
                    </a:lnTo>
                    <a:lnTo>
                      <a:pt x="114" y="5"/>
                    </a:lnTo>
                    <a:lnTo>
                      <a:pt x="114" y="4"/>
                    </a:lnTo>
                    <a:lnTo>
                      <a:pt x="113" y="2"/>
                    </a:lnTo>
                    <a:lnTo>
                      <a:pt x="112" y="1"/>
                    </a:lnTo>
                    <a:lnTo>
                      <a:pt x="110" y="0"/>
                    </a:lnTo>
                    <a:lnTo>
                      <a:pt x="109" y="0"/>
                    </a:lnTo>
                    <a:lnTo>
                      <a:pt x="107" y="1"/>
                    </a:lnTo>
                    <a:lnTo>
                      <a:pt x="106" y="3"/>
                    </a:lnTo>
                    <a:lnTo>
                      <a:pt x="106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49" name="Freeform 876"/>
              <p:cNvSpPr/>
              <p:nvPr/>
            </p:nvSpPr>
            <p:spPr bwMode="auto">
              <a:xfrm>
                <a:off x="4422775" y="1514475"/>
                <a:ext cx="60325" cy="95250"/>
              </a:xfrm>
              <a:custGeom>
                <a:avLst/>
                <a:gdLst/>
                <a:ahLst/>
                <a:cxnLst>
                  <a:cxn ang="0">
                    <a:pos x="106" y="1"/>
                  </a:cxn>
                  <a:cxn ang="0">
                    <a:pos x="106" y="1"/>
                  </a:cxn>
                  <a:cxn ang="0">
                    <a:pos x="99" y="10"/>
                  </a:cxn>
                  <a:cxn ang="0">
                    <a:pos x="93" y="18"/>
                  </a:cxn>
                  <a:cxn ang="0">
                    <a:pos x="87" y="27"/>
                  </a:cxn>
                  <a:cxn ang="0">
                    <a:pos x="82" y="35"/>
                  </a:cxn>
                  <a:cxn ang="0">
                    <a:pos x="72" y="54"/>
                  </a:cxn>
                  <a:cxn ang="0">
                    <a:pos x="63" y="74"/>
                  </a:cxn>
                  <a:cxn ang="0">
                    <a:pos x="63" y="74"/>
                  </a:cxn>
                  <a:cxn ang="0">
                    <a:pos x="33" y="123"/>
                  </a:cxn>
                  <a:cxn ang="0">
                    <a:pos x="18" y="148"/>
                  </a:cxn>
                  <a:cxn ang="0">
                    <a:pos x="1" y="173"/>
                  </a:cxn>
                  <a:cxn ang="0">
                    <a:pos x="1" y="173"/>
                  </a:cxn>
                  <a:cxn ang="0">
                    <a:pos x="0" y="175"/>
                  </a:cxn>
                  <a:cxn ang="0">
                    <a:pos x="0" y="177"/>
                  </a:cxn>
                  <a:cxn ang="0">
                    <a:pos x="1" y="178"/>
                  </a:cxn>
                  <a:cxn ang="0">
                    <a:pos x="2" y="179"/>
                  </a:cxn>
                  <a:cxn ang="0">
                    <a:pos x="6" y="180"/>
                  </a:cxn>
                  <a:cxn ang="0">
                    <a:pos x="7" y="179"/>
                  </a:cxn>
                  <a:cxn ang="0">
                    <a:pos x="9" y="178"/>
                  </a:cxn>
                  <a:cxn ang="0">
                    <a:pos x="9" y="178"/>
                  </a:cxn>
                  <a:cxn ang="0">
                    <a:pos x="25" y="155"/>
                  </a:cxn>
                  <a:cxn ang="0">
                    <a:pos x="39" y="133"/>
                  </a:cxn>
                  <a:cxn ang="0">
                    <a:pos x="66" y="86"/>
                  </a:cxn>
                  <a:cxn ang="0">
                    <a:pos x="66" y="86"/>
                  </a:cxn>
                  <a:cxn ang="0">
                    <a:pos x="77" y="65"/>
                  </a:cxn>
                  <a:cxn ang="0">
                    <a:pos x="87" y="45"/>
                  </a:cxn>
                  <a:cxn ang="0">
                    <a:pos x="93" y="35"/>
                  </a:cxn>
                  <a:cxn ang="0">
                    <a:pos x="98" y="26"/>
                  </a:cxn>
                  <a:cxn ang="0">
                    <a:pos x="105" y="17"/>
                  </a:cxn>
                  <a:cxn ang="0">
                    <a:pos x="113" y="8"/>
                  </a:cxn>
                  <a:cxn ang="0">
                    <a:pos x="113" y="8"/>
                  </a:cxn>
                  <a:cxn ang="0">
                    <a:pos x="114" y="7"/>
                  </a:cxn>
                  <a:cxn ang="0">
                    <a:pos x="115" y="4"/>
                  </a:cxn>
                  <a:cxn ang="0">
                    <a:pos x="114" y="2"/>
                  </a:cxn>
                  <a:cxn ang="0">
                    <a:pos x="113" y="1"/>
                  </a:cxn>
                  <a:cxn ang="0">
                    <a:pos x="112" y="0"/>
                  </a:cxn>
                  <a:cxn ang="0">
                    <a:pos x="110" y="0"/>
                  </a:cxn>
                  <a:cxn ang="0">
                    <a:pos x="107" y="0"/>
                  </a:cxn>
                  <a:cxn ang="0">
                    <a:pos x="106" y="1"/>
                  </a:cxn>
                  <a:cxn ang="0">
                    <a:pos x="106" y="1"/>
                  </a:cxn>
                </a:cxnLst>
                <a:rect l="0" t="0" r="r" b="b"/>
                <a:pathLst>
                  <a:path w="115" h="180">
                    <a:moveTo>
                      <a:pt x="106" y="1"/>
                    </a:moveTo>
                    <a:lnTo>
                      <a:pt x="106" y="1"/>
                    </a:lnTo>
                    <a:lnTo>
                      <a:pt x="99" y="10"/>
                    </a:lnTo>
                    <a:lnTo>
                      <a:pt x="93" y="18"/>
                    </a:lnTo>
                    <a:lnTo>
                      <a:pt x="87" y="27"/>
                    </a:lnTo>
                    <a:lnTo>
                      <a:pt x="82" y="35"/>
                    </a:lnTo>
                    <a:lnTo>
                      <a:pt x="72" y="54"/>
                    </a:lnTo>
                    <a:lnTo>
                      <a:pt x="63" y="74"/>
                    </a:lnTo>
                    <a:lnTo>
                      <a:pt x="63" y="74"/>
                    </a:lnTo>
                    <a:lnTo>
                      <a:pt x="33" y="123"/>
                    </a:lnTo>
                    <a:lnTo>
                      <a:pt x="18" y="148"/>
                    </a:lnTo>
                    <a:lnTo>
                      <a:pt x="1" y="173"/>
                    </a:lnTo>
                    <a:lnTo>
                      <a:pt x="1" y="173"/>
                    </a:lnTo>
                    <a:lnTo>
                      <a:pt x="0" y="175"/>
                    </a:lnTo>
                    <a:lnTo>
                      <a:pt x="0" y="177"/>
                    </a:lnTo>
                    <a:lnTo>
                      <a:pt x="1" y="178"/>
                    </a:lnTo>
                    <a:lnTo>
                      <a:pt x="2" y="179"/>
                    </a:lnTo>
                    <a:lnTo>
                      <a:pt x="6" y="180"/>
                    </a:lnTo>
                    <a:lnTo>
                      <a:pt x="7" y="179"/>
                    </a:lnTo>
                    <a:lnTo>
                      <a:pt x="9" y="178"/>
                    </a:lnTo>
                    <a:lnTo>
                      <a:pt x="9" y="178"/>
                    </a:lnTo>
                    <a:lnTo>
                      <a:pt x="25" y="155"/>
                    </a:lnTo>
                    <a:lnTo>
                      <a:pt x="39" y="133"/>
                    </a:lnTo>
                    <a:lnTo>
                      <a:pt x="66" y="86"/>
                    </a:lnTo>
                    <a:lnTo>
                      <a:pt x="66" y="86"/>
                    </a:lnTo>
                    <a:lnTo>
                      <a:pt x="77" y="65"/>
                    </a:lnTo>
                    <a:lnTo>
                      <a:pt x="87" y="45"/>
                    </a:lnTo>
                    <a:lnTo>
                      <a:pt x="93" y="35"/>
                    </a:lnTo>
                    <a:lnTo>
                      <a:pt x="98" y="26"/>
                    </a:lnTo>
                    <a:lnTo>
                      <a:pt x="105" y="17"/>
                    </a:lnTo>
                    <a:lnTo>
                      <a:pt x="113" y="8"/>
                    </a:lnTo>
                    <a:lnTo>
                      <a:pt x="113" y="8"/>
                    </a:lnTo>
                    <a:lnTo>
                      <a:pt x="114" y="7"/>
                    </a:lnTo>
                    <a:lnTo>
                      <a:pt x="115" y="4"/>
                    </a:lnTo>
                    <a:lnTo>
                      <a:pt x="114" y="2"/>
                    </a:lnTo>
                    <a:lnTo>
                      <a:pt x="113" y="1"/>
                    </a:lnTo>
                    <a:lnTo>
                      <a:pt x="112" y="0"/>
                    </a:lnTo>
                    <a:lnTo>
                      <a:pt x="110" y="0"/>
                    </a:lnTo>
                    <a:lnTo>
                      <a:pt x="107" y="0"/>
                    </a:lnTo>
                    <a:lnTo>
                      <a:pt x="106" y="1"/>
                    </a:lnTo>
                    <a:lnTo>
                      <a:pt x="106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50" name="Freeform 877"/>
              <p:cNvSpPr/>
              <p:nvPr/>
            </p:nvSpPr>
            <p:spPr bwMode="auto">
              <a:xfrm>
                <a:off x="4451350" y="1538288"/>
                <a:ext cx="58738" cy="96838"/>
              </a:xfrm>
              <a:custGeom>
                <a:avLst/>
                <a:gdLst/>
                <a:ahLst/>
                <a:cxnLst>
                  <a:cxn ang="0">
                    <a:pos x="104" y="2"/>
                  </a:cxn>
                  <a:cxn ang="0">
                    <a:pos x="104" y="2"/>
                  </a:cxn>
                  <a:cxn ang="0">
                    <a:pos x="100" y="8"/>
                  </a:cxn>
                  <a:cxn ang="0">
                    <a:pos x="94" y="14"/>
                  </a:cxn>
                  <a:cxn ang="0">
                    <a:pos x="89" y="20"/>
                  </a:cxn>
                  <a:cxn ang="0">
                    <a:pos x="86" y="23"/>
                  </a:cxn>
                  <a:cxn ang="0">
                    <a:pos x="85" y="27"/>
                  </a:cxn>
                  <a:cxn ang="0">
                    <a:pos x="85" y="27"/>
                  </a:cxn>
                  <a:cxn ang="0">
                    <a:pos x="80" y="41"/>
                  </a:cxn>
                  <a:cxn ang="0">
                    <a:pos x="73" y="54"/>
                  </a:cxn>
                  <a:cxn ang="0">
                    <a:pos x="58" y="79"/>
                  </a:cxn>
                  <a:cxn ang="0">
                    <a:pos x="58" y="79"/>
                  </a:cxn>
                  <a:cxn ang="0">
                    <a:pos x="29" y="128"/>
                  </a:cxn>
                  <a:cxn ang="0">
                    <a:pos x="14" y="153"/>
                  </a:cxn>
                  <a:cxn ang="0">
                    <a:pos x="0" y="177"/>
                  </a:cxn>
                  <a:cxn ang="0">
                    <a:pos x="0" y="177"/>
                  </a:cxn>
                  <a:cxn ang="0">
                    <a:pos x="0" y="179"/>
                  </a:cxn>
                  <a:cxn ang="0">
                    <a:pos x="0" y="181"/>
                  </a:cxn>
                  <a:cxn ang="0">
                    <a:pos x="1" y="183"/>
                  </a:cxn>
                  <a:cxn ang="0">
                    <a:pos x="2" y="184"/>
                  </a:cxn>
                  <a:cxn ang="0">
                    <a:pos x="5" y="185"/>
                  </a:cxn>
                  <a:cxn ang="0">
                    <a:pos x="7" y="184"/>
                  </a:cxn>
                  <a:cxn ang="0">
                    <a:pos x="8" y="183"/>
                  </a:cxn>
                  <a:cxn ang="0">
                    <a:pos x="8" y="183"/>
                  </a:cxn>
                  <a:cxn ang="0">
                    <a:pos x="11" y="178"/>
                  </a:cxn>
                  <a:cxn ang="0">
                    <a:pos x="15" y="175"/>
                  </a:cxn>
                  <a:cxn ang="0">
                    <a:pos x="15" y="175"/>
                  </a:cxn>
                  <a:cxn ang="0">
                    <a:pos x="17" y="173"/>
                  </a:cxn>
                  <a:cxn ang="0">
                    <a:pos x="18" y="171"/>
                  </a:cxn>
                  <a:cxn ang="0">
                    <a:pos x="18" y="168"/>
                  </a:cxn>
                  <a:cxn ang="0">
                    <a:pos x="17" y="167"/>
                  </a:cxn>
                  <a:cxn ang="0">
                    <a:pos x="17" y="167"/>
                  </a:cxn>
                  <a:cxn ang="0">
                    <a:pos x="39" y="129"/>
                  </a:cxn>
                  <a:cxn ang="0">
                    <a:pos x="63" y="91"/>
                  </a:cxn>
                  <a:cxn ang="0">
                    <a:pos x="63" y="91"/>
                  </a:cxn>
                  <a:cxn ang="0">
                    <a:pos x="76" y="69"/>
                  </a:cxn>
                  <a:cxn ang="0">
                    <a:pos x="82" y="58"/>
                  </a:cxn>
                  <a:cxn ang="0">
                    <a:pos x="89" y="45"/>
                  </a:cxn>
                  <a:cxn ang="0">
                    <a:pos x="89" y="45"/>
                  </a:cxn>
                  <a:cxn ang="0">
                    <a:pos x="94" y="35"/>
                  </a:cxn>
                  <a:cxn ang="0">
                    <a:pos x="100" y="25"/>
                  </a:cxn>
                  <a:cxn ang="0">
                    <a:pos x="112" y="7"/>
                  </a:cxn>
                  <a:cxn ang="0">
                    <a:pos x="112" y="7"/>
                  </a:cxn>
                  <a:cxn ang="0">
                    <a:pos x="113" y="5"/>
                  </a:cxn>
                  <a:cxn ang="0">
                    <a:pos x="113" y="3"/>
                  </a:cxn>
                  <a:cxn ang="0">
                    <a:pos x="112" y="2"/>
                  </a:cxn>
                  <a:cxn ang="0">
                    <a:pos x="111" y="1"/>
                  </a:cxn>
                  <a:cxn ang="0">
                    <a:pos x="109" y="0"/>
                  </a:cxn>
                  <a:cxn ang="0">
                    <a:pos x="107" y="0"/>
                  </a:cxn>
                  <a:cxn ang="0">
                    <a:pos x="106" y="1"/>
                  </a:cxn>
                  <a:cxn ang="0">
                    <a:pos x="104" y="2"/>
                  </a:cxn>
                  <a:cxn ang="0">
                    <a:pos x="104" y="2"/>
                  </a:cxn>
                </a:cxnLst>
                <a:rect l="0" t="0" r="r" b="b"/>
                <a:pathLst>
                  <a:path w="113" h="185">
                    <a:moveTo>
                      <a:pt x="104" y="2"/>
                    </a:moveTo>
                    <a:lnTo>
                      <a:pt x="104" y="2"/>
                    </a:lnTo>
                    <a:lnTo>
                      <a:pt x="100" y="8"/>
                    </a:lnTo>
                    <a:lnTo>
                      <a:pt x="94" y="14"/>
                    </a:lnTo>
                    <a:lnTo>
                      <a:pt x="89" y="20"/>
                    </a:lnTo>
                    <a:lnTo>
                      <a:pt x="86" y="23"/>
                    </a:lnTo>
                    <a:lnTo>
                      <a:pt x="85" y="27"/>
                    </a:lnTo>
                    <a:lnTo>
                      <a:pt x="85" y="27"/>
                    </a:lnTo>
                    <a:lnTo>
                      <a:pt x="80" y="41"/>
                    </a:lnTo>
                    <a:lnTo>
                      <a:pt x="73" y="54"/>
                    </a:lnTo>
                    <a:lnTo>
                      <a:pt x="58" y="79"/>
                    </a:lnTo>
                    <a:lnTo>
                      <a:pt x="58" y="79"/>
                    </a:lnTo>
                    <a:lnTo>
                      <a:pt x="29" y="128"/>
                    </a:lnTo>
                    <a:lnTo>
                      <a:pt x="14" y="153"/>
                    </a:lnTo>
                    <a:lnTo>
                      <a:pt x="0" y="177"/>
                    </a:lnTo>
                    <a:lnTo>
                      <a:pt x="0" y="177"/>
                    </a:lnTo>
                    <a:lnTo>
                      <a:pt x="0" y="179"/>
                    </a:lnTo>
                    <a:lnTo>
                      <a:pt x="0" y="181"/>
                    </a:lnTo>
                    <a:lnTo>
                      <a:pt x="1" y="183"/>
                    </a:lnTo>
                    <a:lnTo>
                      <a:pt x="2" y="184"/>
                    </a:lnTo>
                    <a:lnTo>
                      <a:pt x="5" y="185"/>
                    </a:lnTo>
                    <a:lnTo>
                      <a:pt x="7" y="184"/>
                    </a:lnTo>
                    <a:lnTo>
                      <a:pt x="8" y="183"/>
                    </a:lnTo>
                    <a:lnTo>
                      <a:pt x="8" y="183"/>
                    </a:lnTo>
                    <a:lnTo>
                      <a:pt x="11" y="178"/>
                    </a:lnTo>
                    <a:lnTo>
                      <a:pt x="15" y="175"/>
                    </a:lnTo>
                    <a:lnTo>
                      <a:pt x="15" y="175"/>
                    </a:lnTo>
                    <a:lnTo>
                      <a:pt x="17" y="173"/>
                    </a:lnTo>
                    <a:lnTo>
                      <a:pt x="18" y="171"/>
                    </a:lnTo>
                    <a:lnTo>
                      <a:pt x="18" y="168"/>
                    </a:lnTo>
                    <a:lnTo>
                      <a:pt x="17" y="167"/>
                    </a:lnTo>
                    <a:lnTo>
                      <a:pt x="17" y="167"/>
                    </a:lnTo>
                    <a:lnTo>
                      <a:pt x="39" y="129"/>
                    </a:lnTo>
                    <a:lnTo>
                      <a:pt x="63" y="91"/>
                    </a:lnTo>
                    <a:lnTo>
                      <a:pt x="63" y="91"/>
                    </a:lnTo>
                    <a:lnTo>
                      <a:pt x="76" y="69"/>
                    </a:lnTo>
                    <a:lnTo>
                      <a:pt x="82" y="58"/>
                    </a:lnTo>
                    <a:lnTo>
                      <a:pt x="89" y="45"/>
                    </a:lnTo>
                    <a:lnTo>
                      <a:pt x="89" y="45"/>
                    </a:lnTo>
                    <a:lnTo>
                      <a:pt x="94" y="35"/>
                    </a:lnTo>
                    <a:lnTo>
                      <a:pt x="100" y="25"/>
                    </a:lnTo>
                    <a:lnTo>
                      <a:pt x="112" y="7"/>
                    </a:lnTo>
                    <a:lnTo>
                      <a:pt x="112" y="7"/>
                    </a:lnTo>
                    <a:lnTo>
                      <a:pt x="113" y="5"/>
                    </a:lnTo>
                    <a:lnTo>
                      <a:pt x="113" y="3"/>
                    </a:lnTo>
                    <a:lnTo>
                      <a:pt x="112" y="2"/>
                    </a:lnTo>
                    <a:lnTo>
                      <a:pt x="111" y="1"/>
                    </a:lnTo>
                    <a:lnTo>
                      <a:pt x="109" y="0"/>
                    </a:lnTo>
                    <a:lnTo>
                      <a:pt x="107" y="0"/>
                    </a:lnTo>
                    <a:lnTo>
                      <a:pt x="106" y="1"/>
                    </a:lnTo>
                    <a:lnTo>
                      <a:pt x="104" y="2"/>
                    </a:lnTo>
                    <a:lnTo>
                      <a:pt x="104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51" name="Freeform 878"/>
              <p:cNvSpPr/>
              <p:nvPr/>
            </p:nvSpPr>
            <p:spPr bwMode="auto">
              <a:xfrm>
                <a:off x="4473575" y="1566863"/>
                <a:ext cx="66675" cy="101600"/>
              </a:xfrm>
              <a:custGeom>
                <a:avLst/>
                <a:gdLst/>
                <a:ahLst/>
                <a:cxnLst>
                  <a:cxn ang="0">
                    <a:pos x="119" y="4"/>
                  </a:cxn>
                  <a:cxn ang="0">
                    <a:pos x="119" y="4"/>
                  </a:cxn>
                  <a:cxn ang="0">
                    <a:pos x="118" y="9"/>
                  </a:cxn>
                  <a:cxn ang="0">
                    <a:pos x="116" y="13"/>
                  </a:cxn>
                  <a:cxn ang="0">
                    <a:pos x="111" y="22"/>
                  </a:cxn>
                  <a:cxn ang="0">
                    <a:pos x="99" y="40"/>
                  </a:cxn>
                  <a:cxn ang="0">
                    <a:pos x="99" y="40"/>
                  </a:cxn>
                  <a:cxn ang="0">
                    <a:pos x="91" y="51"/>
                  </a:cxn>
                  <a:cxn ang="0">
                    <a:pos x="83" y="61"/>
                  </a:cxn>
                  <a:cxn ang="0">
                    <a:pos x="74" y="73"/>
                  </a:cxn>
                  <a:cxn ang="0">
                    <a:pos x="67" y="84"/>
                  </a:cxn>
                  <a:cxn ang="0">
                    <a:pos x="67" y="84"/>
                  </a:cxn>
                  <a:cxn ang="0">
                    <a:pos x="34" y="134"/>
                  </a:cxn>
                  <a:cxn ang="0">
                    <a:pos x="18" y="159"/>
                  </a:cxn>
                  <a:cxn ang="0">
                    <a:pos x="1" y="183"/>
                  </a:cxn>
                  <a:cxn ang="0">
                    <a:pos x="1" y="183"/>
                  </a:cxn>
                  <a:cxn ang="0">
                    <a:pos x="0" y="184"/>
                  </a:cxn>
                  <a:cxn ang="0">
                    <a:pos x="0" y="186"/>
                  </a:cxn>
                  <a:cxn ang="0">
                    <a:pos x="1" y="188"/>
                  </a:cxn>
                  <a:cxn ang="0">
                    <a:pos x="2" y="190"/>
                  </a:cxn>
                  <a:cxn ang="0">
                    <a:pos x="4" y="190"/>
                  </a:cxn>
                  <a:cxn ang="0">
                    <a:pos x="6" y="190"/>
                  </a:cxn>
                  <a:cxn ang="0">
                    <a:pos x="7" y="190"/>
                  </a:cxn>
                  <a:cxn ang="0">
                    <a:pos x="9" y="187"/>
                  </a:cxn>
                  <a:cxn ang="0">
                    <a:pos x="9" y="187"/>
                  </a:cxn>
                  <a:cxn ang="0">
                    <a:pos x="27" y="161"/>
                  </a:cxn>
                  <a:cxn ang="0">
                    <a:pos x="44" y="135"/>
                  </a:cxn>
                  <a:cxn ang="0">
                    <a:pos x="81" y="81"/>
                  </a:cxn>
                  <a:cxn ang="0">
                    <a:pos x="81" y="81"/>
                  </a:cxn>
                  <a:cxn ang="0">
                    <a:pos x="88" y="71"/>
                  </a:cxn>
                  <a:cxn ang="0">
                    <a:pos x="96" y="59"/>
                  </a:cxn>
                  <a:cxn ang="0">
                    <a:pos x="103" y="49"/>
                  </a:cxn>
                  <a:cxn ang="0">
                    <a:pos x="111" y="38"/>
                  </a:cxn>
                  <a:cxn ang="0">
                    <a:pos x="111" y="38"/>
                  </a:cxn>
                  <a:cxn ang="0">
                    <a:pos x="121" y="23"/>
                  </a:cxn>
                  <a:cxn ang="0">
                    <a:pos x="125" y="15"/>
                  </a:cxn>
                  <a:cxn ang="0">
                    <a:pos x="128" y="7"/>
                  </a:cxn>
                  <a:cxn ang="0">
                    <a:pos x="128" y="7"/>
                  </a:cxn>
                  <a:cxn ang="0">
                    <a:pos x="128" y="5"/>
                  </a:cxn>
                  <a:cxn ang="0">
                    <a:pos x="127" y="3"/>
                  </a:cxn>
                  <a:cxn ang="0">
                    <a:pos x="124" y="0"/>
                  </a:cxn>
                  <a:cxn ang="0">
                    <a:pos x="123" y="0"/>
                  </a:cxn>
                  <a:cxn ang="0">
                    <a:pos x="121" y="0"/>
                  </a:cxn>
                  <a:cxn ang="0">
                    <a:pos x="120" y="3"/>
                  </a:cxn>
                  <a:cxn ang="0">
                    <a:pos x="119" y="4"/>
                  </a:cxn>
                  <a:cxn ang="0">
                    <a:pos x="119" y="4"/>
                  </a:cxn>
                </a:cxnLst>
                <a:rect l="0" t="0" r="r" b="b"/>
                <a:pathLst>
                  <a:path w="128" h="190">
                    <a:moveTo>
                      <a:pt x="119" y="4"/>
                    </a:moveTo>
                    <a:lnTo>
                      <a:pt x="119" y="4"/>
                    </a:lnTo>
                    <a:lnTo>
                      <a:pt x="118" y="9"/>
                    </a:lnTo>
                    <a:lnTo>
                      <a:pt x="116" y="13"/>
                    </a:lnTo>
                    <a:lnTo>
                      <a:pt x="111" y="22"/>
                    </a:lnTo>
                    <a:lnTo>
                      <a:pt x="99" y="40"/>
                    </a:lnTo>
                    <a:lnTo>
                      <a:pt x="99" y="40"/>
                    </a:lnTo>
                    <a:lnTo>
                      <a:pt x="91" y="51"/>
                    </a:lnTo>
                    <a:lnTo>
                      <a:pt x="83" y="61"/>
                    </a:lnTo>
                    <a:lnTo>
                      <a:pt x="74" y="73"/>
                    </a:lnTo>
                    <a:lnTo>
                      <a:pt x="67" y="84"/>
                    </a:lnTo>
                    <a:lnTo>
                      <a:pt x="67" y="84"/>
                    </a:lnTo>
                    <a:lnTo>
                      <a:pt x="34" y="134"/>
                    </a:lnTo>
                    <a:lnTo>
                      <a:pt x="18" y="159"/>
                    </a:lnTo>
                    <a:lnTo>
                      <a:pt x="1" y="183"/>
                    </a:lnTo>
                    <a:lnTo>
                      <a:pt x="1" y="183"/>
                    </a:lnTo>
                    <a:lnTo>
                      <a:pt x="0" y="184"/>
                    </a:lnTo>
                    <a:lnTo>
                      <a:pt x="0" y="186"/>
                    </a:lnTo>
                    <a:lnTo>
                      <a:pt x="1" y="188"/>
                    </a:lnTo>
                    <a:lnTo>
                      <a:pt x="2" y="190"/>
                    </a:lnTo>
                    <a:lnTo>
                      <a:pt x="4" y="190"/>
                    </a:lnTo>
                    <a:lnTo>
                      <a:pt x="6" y="190"/>
                    </a:lnTo>
                    <a:lnTo>
                      <a:pt x="7" y="190"/>
                    </a:lnTo>
                    <a:lnTo>
                      <a:pt x="9" y="187"/>
                    </a:lnTo>
                    <a:lnTo>
                      <a:pt x="9" y="187"/>
                    </a:lnTo>
                    <a:lnTo>
                      <a:pt x="27" y="161"/>
                    </a:lnTo>
                    <a:lnTo>
                      <a:pt x="44" y="135"/>
                    </a:lnTo>
                    <a:lnTo>
                      <a:pt x="81" y="81"/>
                    </a:lnTo>
                    <a:lnTo>
                      <a:pt x="81" y="81"/>
                    </a:lnTo>
                    <a:lnTo>
                      <a:pt x="88" y="71"/>
                    </a:lnTo>
                    <a:lnTo>
                      <a:pt x="96" y="59"/>
                    </a:lnTo>
                    <a:lnTo>
                      <a:pt x="103" y="49"/>
                    </a:lnTo>
                    <a:lnTo>
                      <a:pt x="111" y="38"/>
                    </a:lnTo>
                    <a:lnTo>
                      <a:pt x="111" y="38"/>
                    </a:lnTo>
                    <a:lnTo>
                      <a:pt x="121" y="23"/>
                    </a:lnTo>
                    <a:lnTo>
                      <a:pt x="125" y="15"/>
                    </a:lnTo>
                    <a:lnTo>
                      <a:pt x="128" y="7"/>
                    </a:lnTo>
                    <a:lnTo>
                      <a:pt x="128" y="7"/>
                    </a:lnTo>
                    <a:lnTo>
                      <a:pt x="128" y="5"/>
                    </a:lnTo>
                    <a:lnTo>
                      <a:pt x="127" y="3"/>
                    </a:lnTo>
                    <a:lnTo>
                      <a:pt x="124" y="0"/>
                    </a:lnTo>
                    <a:lnTo>
                      <a:pt x="123" y="0"/>
                    </a:lnTo>
                    <a:lnTo>
                      <a:pt x="121" y="0"/>
                    </a:lnTo>
                    <a:lnTo>
                      <a:pt x="120" y="3"/>
                    </a:lnTo>
                    <a:lnTo>
                      <a:pt x="119" y="4"/>
                    </a:lnTo>
                    <a:lnTo>
                      <a:pt x="119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52" name="Freeform 879"/>
              <p:cNvSpPr/>
              <p:nvPr/>
            </p:nvSpPr>
            <p:spPr bwMode="auto">
              <a:xfrm>
                <a:off x="4500563" y="1595438"/>
                <a:ext cx="76200" cy="107950"/>
              </a:xfrm>
              <a:custGeom>
                <a:avLst/>
                <a:gdLst/>
                <a:ahLst/>
                <a:cxnLst>
                  <a:cxn ang="0">
                    <a:pos x="133" y="2"/>
                  </a:cxn>
                  <a:cxn ang="0">
                    <a:pos x="133" y="2"/>
                  </a:cxn>
                  <a:cxn ang="0">
                    <a:pos x="116" y="23"/>
                  </a:cxn>
                  <a:cxn ang="0">
                    <a:pos x="100" y="45"/>
                  </a:cxn>
                  <a:cxn ang="0">
                    <a:pos x="100" y="45"/>
                  </a:cxn>
                  <a:cxn ang="0">
                    <a:pos x="81" y="70"/>
                  </a:cxn>
                  <a:cxn ang="0">
                    <a:pos x="72" y="84"/>
                  </a:cxn>
                  <a:cxn ang="0">
                    <a:pos x="63" y="96"/>
                  </a:cxn>
                  <a:cxn ang="0">
                    <a:pos x="63" y="96"/>
                  </a:cxn>
                  <a:cxn ang="0">
                    <a:pos x="53" y="107"/>
                  </a:cxn>
                  <a:cxn ang="0">
                    <a:pos x="44" y="119"/>
                  </a:cxn>
                  <a:cxn ang="0">
                    <a:pos x="36" y="131"/>
                  </a:cxn>
                  <a:cxn ang="0">
                    <a:pos x="29" y="144"/>
                  </a:cxn>
                  <a:cxn ang="0">
                    <a:pos x="0" y="196"/>
                  </a:cxn>
                  <a:cxn ang="0">
                    <a:pos x="0" y="196"/>
                  </a:cxn>
                  <a:cxn ang="0">
                    <a:pos x="0" y="198"/>
                  </a:cxn>
                  <a:cxn ang="0">
                    <a:pos x="0" y="201"/>
                  </a:cxn>
                  <a:cxn ang="0">
                    <a:pos x="1" y="202"/>
                  </a:cxn>
                  <a:cxn ang="0">
                    <a:pos x="2" y="203"/>
                  </a:cxn>
                  <a:cxn ang="0">
                    <a:pos x="4" y="204"/>
                  </a:cxn>
                  <a:cxn ang="0">
                    <a:pos x="5" y="204"/>
                  </a:cxn>
                  <a:cxn ang="0">
                    <a:pos x="7" y="203"/>
                  </a:cxn>
                  <a:cxn ang="0">
                    <a:pos x="8" y="202"/>
                  </a:cxn>
                  <a:cxn ang="0">
                    <a:pos x="8" y="202"/>
                  </a:cxn>
                  <a:cxn ang="0">
                    <a:pos x="25" y="173"/>
                  </a:cxn>
                  <a:cxn ang="0">
                    <a:pos x="41" y="145"/>
                  </a:cxn>
                  <a:cxn ang="0">
                    <a:pos x="60" y="117"/>
                  </a:cxn>
                  <a:cxn ang="0">
                    <a:pos x="79" y="91"/>
                  </a:cxn>
                  <a:cxn ang="0">
                    <a:pos x="79" y="91"/>
                  </a:cxn>
                  <a:cxn ang="0">
                    <a:pos x="86" y="81"/>
                  </a:cxn>
                  <a:cxn ang="0">
                    <a:pos x="94" y="70"/>
                  </a:cxn>
                  <a:cxn ang="0">
                    <a:pos x="108" y="50"/>
                  </a:cxn>
                  <a:cxn ang="0">
                    <a:pos x="108" y="50"/>
                  </a:cxn>
                  <a:cxn ang="0">
                    <a:pos x="125" y="28"/>
                  </a:cxn>
                  <a:cxn ang="0">
                    <a:pos x="141" y="6"/>
                  </a:cxn>
                  <a:cxn ang="0">
                    <a:pos x="141" y="6"/>
                  </a:cxn>
                  <a:cxn ang="0">
                    <a:pos x="142" y="5"/>
                  </a:cxn>
                  <a:cxn ang="0">
                    <a:pos x="141" y="3"/>
                  </a:cxn>
                  <a:cxn ang="0">
                    <a:pos x="141" y="1"/>
                  </a:cxn>
                  <a:cxn ang="0">
                    <a:pos x="139" y="0"/>
                  </a:cxn>
                  <a:cxn ang="0">
                    <a:pos x="136" y="0"/>
                  </a:cxn>
                  <a:cxn ang="0">
                    <a:pos x="134" y="0"/>
                  </a:cxn>
                  <a:cxn ang="0">
                    <a:pos x="133" y="2"/>
                  </a:cxn>
                  <a:cxn ang="0">
                    <a:pos x="133" y="2"/>
                  </a:cxn>
                </a:cxnLst>
                <a:rect l="0" t="0" r="r" b="b"/>
                <a:pathLst>
                  <a:path w="142" h="204">
                    <a:moveTo>
                      <a:pt x="133" y="2"/>
                    </a:moveTo>
                    <a:lnTo>
                      <a:pt x="133" y="2"/>
                    </a:lnTo>
                    <a:lnTo>
                      <a:pt x="116" y="23"/>
                    </a:lnTo>
                    <a:lnTo>
                      <a:pt x="100" y="45"/>
                    </a:lnTo>
                    <a:lnTo>
                      <a:pt x="100" y="45"/>
                    </a:lnTo>
                    <a:lnTo>
                      <a:pt x="81" y="70"/>
                    </a:lnTo>
                    <a:lnTo>
                      <a:pt x="72" y="84"/>
                    </a:lnTo>
                    <a:lnTo>
                      <a:pt x="63" y="96"/>
                    </a:lnTo>
                    <a:lnTo>
                      <a:pt x="63" y="96"/>
                    </a:lnTo>
                    <a:lnTo>
                      <a:pt x="53" y="107"/>
                    </a:lnTo>
                    <a:lnTo>
                      <a:pt x="44" y="119"/>
                    </a:lnTo>
                    <a:lnTo>
                      <a:pt x="36" y="131"/>
                    </a:lnTo>
                    <a:lnTo>
                      <a:pt x="29" y="144"/>
                    </a:lnTo>
                    <a:lnTo>
                      <a:pt x="0" y="196"/>
                    </a:lnTo>
                    <a:lnTo>
                      <a:pt x="0" y="196"/>
                    </a:lnTo>
                    <a:lnTo>
                      <a:pt x="0" y="198"/>
                    </a:lnTo>
                    <a:lnTo>
                      <a:pt x="0" y="201"/>
                    </a:lnTo>
                    <a:lnTo>
                      <a:pt x="1" y="202"/>
                    </a:lnTo>
                    <a:lnTo>
                      <a:pt x="2" y="203"/>
                    </a:lnTo>
                    <a:lnTo>
                      <a:pt x="4" y="204"/>
                    </a:lnTo>
                    <a:lnTo>
                      <a:pt x="5" y="204"/>
                    </a:lnTo>
                    <a:lnTo>
                      <a:pt x="7" y="203"/>
                    </a:lnTo>
                    <a:lnTo>
                      <a:pt x="8" y="202"/>
                    </a:lnTo>
                    <a:lnTo>
                      <a:pt x="8" y="202"/>
                    </a:lnTo>
                    <a:lnTo>
                      <a:pt x="25" y="173"/>
                    </a:lnTo>
                    <a:lnTo>
                      <a:pt x="41" y="145"/>
                    </a:lnTo>
                    <a:lnTo>
                      <a:pt x="60" y="117"/>
                    </a:lnTo>
                    <a:lnTo>
                      <a:pt x="79" y="91"/>
                    </a:lnTo>
                    <a:lnTo>
                      <a:pt x="79" y="91"/>
                    </a:lnTo>
                    <a:lnTo>
                      <a:pt x="86" y="81"/>
                    </a:lnTo>
                    <a:lnTo>
                      <a:pt x="94" y="70"/>
                    </a:lnTo>
                    <a:lnTo>
                      <a:pt x="108" y="50"/>
                    </a:lnTo>
                    <a:lnTo>
                      <a:pt x="108" y="50"/>
                    </a:lnTo>
                    <a:lnTo>
                      <a:pt x="125" y="28"/>
                    </a:lnTo>
                    <a:lnTo>
                      <a:pt x="141" y="6"/>
                    </a:lnTo>
                    <a:lnTo>
                      <a:pt x="141" y="6"/>
                    </a:lnTo>
                    <a:lnTo>
                      <a:pt x="142" y="5"/>
                    </a:lnTo>
                    <a:lnTo>
                      <a:pt x="141" y="3"/>
                    </a:lnTo>
                    <a:lnTo>
                      <a:pt x="141" y="1"/>
                    </a:lnTo>
                    <a:lnTo>
                      <a:pt x="139" y="0"/>
                    </a:lnTo>
                    <a:lnTo>
                      <a:pt x="136" y="0"/>
                    </a:lnTo>
                    <a:lnTo>
                      <a:pt x="134" y="0"/>
                    </a:lnTo>
                    <a:lnTo>
                      <a:pt x="133" y="2"/>
                    </a:lnTo>
                    <a:lnTo>
                      <a:pt x="133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53" name="Freeform 880"/>
              <p:cNvSpPr/>
              <p:nvPr/>
            </p:nvSpPr>
            <p:spPr bwMode="auto">
              <a:xfrm>
                <a:off x="4510088" y="1630363"/>
                <a:ext cx="80963" cy="125413"/>
              </a:xfrm>
              <a:custGeom>
                <a:avLst/>
                <a:gdLst/>
                <a:ahLst/>
                <a:cxnLst>
                  <a:cxn ang="0">
                    <a:pos x="143" y="2"/>
                  </a:cxn>
                  <a:cxn ang="0">
                    <a:pos x="143" y="2"/>
                  </a:cxn>
                  <a:cxn ang="0">
                    <a:pos x="110" y="58"/>
                  </a:cxn>
                  <a:cxn ang="0">
                    <a:pos x="77" y="114"/>
                  </a:cxn>
                  <a:cxn ang="0">
                    <a:pos x="77" y="114"/>
                  </a:cxn>
                  <a:cxn ang="0">
                    <a:pos x="58" y="143"/>
                  </a:cxn>
                  <a:cxn ang="0">
                    <a:pos x="39" y="172"/>
                  </a:cxn>
                  <a:cxn ang="0">
                    <a:pos x="20" y="201"/>
                  </a:cxn>
                  <a:cxn ang="0">
                    <a:pos x="1" y="230"/>
                  </a:cxn>
                  <a:cxn ang="0">
                    <a:pos x="1" y="230"/>
                  </a:cxn>
                  <a:cxn ang="0">
                    <a:pos x="0" y="232"/>
                  </a:cxn>
                  <a:cxn ang="0">
                    <a:pos x="0" y="234"/>
                  </a:cxn>
                  <a:cxn ang="0">
                    <a:pos x="1" y="235"/>
                  </a:cxn>
                  <a:cxn ang="0">
                    <a:pos x="2" y="236"/>
                  </a:cxn>
                  <a:cxn ang="0">
                    <a:pos x="4" y="237"/>
                  </a:cxn>
                  <a:cxn ang="0">
                    <a:pos x="7" y="237"/>
                  </a:cxn>
                  <a:cxn ang="0">
                    <a:pos x="8" y="236"/>
                  </a:cxn>
                  <a:cxn ang="0">
                    <a:pos x="10" y="235"/>
                  </a:cxn>
                  <a:cxn ang="0">
                    <a:pos x="10" y="235"/>
                  </a:cxn>
                  <a:cxn ang="0">
                    <a:pos x="44" y="180"/>
                  </a:cxn>
                  <a:cxn ang="0">
                    <a:pos x="62" y="152"/>
                  </a:cxn>
                  <a:cxn ang="0">
                    <a:pos x="80" y="125"/>
                  </a:cxn>
                  <a:cxn ang="0">
                    <a:pos x="80" y="125"/>
                  </a:cxn>
                  <a:cxn ang="0">
                    <a:pos x="99" y="96"/>
                  </a:cxn>
                  <a:cxn ang="0">
                    <a:pos x="117" y="67"/>
                  </a:cxn>
                  <a:cxn ang="0">
                    <a:pos x="134" y="36"/>
                  </a:cxn>
                  <a:cxn ang="0">
                    <a:pos x="151" y="8"/>
                  </a:cxn>
                  <a:cxn ang="0">
                    <a:pos x="151" y="8"/>
                  </a:cxn>
                  <a:cxn ang="0">
                    <a:pos x="152" y="5"/>
                  </a:cxn>
                  <a:cxn ang="0">
                    <a:pos x="152" y="3"/>
                  </a:cxn>
                  <a:cxn ang="0">
                    <a:pos x="151" y="2"/>
                  </a:cxn>
                  <a:cxn ang="0">
                    <a:pos x="150" y="1"/>
                  </a:cxn>
                  <a:cxn ang="0">
                    <a:pos x="148" y="0"/>
                  </a:cxn>
                  <a:cxn ang="0">
                    <a:pos x="146" y="0"/>
                  </a:cxn>
                  <a:cxn ang="0">
                    <a:pos x="145" y="1"/>
                  </a:cxn>
                  <a:cxn ang="0">
                    <a:pos x="143" y="2"/>
                  </a:cxn>
                  <a:cxn ang="0">
                    <a:pos x="143" y="2"/>
                  </a:cxn>
                </a:cxnLst>
                <a:rect l="0" t="0" r="r" b="b"/>
                <a:pathLst>
                  <a:path w="152" h="237">
                    <a:moveTo>
                      <a:pt x="143" y="2"/>
                    </a:moveTo>
                    <a:lnTo>
                      <a:pt x="143" y="2"/>
                    </a:lnTo>
                    <a:lnTo>
                      <a:pt x="110" y="58"/>
                    </a:lnTo>
                    <a:lnTo>
                      <a:pt x="77" y="114"/>
                    </a:lnTo>
                    <a:lnTo>
                      <a:pt x="77" y="114"/>
                    </a:lnTo>
                    <a:lnTo>
                      <a:pt x="58" y="143"/>
                    </a:lnTo>
                    <a:lnTo>
                      <a:pt x="39" y="172"/>
                    </a:lnTo>
                    <a:lnTo>
                      <a:pt x="20" y="201"/>
                    </a:lnTo>
                    <a:lnTo>
                      <a:pt x="1" y="230"/>
                    </a:lnTo>
                    <a:lnTo>
                      <a:pt x="1" y="230"/>
                    </a:lnTo>
                    <a:lnTo>
                      <a:pt x="0" y="232"/>
                    </a:lnTo>
                    <a:lnTo>
                      <a:pt x="0" y="234"/>
                    </a:lnTo>
                    <a:lnTo>
                      <a:pt x="1" y="235"/>
                    </a:lnTo>
                    <a:lnTo>
                      <a:pt x="2" y="236"/>
                    </a:lnTo>
                    <a:lnTo>
                      <a:pt x="4" y="237"/>
                    </a:lnTo>
                    <a:lnTo>
                      <a:pt x="7" y="237"/>
                    </a:lnTo>
                    <a:lnTo>
                      <a:pt x="8" y="236"/>
                    </a:lnTo>
                    <a:lnTo>
                      <a:pt x="10" y="235"/>
                    </a:lnTo>
                    <a:lnTo>
                      <a:pt x="10" y="235"/>
                    </a:lnTo>
                    <a:lnTo>
                      <a:pt x="44" y="180"/>
                    </a:lnTo>
                    <a:lnTo>
                      <a:pt x="62" y="152"/>
                    </a:lnTo>
                    <a:lnTo>
                      <a:pt x="80" y="125"/>
                    </a:lnTo>
                    <a:lnTo>
                      <a:pt x="80" y="125"/>
                    </a:lnTo>
                    <a:lnTo>
                      <a:pt x="99" y="96"/>
                    </a:lnTo>
                    <a:lnTo>
                      <a:pt x="117" y="67"/>
                    </a:lnTo>
                    <a:lnTo>
                      <a:pt x="134" y="36"/>
                    </a:lnTo>
                    <a:lnTo>
                      <a:pt x="151" y="8"/>
                    </a:lnTo>
                    <a:lnTo>
                      <a:pt x="151" y="8"/>
                    </a:lnTo>
                    <a:lnTo>
                      <a:pt x="152" y="5"/>
                    </a:lnTo>
                    <a:lnTo>
                      <a:pt x="152" y="3"/>
                    </a:lnTo>
                    <a:lnTo>
                      <a:pt x="151" y="2"/>
                    </a:lnTo>
                    <a:lnTo>
                      <a:pt x="150" y="1"/>
                    </a:lnTo>
                    <a:lnTo>
                      <a:pt x="148" y="0"/>
                    </a:lnTo>
                    <a:lnTo>
                      <a:pt x="146" y="0"/>
                    </a:lnTo>
                    <a:lnTo>
                      <a:pt x="145" y="1"/>
                    </a:lnTo>
                    <a:lnTo>
                      <a:pt x="143" y="2"/>
                    </a:lnTo>
                    <a:lnTo>
                      <a:pt x="143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54" name="Freeform 881"/>
              <p:cNvSpPr/>
              <p:nvPr/>
            </p:nvSpPr>
            <p:spPr bwMode="auto">
              <a:xfrm>
                <a:off x="4525963" y="1682750"/>
                <a:ext cx="73025" cy="115888"/>
              </a:xfrm>
              <a:custGeom>
                <a:avLst/>
                <a:gdLst/>
                <a:ahLst/>
                <a:cxnLst>
                  <a:cxn ang="0">
                    <a:pos x="129" y="2"/>
                  </a:cxn>
                  <a:cxn ang="0">
                    <a:pos x="129" y="2"/>
                  </a:cxn>
                  <a:cxn ang="0">
                    <a:pos x="112" y="29"/>
                  </a:cxn>
                  <a:cxn ang="0">
                    <a:pos x="94" y="56"/>
                  </a:cxn>
                  <a:cxn ang="0">
                    <a:pos x="78" y="84"/>
                  </a:cxn>
                  <a:cxn ang="0">
                    <a:pos x="63" y="112"/>
                  </a:cxn>
                  <a:cxn ang="0">
                    <a:pos x="63" y="112"/>
                  </a:cxn>
                  <a:cxn ang="0">
                    <a:pos x="54" y="129"/>
                  </a:cxn>
                  <a:cxn ang="0">
                    <a:pos x="45" y="144"/>
                  </a:cxn>
                  <a:cxn ang="0">
                    <a:pos x="25" y="175"/>
                  </a:cxn>
                  <a:cxn ang="0">
                    <a:pos x="25" y="175"/>
                  </a:cxn>
                  <a:cxn ang="0">
                    <a:pos x="19" y="184"/>
                  </a:cxn>
                  <a:cxn ang="0">
                    <a:pos x="12" y="194"/>
                  </a:cxn>
                  <a:cxn ang="0">
                    <a:pos x="6" y="202"/>
                  </a:cxn>
                  <a:cxn ang="0">
                    <a:pos x="1" y="212"/>
                  </a:cxn>
                  <a:cxn ang="0">
                    <a:pos x="1" y="212"/>
                  </a:cxn>
                  <a:cxn ang="0">
                    <a:pos x="0" y="214"/>
                  </a:cxn>
                  <a:cxn ang="0">
                    <a:pos x="1" y="216"/>
                  </a:cxn>
                  <a:cxn ang="0">
                    <a:pos x="2" y="217"/>
                  </a:cxn>
                  <a:cxn ang="0">
                    <a:pos x="4" y="218"/>
                  </a:cxn>
                  <a:cxn ang="0">
                    <a:pos x="7" y="218"/>
                  </a:cxn>
                  <a:cxn ang="0">
                    <a:pos x="9" y="217"/>
                  </a:cxn>
                  <a:cxn ang="0">
                    <a:pos x="11" y="215"/>
                  </a:cxn>
                  <a:cxn ang="0">
                    <a:pos x="11" y="215"/>
                  </a:cxn>
                  <a:cxn ang="0">
                    <a:pos x="13" y="209"/>
                  </a:cxn>
                  <a:cxn ang="0">
                    <a:pos x="16" y="204"/>
                  </a:cxn>
                  <a:cxn ang="0">
                    <a:pos x="23" y="194"/>
                  </a:cxn>
                  <a:cxn ang="0">
                    <a:pos x="31" y="182"/>
                  </a:cxn>
                  <a:cxn ang="0">
                    <a:pos x="38" y="172"/>
                  </a:cxn>
                  <a:cxn ang="0">
                    <a:pos x="38" y="172"/>
                  </a:cxn>
                  <a:cxn ang="0">
                    <a:pos x="71" y="117"/>
                  </a:cxn>
                  <a:cxn ang="0">
                    <a:pos x="71" y="117"/>
                  </a:cxn>
                  <a:cxn ang="0">
                    <a:pos x="103" y="61"/>
                  </a:cxn>
                  <a:cxn ang="0">
                    <a:pos x="120" y="35"/>
                  </a:cxn>
                  <a:cxn ang="0">
                    <a:pos x="138" y="8"/>
                  </a:cxn>
                  <a:cxn ang="0">
                    <a:pos x="138" y="8"/>
                  </a:cxn>
                  <a:cxn ang="0">
                    <a:pos x="139" y="6"/>
                  </a:cxn>
                  <a:cxn ang="0">
                    <a:pos x="139" y="5"/>
                  </a:cxn>
                  <a:cxn ang="0">
                    <a:pos x="138" y="2"/>
                  </a:cxn>
                  <a:cxn ang="0">
                    <a:pos x="137" y="1"/>
                  </a:cxn>
                  <a:cxn ang="0">
                    <a:pos x="132" y="0"/>
                  </a:cxn>
                  <a:cxn ang="0">
                    <a:pos x="131" y="1"/>
                  </a:cxn>
                  <a:cxn ang="0">
                    <a:pos x="129" y="2"/>
                  </a:cxn>
                  <a:cxn ang="0">
                    <a:pos x="129" y="2"/>
                  </a:cxn>
                </a:cxnLst>
                <a:rect l="0" t="0" r="r" b="b"/>
                <a:pathLst>
                  <a:path w="139" h="218">
                    <a:moveTo>
                      <a:pt x="129" y="2"/>
                    </a:moveTo>
                    <a:lnTo>
                      <a:pt x="129" y="2"/>
                    </a:lnTo>
                    <a:lnTo>
                      <a:pt x="112" y="29"/>
                    </a:lnTo>
                    <a:lnTo>
                      <a:pt x="94" y="56"/>
                    </a:lnTo>
                    <a:lnTo>
                      <a:pt x="78" y="84"/>
                    </a:lnTo>
                    <a:lnTo>
                      <a:pt x="63" y="112"/>
                    </a:lnTo>
                    <a:lnTo>
                      <a:pt x="63" y="112"/>
                    </a:lnTo>
                    <a:lnTo>
                      <a:pt x="54" y="129"/>
                    </a:lnTo>
                    <a:lnTo>
                      <a:pt x="45" y="144"/>
                    </a:lnTo>
                    <a:lnTo>
                      <a:pt x="25" y="175"/>
                    </a:lnTo>
                    <a:lnTo>
                      <a:pt x="25" y="175"/>
                    </a:lnTo>
                    <a:lnTo>
                      <a:pt x="19" y="184"/>
                    </a:lnTo>
                    <a:lnTo>
                      <a:pt x="12" y="194"/>
                    </a:lnTo>
                    <a:lnTo>
                      <a:pt x="6" y="202"/>
                    </a:lnTo>
                    <a:lnTo>
                      <a:pt x="1" y="212"/>
                    </a:lnTo>
                    <a:lnTo>
                      <a:pt x="1" y="212"/>
                    </a:lnTo>
                    <a:lnTo>
                      <a:pt x="0" y="214"/>
                    </a:lnTo>
                    <a:lnTo>
                      <a:pt x="1" y="216"/>
                    </a:lnTo>
                    <a:lnTo>
                      <a:pt x="2" y="217"/>
                    </a:lnTo>
                    <a:lnTo>
                      <a:pt x="4" y="218"/>
                    </a:lnTo>
                    <a:lnTo>
                      <a:pt x="7" y="218"/>
                    </a:lnTo>
                    <a:lnTo>
                      <a:pt x="9" y="217"/>
                    </a:lnTo>
                    <a:lnTo>
                      <a:pt x="11" y="215"/>
                    </a:lnTo>
                    <a:lnTo>
                      <a:pt x="11" y="215"/>
                    </a:lnTo>
                    <a:lnTo>
                      <a:pt x="13" y="209"/>
                    </a:lnTo>
                    <a:lnTo>
                      <a:pt x="16" y="204"/>
                    </a:lnTo>
                    <a:lnTo>
                      <a:pt x="23" y="194"/>
                    </a:lnTo>
                    <a:lnTo>
                      <a:pt x="31" y="182"/>
                    </a:lnTo>
                    <a:lnTo>
                      <a:pt x="38" y="172"/>
                    </a:lnTo>
                    <a:lnTo>
                      <a:pt x="38" y="172"/>
                    </a:lnTo>
                    <a:lnTo>
                      <a:pt x="71" y="117"/>
                    </a:lnTo>
                    <a:lnTo>
                      <a:pt x="71" y="117"/>
                    </a:lnTo>
                    <a:lnTo>
                      <a:pt x="103" y="61"/>
                    </a:lnTo>
                    <a:lnTo>
                      <a:pt x="120" y="35"/>
                    </a:lnTo>
                    <a:lnTo>
                      <a:pt x="138" y="8"/>
                    </a:lnTo>
                    <a:lnTo>
                      <a:pt x="138" y="8"/>
                    </a:lnTo>
                    <a:lnTo>
                      <a:pt x="139" y="6"/>
                    </a:lnTo>
                    <a:lnTo>
                      <a:pt x="139" y="5"/>
                    </a:lnTo>
                    <a:lnTo>
                      <a:pt x="138" y="2"/>
                    </a:lnTo>
                    <a:lnTo>
                      <a:pt x="137" y="1"/>
                    </a:lnTo>
                    <a:lnTo>
                      <a:pt x="132" y="0"/>
                    </a:lnTo>
                    <a:lnTo>
                      <a:pt x="131" y="1"/>
                    </a:lnTo>
                    <a:lnTo>
                      <a:pt x="129" y="2"/>
                    </a:lnTo>
                    <a:lnTo>
                      <a:pt x="129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55" name="Freeform 882"/>
              <p:cNvSpPr/>
              <p:nvPr/>
            </p:nvSpPr>
            <p:spPr bwMode="auto">
              <a:xfrm>
                <a:off x="4548188" y="1728788"/>
                <a:ext cx="57150" cy="90488"/>
              </a:xfrm>
              <a:custGeom>
                <a:avLst/>
                <a:gdLst/>
                <a:ahLst/>
                <a:cxnLst>
                  <a:cxn ang="0">
                    <a:pos x="100" y="2"/>
                  </a:cxn>
                  <a:cxn ang="0">
                    <a:pos x="100" y="2"/>
                  </a:cxn>
                  <a:cxn ang="0">
                    <a:pos x="94" y="12"/>
                  </a:cxn>
                  <a:cxn ang="0">
                    <a:pos x="85" y="20"/>
                  </a:cxn>
                  <a:cxn ang="0">
                    <a:pos x="79" y="28"/>
                  </a:cxn>
                  <a:cxn ang="0">
                    <a:pos x="73" y="37"/>
                  </a:cxn>
                  <a:cxn ang="0">
                    <a:pos x="73" y="37"/>
                  </a:cxn>
                  <a:cxn ang="0">
                    <a:pos x="63" y="58"/>
                  </a:cxn>
                  <a:cxn ang="0">
                    <a:pos x="51" y="79"/>
                  </a:cxn>
                  <a:cxn ang="0">
                    <a:pos x="51" y="79"/>
                  </a:cxn>
                  <a:cxn ang="0">
                    <a:pos x="26" y="122"/>
                  </a:cxn>
                  <a:cxn ang="0">
                    <a:pos x="14" y="143"/>
                  </a:cxn>
                  <a:cxn ang="0">
                    <a:pos x="0" y="163"/>
                  </a:cxn>
                  <a:cxn ang="0">
                    <a:pos x="0" y="163"/>
                  </a:cxn>
                  <a:cxn ang="0">
                    <a:pos x="0" y="165"/>
                  </a:cxn>
                  <a:cxn ang="0">
                    <a:pos x="0" y="166"/>
                  </a:cxn>
                  <a:cxn ang="0">
                    <a:pos x="1" y="169"/>
                  </a:cxn>
                  <a:cxn ang="0">
                    <a:pos x="2" y="170"/>
                  </a:cxn>
                  <a:cxn ang="0">
                    <a:pos x="5" y="171"/>
                  </a:cxn>
                  <a:cxn ang="0">
                    <a:pos x="7" y="170"/>
                  </a:cxn>
                  <a:cxn ang="0">
                    <a:pos x="8" y="169"/>
                  </a:cxn>
                  <a:cxn ang="0">
                    <a:pos x="8" y="169"/>
                  </a:cxn>
                  <a:cxn ang="0">
                    <a:pos x="20" y="149"/>
                  </a:cxn>
                  <a:cxn ang="0">
                    <a:pos x="32" y="129"/>
                  </a:cxn>
                  <a:cxn ang="0">
                    <a:pos x="43" y="110"/>
                  </a:cxn>
                  <a:cxn ang="0">
                    <a:pos x="55" y="91"/>
                  </a:cxn>
                  <a:cxn ang="0">
                    <a:pos x="55" y="91"/>
                  </a:cxn>
                  <a:cxn ang="0">
                    <a:pos x="62" y="81"/>
                  </a:cxn>
                  <a:cxn ang="0">
                    <a:pos x="68" y="70"/>
                  </a:cxn>
                  <a:cxn ang="0">
                    <a:pos x="78" y="49"/>
                  </a:cxn>
                  <a:cxn ang="0">
                    <a:pos x="78" y="49"/>
                  </a:cxn>
                  <a:cxn ang="0">
                    <a:pos x="81" y="43"/>
                  </a:cxn>
                  <a:cxn ang="0">
                    <a:pos x="84" y="37"/>
                  </a:cxn>
                  <a:cxn ang="0">
                    <a:pos x="93" y="27"/>
                  </a:cxn>
                  <a:cxn ang="0">
                    <a:pos x="101" y="18"/>
                  </a:cxn>
                  <a:cxn ang="0">
                    <a:pos x="108" y="7"/>
                  </a:cxn>
                  <a:cxn ang="0">
                    <a:pos x="108" y="7"/>
                  </a:cxn>
                  <a:cxn ang="0">
                    <a:pos x="108" y="5"/>
                  </a:cxn>
                  <a:cxn ang="0">
                    <a:pos x="108" y="3"/>
                  </a:cxn>
                  <a:cxn ang="0">
                    <a:pos x="107" y="2"/>
                  </a:cxn>
                  <a:cxn ang="0">
                    <a:pos x="106" y="0"/>
                  </a:cxn>
                  <a:cxn ang="0">
                    <a:pos x="105" y="0"/>
                  </a:cxn>
                  <a:cxn ang="0">
                    <a:pos x="103" y="0"/>
                  </a:cxn>
                  <a:cxn ang="0">
                    <a:pos x="101" y="1"/>
                  </a:cxn>
                  <a:cxn ang="0">
                    <a:pos x="100" y="2"/>
                  </a:cxn>
                  <a:cxn ang="0">
                    <a:pos x="100" y="2"/>
                  </a:cxn>
                </a:cxnLst>
                <a:rect l="0" t="0" r="r" b="b"/>
                <a:pathLst>
                  <a:path w="108" h="171">
                    <a:moveTo>
                      <a:pt x="100" y="2"/>
                    </a:moveTo>
                    <a:lnTo>
                      <a:pt x="100" y="2"/>
                    </a:lnTo>
                    <a:lnTo>
                      <a:pt x="94" y="12"/>
                    </a:lnTo>
                    <a:lnTo>
                      <a:pt x="85" y="20"/>
                    </a:lnTo>
                    <a:lnTo>
                      <a:pt x="79" y="28"/>
                    </a:lnTo>
                    <a:lnTo>
                      <a:pt x="73" y="37"/>
                    </a:lnTo>
                    <a:lnTo>
                      <a:pt x="73" y="37"/>
                    </a:lnTo>
                    <a:lnTo>
                      <a:pt x="63" y="58"/>
                    </a:lnTo>
                    <a:lnTo>
                      <a:pt x="51" y="79"/>
                    </a:lnTo>
                    <a:lnTo>
                      <a:pt x="51" y="79"/>
                    </a:lnTo>
                    <a:lnTo>
                      <a:pt x="26" y="122"/>
                    </a:lnTo>
                    <a:lnTo>
                      <a:pt x="14" y="143"/>
                    </a:lnTo>
                    <a:lnTo>
                      <a:pt x="0" y="163"/>
                    </a:lnTo>
                    <a:lnTo>
                      <a:pt x="0" y="163"/>
                    </a:lnTo>
                    <a:lnTo>
                      <a:pt x="0" y="165"/>
                    </a:lnTo>
                    <a:lnTo>
                      <a:pt x="0" y="166"/>
                    </a:lnTo>
                    <a:lnTo>
                      <a:pt x="1" y="169"/>
                    </a:lnTo>
                    <a:lnTo>
                      <a:pt x="2" y="170"/>
                    </a:lnTo>
                    <a:lnTo>
                      <a:pt x="5" y="171"/>
                    </a:lnTo>
                    <a:lnTo>
                      <a:pt x="7" y="170"/>
                    </a:lnTo>
                    <a:lnTo>
                      <a:pt x="8" y="169"/>
                    </a:lnTo>
                    <a:lnTo>
                      <a:pt x="8" y="169"/>
                    </a:lnTo>
                    <a:lnTo>
                      <a:pt x="20" y="149"/>
                    </a:lnTo>
                    <a:lnTo>
                      <a:pt x="32" y="129"/>
                    </a:lnTo>
                    <a:lnTo>
                      <a:pt x="43" y="110"/>
                    </a:lnTo>
                    <a:lnTo>
                      <a:pt x="55" y="91"/>
                    </a:lnTo>
                    <a:lnTo>
                      <a:pt x="55" y="91"/>
                    </a:lnTo>
                    <a:lnTo>
                      <a:pt x="62" y="81"/>
                    </a:lnTo>
                    <a:lnTo>
                      <a:pt x="68" y="70"/>
                    </a:lnTo>
                    <a:lnTo>
                      <a:pt x="78" y="49"/>
                    </a:lnTo>
                    <a:lnTo>
                      <a:pt x="78" y="49"/>
                    </a:lnTo>
                    <a:lnTo>
                      <a:pt x="81" y="43"/>
                    </a:lnTo>
                    <a:lnTo>
                      <a:pt x="84" y="37"/>
                    </a:lnTo>
                    <a:lnTo>
                      <a:pt x="93" y="27"/>
                    </a:lnTo>
                    <a:lnTo>
                      <a:pt x="101" y="18"/>
                    </a:lnTo>
                    <a:lnTo>
                      <a:pt x="108" y="7"/>
                    </a:lnTo>
                    <a:lnTo>
                      <a:pt x="108" y="7"/>
                    </a:lnTo>
                    <a:lnTo>
                      <a:pt x="108" y="5"/>
                    </a:lnTo>
                    <a:lnTo>
                      <a:pt x="108" y="3"/>
                    </a:lnTo>
                    <a:lnTo>
                      <a:pt x="107" y="2"/>
                    </a:lnTo>
                    <a:lnTo>
                      <a:pt x="106" y="0"/>
                    </a:lnTo>
                    <a:lnTo>
                      <a:pt x="105" y="0"/>
                    </a:lnTo>
                    <a:lnTo>
                      <a:pt x="103" y="0"/>
                    </a:lnTo>
                    <a:lnTo>
                      <a:pt x="101" y="1"/>
                    </a:lnTo>
                    <a:lnTo>
                      <a:pt x="100" y="2"/>
                    </a:lnTo>
                    <a:lnTo>
                      <a:pt x="100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56" name="Freeform 883"/>
              <p:cNvSpPr/>
              <p:nvPr/>
            </p:nvSpPr>
            <p:spPr bwMode="auto">
              <a:xfrm>
                <a:off x="4575175" y="1773238"/>
                <a:ext cx="30163" cy="47625"/>
              </a:xfrm>
              <a:custGeom>
                <a:avLst/>
                <a:gdLst/>
                <a:ahLst/>
                <a:cxnLst>
                  <a:cxn ang="0">
                    <a:pos x="57" y="4"/>
                  </a:cxn>
                  <a:cxn ang="0">
                    <a:pos x="57" y="3"/>
                  </a:cxn>
                  <a:cxn ang="0">
                    <a:pos x="57" y="3"/>
                  </a:cxn>
                  <a:cxn ang="0">
                    <a:pos x="56" y="1"/>
                  </a:cxn>
                  <a:cxn ang="0">
                    <a:pos x="54" y="0"/>
                  </a:cxn>
                  <a:cxn ang="0">
                    <a:pos x="51" y="0"/>
                  </a:cxn>
                  <a:cxn ang="0">
                    <a:pos x="49" y="1"/>
                  </a:cxn>
                  <a:cxn ang="0">
                    <a:pos x="49" y="1"/>
                  </a:cxn>
                  <a:cxn ang="0">
                    <a:pos x="45" y="6"/>
                  </a:cxn>
                  <a:cxn ang="0">
                    <a:pos x="41" y="11"/>
                  </a:cxn>
                  <a:cxn ang="0">
                    <a:pos x="34" y="23"/>
                  </a:cxn>
                  <a:cxn ang="0">
                    <a:pos x="34" y="23"/>
                  </a:cxn>
                  <a:cxn ang="0">
                    <a:pos x="27" y="38"/>
                  </a:cxn>
                  <a:cxn ang="0">
                    <a:pos x="19" y="54"/>
                  </a:cxn>
                  <a:cxn ang="0">
                    <a:pos x="1" y="84"/>
                  </a:cxn>
                  <a:cxn ang="0">
                    <a:pos x="1" y="84"/>
                  </a:cxn>
                  <a:cxn ang="0">
                    <a:pos x="0" y="86"/>
                  </a:cxn>
                  <a:cxn ang="0">
                    <a:pos x="0" y="87"/>
                  </a:cxn>
                  <a:cxn ang="0">
                    <a:pos x="1" y="89"/>
                  </a:cxn>
                  <a:cxn ang="0">
                    <a:pos x="3" y="90"/>
                  </a:cxn>
                  <a:cxn ang="0">
                    <a:pos x="4" y="90"/>
                  </a:cxn>
                  <a:cxn ang="0">
                    <a:pos x="6" y="90"/>
                  </a:cxn>
                  <a:cxn ang="0">
                    <a:pos x="8" y="90"/>
                  </a:cxn>
                  <a:cxn ang="0">
                    <a:pos x="10" y="88"/>
                  </a:cxn>
                  <a:cxn ang="0">
                    <a:pos x="10" y="88"/>
                  </a:cxn>
                  <a:cxn ang="0">
                    <a:pos x="25" y="61"/>
                  </a:cxn>
                  <a:cxn ang="0">
                    <a:pos x="41" y="33"/>
                  </a:cxn>
                  <a:cxn ang="0">
                    <a:pos x="41" y="33"/>
                  </a:cxn>
                  <a:cxn ang="0">
                    <a:pos x="47" y="21"/>
                  </a:cxn>
                  <a:cxn ang="0">
                    <a:pos x="50" y="14"/>
                  </a:cxn>
                  <a:cxn ang="0">
                    <a:pos x="54" y="9"/>
                  </a:cxn>
                  <a:cxn ang="0">
                    <a:pos x="54" y="9"/>
                  </a:cxn>
                  <a:cxn ang="0">
                    <a:pos x="57" y="7"/>
                  </a:cxn>
                  <a:cxn ang="0">
                    <a:pos x="57" y="6"/>
                  </a:cxn>
                  <a:cxn ang="0">
                    <a:pos x="57" y="4"/>
                  </a:cxn>
                  <a:cxn ang="0">
                    <a:pos x="57" y="4"/>
                  </a:cxn>
                </a:cxnLst>
                <a:rect l="0" t="0" r="r" b="b"/>
                <a:pathLst>
                  <a:path w="57" h="90">
                    <a:moveTo>
                      <a:pt x="57" y="4"/>
                    </a:moveTo>
                    <a:lnTo>
                      <a:pt x="57" y="3"/>
                    </a:lnTo>
                    <a:lnTo>
                      <a:pt x="57" y="3"/>
                    </a:lnTo>
                    <a:lnTo>
                      <a:pt x="56" y="1"/>
                    </a:lnTo>
                    <a:lnTo>
                      <a:pt x="54" y="0"/>
                    </a:lnTo>
                    <a:lnTo>
                      <a:pt x="51" y="0"/>
                    </a:lnTo>
                    <a:lnTo>
                      <a:pt x="49" y="1"/>
                    </a:lnTo>
                    <a:lnTo>
                      <a:pt x="49" y="1"/>
                    </a:lnTo>
                    <a:lnTo>
                      <a:pt x="45" y="6"/>
                    </a:lnTo>
                    <a:lnTo>
                      <a:pt x="41" y="11"/>
                    </a:lnTo>
                    <a:lnTo>
                      <a:pt x="34" y="23"/>
                    </a:lnTo>
                    <a:lnTo>
                      <a:pt x="34" y="23"/>
                    </a:lnTo>
                    <a:lnTo>
                      <a:pt x="27" y="38"/>
                    </a:lnTo>
                    <a:lnTo>
                      <a:pt x="19" y="54"/>
                    </a:lnTo>
                    <a:lnTo>
                      <a:pt x="1" y="84"/>
                    </a:lnTo>
                    <a:lnTo>
                      <a:pt x="1" y="84"/>
                    </a:lnTo>
                    <a:lnTo>
                      <a:pt x="0" y="86"/>
                    </a:lnTo>
                    <a:lnTo>
                      <a:pt x="0" y="87"/>
                    </a:lnTo>
                    <a:lnTo>
                      <a:pt x="1" y="89"/>
                    </a:lnTo>
                    <a:lnTo>
                      <a:pt x="3" y="90"/>
                    </a:lnTo>
                    <a:lnTo>
                      <a:pt x="4" y="90"/>
                    </a:lnTo>
                    <a:lnTo>
                      <a:pt x="6" y="90"/>
                    </a:lnTo>
                    <a:lnTo>
                      <a:pt x="8" y="90"/>
                    </a:lnTo>
                    <a:lnTo>
                      <a:pt x="10" y="88"/>
                    </a:lnTo>
                    <a:lnTo>
                      <a:pt x="10" y="88"/>
                    </a:lnTo>
                    <a:lnTo>
                      <a:pt x="25" y="61"/>
                    </a:lnTo>
                    <a:lnTo>
                      <a:pt x="41" y="33"/>
                    </a:lnTo>
                    <a:lnTo>
                      <a:pt x="41" y="33"/>
                    </a:lnTo>
                    <a:lnTo>
                      <a:pt x="47" y="21"/>
                    </a:lnTo>
                    <a:lnTo>
                      <a:pt x="50" y="14"/>
                    </a:lnTo>
                    <a:lnTo>
                      <a:pt x="54" y="9"/>
                    </a:lnTo>
                    <a:lnTo>
                      <a:pt x="54" y="9"/>
                    </a:lnTo>
                    <a:lnTo>
                      <a:pt x="57" y="7"/>
                    </a:lnTo>
                    <a:lnTo>
                      <a:pt x="57" y="6"/>
                    </a:lnTo>
                    <a:lnTo>
                      <a:pt x="57" y="4"/>
                    </a:lnTo>
                    <a:lnTo>
                      <a:pt x="57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57" name="Freeform 884"/>
              <p:cNvSpPr/>
              <p:nvPr/>
            </p:nvSpPr>
            <p:spPr bwMode="auto">
              <a:xfrm>
                <a:off x="4257675" y="1222375"/>
                <a:ext cx="34925" cy="82550"/>
              </a:xfrm>
              <a:custGeom>
                <a:avLst/>
                <a:gdLst/>
                <a:ahLst/>
                <a:cxnLst>
                  <a:cxn ang="0">
                    <a:pos x="57" y="4"/>
                  </a:cxn>
                  <a:cxn ang="0">
                    <a:pos x="57" y="4"/>
                  </a:cxn>
                  <a:cxn ang="0">
                    <a:pos x="56" y="12"/>
                  </a:cxn>
                  <a:cxn ang="0">
                    <a:pos x="53" y="21"/>
                  </a:cxn>
                  <a:cxn ang="0">
                    <a:pos x="45" y="39"/>
                  </a:cxn>
                  <a:cxn ang="0">
                    <a:pos x="37" y="56"/>
                  </a:cxn>
                  <a:cxn ang="0">
                    <a:pos x="30" y="72"/>
                  </a:cxn>
                  <a:cxn ang="0">
                    <a:pos x="30" y="72"/>
                  </a:cxn>
                  <a:cxn ang="0">
                    <a:pos x="24" y="89"/>
                  </a:cxn>
                  <a:cxn ang="0">
                    <a:pos x="18" y="107"/>
                  </a:cxn>
                  <a:cxn ang="0">
                    <a:pos x="11" y="125"/>
                  </a:cxn>
                  <a:cxn ang="0">
                    <a:pos x="4" y="142"/>
                  </a:cxn>
                  <a:cxn ang="0">
                    <a:pos x="4" y="142"/>
                  </a:cxn>
                  <a:cxn ang="0">
                    <a:pos x="1" y="143"/>
                  </a:cxn>
                  <a:cxn ang="0">
                    <a:pos x="1" y="144"/>
                  </a:cxn>
                  <a:cxn ang="0">
                    <a:pos x="0" y="146"/>
                  </a:cxn>
                  <a:cxn ang="0">
                    <a:pos x="0" y="150"/>
                  </a:cxn>
                  <a:cxn ang="0">
                    <a:pos x="0" y="150"/>
                  </a:cxn>
                  <a:cxn ang="0">
                    <a:pos x="1" y="154"/>
                  </a:cxn>
                  <a:cxn ang="0">
                    <a:pos x="4" y="156"/>
                  </a:cxn>
                  <a:cxn ang="0">
                    <a:pos x="7" y="156"/>
                  </a:cxn>
                  <a:cxn ang="0">
                    <a:pos x="8" y="155"/>
                  </a:cxn>
                  <a:cxn ang="0">
                    <a:pos x="9" y="154"/>
                  </a:cxn>
                  <a:cxn ang="0">
                    <a:pos x="9" y="154"/>
                  </a:cxn>
                  <a:cxn ang="0">
                    <a:pos x="17" y="136"/>
                  </a:cxn>
                  <a:cxn ang="0">
                    <a:pos x="23" y="118"/>
                  </a:cxn>
                  <a:cxn ang="0">
                    <a:pos x="36" y="83"/>
                  </a:cxn>
                  <a:cxn ang="0">
                    <a:pos x="36" y="83"/>
                  </a:cxn>
                  <a:cxn ang="0">
                    <a:pos x="44" y="64"/>
                  </a:cxn>
                  <a:cxn ang="0">
                    <a:pos x="54" y="44"/>
                  </a:cxn>
                  <a:cxn ang="0">
                    <a:pos x="58" y="35"/>
                  </a:cxn>
                  <a:cxn ang="0">
                    <a:pos x="62" y="24"/>
                  </a:cxn>
                  <a:cxn ang="0">
                    <a:pos x="65" y="14"/>
                  </a:cxn>
                  <a:cxn ang="0">
                    <a:pos x="67" y="4"/>
                  </a:cxn>
                  <a:cxn ang="0">
                    <a:pos x="67" y="4"/>
                  </a:cxn>
                  <a:cxn ang="0">
                    <a:pos x="66" y="2"/>
                  </a:cxn>
                  <a:cxn ang="0">
                    <a:pos x="66" y="1"/>
                  </a:cxn>
                  <a:cxn ang="0">
                    <a:pos x="64" y="0"/>
                  </a:cxn>
                  <a:cxn ang="0">
                    <a:pos x="63" y="0"/>
                  </a:cxn>
                  <a:cxn ang="0">
                    <a:pos x="59" y="1"/>
                  </a:cxn>
                  <a:cxn ang="0">
                    <a:pos x="58" y="2"/>
                  </a:cxn>
                  <a:cxn ang="0">
                    <a:pos x="57" y="4"/>
                  </a:cxn>
                  <a:cxn ang="0">
                    <a:pos x="57" y="4"/>
                  </a:cxn>
                </a:cxnLst>
                <a:rect l="0" t="0" r="r" b="b"/>
                <a:pathLst>
                  <a:path w="67" h="156">
                    <a:moveTo>
                      <a:pt x="57" y="4"/>
                    </a:moveTo>
                    <a:lnTo>
                      <a:pt x="57" y="4"/>
                    </a:lnTo>
                    <a:lnTo>
                      <a:pt x="56" y="12"/>
                    </a:lnTo>
                    <a:lnTo>
                      <a:pt x="53" y="21"/>
                    </a:lnTo>
                    <a:lnTo>
                      <a:pt x="45" y="39"/>
                    </a:lnTo>
                    <a:lnTo>
                      <a:pt x="37" y="56"/>
                    </a:lnTo>
                    <a:lnTo>
                      <a:pt x="30" y="72"/>
                    </a:lnTo>
                    <a:lnTo>
                      <a:pt x="30" y="72"/>
                    </a:lnTo>
                    <a:lnTo>
                      <a:pt x="24" y="89"/>
                    </a:lnTo>
                    <a:lnTo>
                      <a:pt x="18" y="107"/>
                    </a:lnTo>
                    <a:lnTo>
                      <a:pt x="11" y="125"/>
                    </a:lnTo>
                    <a:lnTo>
                      <a:pt x="4" y="142"/>
                    </a:lnTo>
                    <a:lnTo>
                      <a:pt x="4" y="142"/>
                    </a:lnTo>
                    <a:lnTo>
                      <a:pt x="1" y="143"/>
                    </a:lnTo>
                    <a:lnTo>
                      <a:pt x="1" y="144"/>
                    </a:lnTo>
                    <a:lnTo>
                      <a:pt x="0" y="146"/>
                    </a:lnTo>
                    <a:lnTo>
                      <a:pt x="0" y="150"/>
                    </a:lnTo>
                    <a:lnTo>
                      <a:pt x="0" y="150"/>
                    </a:lnTo>
                    <a:lnTo>
                      <a:pt x="1" y="154"/>
                    </a:lnTo>
                    <a:lnTo>
                      <a:pt x="4" y="156"/>
                    </a:lnTo>
                    <a:lnTo>
                      <a:pt x="7" y="156"/>
                    </a:lnTo>
                    <a:lnTo>
                      <a:pt x="8" y="155"/>
                    </a:lnTo>
                    <a:lnTo>
                      <a:pt x="9" y="154"/>
                    </a:lnTo>
                    <a:lnTo>
                      <a:pt x="9" y="154"/>
                    </a:lnTo>
                    <a:lnTo>
                      <a:pt x="17" y="136"/>
                    </a:lnTo>
                    <a:lnTo>
                      <a:pt x="23" y="118"/>
                    </a:lnTo>
                    <a:lnTo>
                      <a:pt x="36" y="83"/>
                    </a:lnTo>
                    <a:lnTo>
                      <a:pt x="36" y="83"/>
                    </a:lnTo>
                    <a:lnTo>
                      <a:pt x="44" y="64"/>
                    </a:lnTo>
                    <a:lnTo>
                      <a:pt x="54" y="44"/>
                    </a:lnTo>
                    <a:lnTo>
                      <a:pt x="58" y="35"/>
                    </a:lnTo>
                    <a:lnTo>
                      <a:pt x="62" y="24"/>
                    </a:lnTo>
                    <a:lnTo>
                      <a:pt x="65" y="14"/>
                    </a:lnTo>
                    <a:lnTo>
                      <a:pt x="67" y="4"/>
                    </a:lnTo>
                    <a:lnTo>
                      <a:pt x="67" y="4"/>
                    </a:lnTo>
                    <a:lnTo>
                      <a:pt x="66" y="2"/>
                    </a:lnTo>
                    <a:lnTo>
                      <a:pt x="66" y="1"/>
                    </a:lnTo>
                    <a:lnTo>
                      <a:pt x="64" y="0"/>
                    </a:lnTo>
                    <a:lnTo>
                      <a:pt x="63" y="0"/>
                    </a:lnTo>
                    <a:lnTo>
                      <a:pt x="59" y="1"/>
                    </a:lnTo>
                    <a:lnTo>
                      <a:pt x="58" y="2"/>
                    </a:lnTo>
                    <a:lnTo>
                      <a:pt x="57" y="4"/>
                    </a:lnTo>
                    <a:lnTo>
                      <a:pt x="57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58" name="Freeform 885"/>
              <p:cNvSpPr/>
              <p:nvPr/>
            </p:nvSpPr>
            <p:spPr bwMode="auto">
              <a:xfrm>
                <a:off x="4297363" y="1228725"/>
                <a:ext cx="57150" cy="93663"/>
              </a:xfrm>
              <a:custGeom>
                <a:avLst/>
                <a:gdLst/>
                <a:ahLst/>
                <a:cxnLst>
                  <a:cxn ang="0">
                    <a:pos x="101" y="3"/>
                  </a:cxn>
                  <a:cxn ang="0">
                    <a:pos x="101" y="3"/>
                  </a:cxn>
                  <a:cxn ang="0">
                    <a:pos x="88" y="23"/>
                  </a:cxn>
                  <a:cxn ang="0">
                    <a:pos x="76" y="43"/>
                  </a:cxn>
                  <a:cxn ang="0">
                    <a:pos x="63" y="63"/>
                  </a:cxn>
                  <a:cxn ang="0">
                    <a:pos x="57" y="73"/>
                  </a:cxn>
                  <a:cxn ang="0">
                    <a:pos x="53" y="85"/>
                  </a:cxn>
                  <a:cxn ang="0">
                    <a:pos x="53" y="85"/>
                  </a:cxn>
                  <a:cxn ang="0">
                    <a:pos x="42" y="109"/>
                  </a:cxn>
                  <a:cxn ang="0">
                    <a:pos x="36" y="121"/>
                  </a:cxn>
                  <a:cxn ang="0">
                    <a:pos x="28" y="132"/>
                  </a:cxn>
                  <a:cxn ang="0">
                    <a:pos x="28" y="132"/>
                  </a:cxn>
                  <a:cxn ang="0">
                    <a:pos x="17" y="151"/>
                  </a:cxn>
                  <a:cxn ang="0">
                    <a:pos x="10" y="161"/>
                  </a:cxn>
                  <a:cxn ang="0">
                    <a:pos x="6" y="164"/>
                  </a:cxn>
                  <a:cxn ang="0">
                    <a:pos x="3" y="167"/>
                  </a:cxn>
                  <a:cxn ang="0">
                    <a:pos x="3" y="167"/>
                  </a:cxn>
                  <a:cxn ang="0">
                    <a:pos x="2" y="168"/>
                  </a:cxn>
                  <a:cxn ang="0">
                    <a:pos x="0" y="169"/>
                  </a:cxn>
                  <a:cxn ang="0">
                    <a:pos x="0" y="172"/>
                  </a:cxn>
                  <a:cxn ang="0">
                    <a:pos x="0" y="173"/>
                  </a:cxn>
                  <a:cxn ang="0">
                    <a:pos x="4" y="176"/>
                  </a:cxn>
                  <a:cxn ang="0">
                    <a:pos x="6" y="176"/>
                  </a:cxn>
                  <a:cxn ang="0">
                    <a:pos x="8" y="175"/>
                  </a:cxn>
                  <a:cxn ang="0">
                    <a:pos x="8" y="175"/>
                  </a:cxn>
                  <a:cxn ang="0">
                    <a:pos x="13" y="172"/>
                  </a:cxn>
                  <a:cxn ang="0">
                    <a:pos x="16" y="167"/>
                  </a:cxn>
                  <a:cxn ang="0">
                    <a:pos x="23" y="156"/>
                  </a:cxn>
                  <a:cxn ang="0">
                    <a:pos x="23" y="156"/>
                  </a:cxn>
                  <a:cxn ang="0">
                    <a:pos x="37" y="137"/>
                  </a:cxn>
                  <a:cxn ang="0">
                    <a:pos x="43" y="127"/>
                  </a:cxn>
                  <a:cxn ang="0">
                    <a:pos x="48" y="118"/>
                  </a:cxn>
                  <a:cxn ang="0">
                    <a:pos x="48" y="118"/>
                  </a:cxn>
                  <a:cxn ang="0">
                    <a:pos x="60" y="91"/>
                  </a:cxn>
                  <a:cxn ang="0">
                    <a:pos x="67" y="79"/>
                  </a:cxn>
                  <a:cxn ang="0">
                    <a:pos x="74" y="66"/>
                  </a:cxn>
                  <a:cxn ang="0">
                    <a:pos x="74" y="66"/>
                  </a:cxn>
                  <a:cxn ang="0">
                    <a:pos x="91" y="37"/>
                  </a:cxn>
                  <a:cxn ang="0">
                    <a:pos x="101" y="23"/>
                  </a:cxn>
                  <a:cxn ang="0">
                    <a:pos x="109" y="7"/>
                  </a:cxn>
                  <a:cxn ang="0">
                    <a:pos x="109" y="7"/>
                  </a:cxn>
                  <a:cxn ang="0">
                    <a:pos x="109" y="5"/>
                  </a:cxn>
                  <a:cxn ang="0">
                    <a:pos x="109" y="4"/>
                  </a:cxn>
                  <a:cxn ang="0">
                    <a:pos x="108" y="2"/>
                  </a:cxn>
                  <a:cxn ang="0">
                    <a:pos x="107" y="1"/>
                  </a:cxn>
                  <a:cxn ang="0">
                    <a:pos x="105" y="0"/>
                  </a:cxn>
                  <a:cxn ang="0">
                    <a:pos x="104" y="0"/>
                  </a:cxn>
                  <a:cxn ang="0">
                    <a:pos x="102" y="1"/>
                  </a:cxn>
                  <a:cxn ang="0">
                    <a:pos x="101" y="3"/>
                  </a:cxn>
                  <a:cxn ang="0">
                    <a:pos x="101" y="3"/>
                  </a:cxn>
                </a:cxnLst>
                <a:rect l="0" t="0" r="r" b="b"/>
                <a:pathLst>
                  <a:path w="109" h="176">
                    <a:moveTo>
                      <a:pt x="101" y="3"/>
                    </a:moveTo>
                    <a:lnTo>
                      <a:pt x="101" y="3"/>
                    </a:lnTo>
                    <a:lnTo>
                      <a:pt x="88" y="23"/>
                    </a:lnTo>
                    <a:lnTo>
                      <a:pt x="76" y="43"/>
                    </a:lnTo>
                    <a:lnTo>
                      <a:pt x="63" y="63"/>
                    </a:lnTo>
                    <a:lnTo>
                      <a:pt x="57" y="73"/>
                    </a:lnTo>
                    <a:lnTo>
                      <a:pt x="53" y="85"/>
                    </a:lnTo>
                    <a:lnTo>
                      <a:pt x="53" y="85"/>
                    </a:lnTo>
                    <a:lnTo>
                      <a:pt x="42" y="109"/>
                    </a:lnTo>
                    <a:lnTo>
                      <a:pt x="36" y="121"/>
                    </a:lnTo>
                    <a:lnTo>
                      <a:pt x="28" y="132"/>
                    </a:lnTo>
                    <a:lnTo>
                      <a:pt x="28" y="132"/>
                    </a:lnTo>
                    <a:lnTo>
                      <a:pt x="17" y="151"/>
                    </a:lnTo>
                    <a:lnTo>
                      <a:pt x="10" y="161"/>
                    </a:lnTo>
                    <a:lnTo>
                      <a:pt x="6" y="164"/>
                    </a:lnTo>
                    <a:lnTo>
                      <a:pt x="3" y="167"/>
                    </a:lnTo>
                    <a:lnTo>
                      <a:pt x="3" y="167"/>
                    </a:lnTo>
                    <a:lnTo>
                      <a:pt x="2" y="168"/>
                    </a:lnTo>
                    <a:lnTo>
                      <a:pt x="0" y="169"/>
                    </a:lnTo>
                    <a:lnTo>
                      <a:pt x="0" y="172"/>
                    </a:lnTo>
                    <a:lnTo>
                      <a:pt x="0" y="173"/>
                    </a:lnTo>
                    <a:lnTo>
                      <a:pt x="4" y="176"/>
                    </a:lnTo>
                    <a:lnTo>
                      <a:pt x="6" y="176"/>
                    </a:lnTo>
                    <a:lnTo>
                      <a:pt x="8" y="175"/>
                    </a:lnTo>
                    <a:lnTo>
                      <a:pt x="8" y="175"/>
                    </a:lnTo>
                    <a:lnTo>
                      <a:pt x="13" y="172"/>
                    </a:lnTo>
                    <a:lnTo>
                      <a:pt x="16" y="167"/>
                    </a:lnTo>
                    <a:lnTo>
                      <a:pt x="23" y="156"/>
                    </a:lnTo>
                    <a:lnTo>
                      <a:pt x="23" y="156"/>
                    </a:lnTo>
                    <a:lnTo>
                      <a:pt x="37" y="137"/>
                    </a:lnTo>
                    <a:lnTo>
                      <a:pt x="43" y="127"/>
                    </a:lnTo>
                    <a:lnTo>
                      <a:pt x="48" y="118"/>
                    </a:lnTo>
                    <a:lnTo>
                      <a:pt x="48" y="118"/>
                    </a:lnTo>
                    <a:lnTo>
                      <a:pt x="60" y="91"/>
                    </a:lnTo>
                    <a:lnTo>
                      <a:pt x="67" y="79"/>
                    </a:lnTo>
                    <a:lnTo>
                      <a:pt x="74" y="66"/>
                    </a:lnTo>
                    <a:lnTo>
                      <a:pt x="74" y="66"/>
                    </a:lnTo>
                    <a:lnTo>
                      <a:pt x="91" y="37"/>
                    </a:lnTo>
                    <a:lnTo>
                      <a:pt x="101" y="23"/>
                    </a:lnTo>
                    <a:lnTo>
                      <a:pt x="109" y="7"/>
                    </a:lnTo>
                    <a:lnTo>
                      <a:pt x="109" y="7"/>
                    </a:lnTo>
                    <a:lnTo>
                      <a:pt x="109" y="5"/>
                    </a:lnTo>
                    <a:lnTo>
                      <a:pt x="109" y="4"/>
                    </a:lnTo>
                    <a:lnTo>
                      <a:pt x="108" y="2"/>
                    </a:lnTo>
                    <a:lnTo>
                      <a:pt x="107" y="1"/>
                    </a:lnTo>
                    <a:lnTo>
                      <a:pt x="105" y="0"/>
                    </a:lnTo>
                    <a:lnTo>
                      <a:pt x="104" y="0"/>
                    </a:lnTo>
                    <a:lnTo>
                      <a:pt x="102" y="1"/>
                    </a:lnTo>
                    <a:lnTo>
                      <a:pt x="101" y="3"/>
                    </a:lnTo>
                    <a:lnTo>
                      <a:pt x="101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59" name="Freeform 886"/>
              <p:cNvSpPr/>
              <p:nvPr/>
            </p:nvSpPr>
            <p:spPr bwMode="auto">
              <a:xfrm>
                <a:off x="4352925" y="1239838"/>
                <a:ext cx="50800" cy="92075"/>
              </a:xfrm>
              <a:custGeom>
                <a:avLst/>
                <a:gdLst/>
                <a:ahLst/>
                <a:cxnLst>
                  <a:cxn ang="0">
                    <a:pos x="85" y="4"/>
                  </a:cxn>
                  <a:cxn ang="0">
                    <a:pos x="85" y="4"/>
                  </a:cxn>
                  <a:cxn ang="0">
                    <a:pos x="82" y="12"/>
                  </a:cxn>
                  <a:cxn ang="0">
                    <a:pos x="79" y="21"/>
                  </a:cxn>
                  <a:cxn ang="0">
                    <a:pos x="75" y="31"/>
                  </a:cxn>
                  <a:cxn ang="0">
                    <a:pos x="71" y="39"/>
                  </a:cxn>
                  <a:cxn ang="0">
                    <a:pos x="71" y="39"/>
                  </a:cxn>
                  <a:cxn ang="0">
                    <a:pos x="63" y="60"/>
                  </a:cxn>
                  <a:cxn ang="0">
                    <a:pos x="54" y="80"/>
                  </a:cxn>
                  <a:cxn ang="0">
                    <a:pos x="54" y="80"/>
                  </a:cxn>
                  <a:cxn ang="0">
                    <a:pos x="43" y="103"/>
                  </a:cxn>
                  <a:cxn ang="0">
                    <a:pos x="31" y="126"/>
                  </a:cxn>
                  <a:cxn ang="0">
                    <a:pos x="16" y="146"/>
                  </a:cxn>
                  <a:cxn ang="0">
                    <a:pos x="1" y="167"/>
                  </a:cxn>
                  <a:cxn ang="0">
                    <a:pos x="1" y="167"/>
                  </a:cxn>
                  <a:cxn ang="0">
                    <a:pos x="0" y="169"/>
                  </a:cxn>
                  <a:cxn ang="0">
                    <a:pos x="0" y="172"/>
                  </a:cxn>
                  <a:cxn ang="0">
                    <a:pos x="2" y="174"/>
                  </a:cxn>
                  <a:cxn ang="0">
                    <a:pos x="4" y="174"/>
                  </a:cxn>
                  <a:cxn ang="0">
                    <a:pos x="9" y="174"/>
                  </a:cxn>
                  <a:cxn ang="0">
                    <a:pos x="9" y="174"/>
                  </a:cxn>
                  <a:cxn ang="0">
                    <a:pos x="12" y="174"/>
                  </a:cxn>
                  <a:cxn ang="0">
                    <a:pos x="13" y="172"/>
                  </a:cxn>
                  <a:cxn ang="0">
                    <a:pos x="13" y="169"/>
                  </a:cxn>
                  <a:cxn ang="0">
                    <a:pos x="12" y="167"/>
                  </a:cxn>
                  <a:cxn ang="0">
                    <a:pos x="12" y="167"/>
                  </a:cxn>
                  <a:cxn ang="0">
                    <a:pos x="27" y="147"/>
                  </a:cxn>
                  <a:cxn ang="0">
                    <a:pos x="40" y="128"/>
                  </a:cxn>
                  <a:cxn ang="0">
                    <a:pos x="51" y="107"/>
                  </a:cxn>
                  <a:cxn ang="0">
                    <a:pos x="62" y="85"/>
                  </a:cxn>
                  <a:cxn ang="0">
                    <a:pos x="62" y="85"/>
                  </a:cxn>
                  <a:cxn ang="0">
                    <a:pos x="72" y="64"/>
                  </a:cxn>
                  <a:cxn ang="0">
                    <a:pos x="80" y="41"/>
                  </a:cxn>
                  <a:cxn ang="0">
                    <a:pos x="80" y="41"/>
                  </a:cxn>
                  <a:cxn ang="0">
                    <a:pos x="85" y="32"/>
                  </a:cxn>
                  <a:cxn ang="0">
                    <a:pos x="89" y="23"/>
                  </a:cxn>
                  <a:cxn ang="0">
                    <a:pos x="92" y="14"/>
                  </a:cxn>
                  <a:cxn ang="0">
                    <a:pos x="95" y="4"/>
                  </a:cxn>
                  <a:cxn ang="0">
                    <a:pos x="95" y="4"/>
                  </a:cxn>
                  <a:cxn ang="0">
                    <a:pos x="94" y="2"/>
                  </a:cxn>
                  <a:cxn ang="0">
                    <a:pos x="94" y="1"/>
                  </a:cxn>
                  <a:cxn ang="0">
                    <a:pos x="92" y="0"/>
                  </a:cxn>
                  <a:cxn ang="0">
                    <a:pos x="91" y="0"/>
                  </a:cxn>
                  <a:cxn ang="0">
                    <a:pos x="87" y="1"/>
                  </a:cxn>
                  <a:cxn ang="0">
                    <a:pos x="86" y="2"/>
                  </a:cxn>
                  <a:cxn ang="0">
                    <a:pos x="85" y="4"/>
                  </a:cxn>
                  <a:cxn ang="0">
                    <a:pos x="85" y="4"/>
                  </a:cxn>
                </a:cxnLst>
                <a:rect l="0" t="0" r="r" b="b"/>
                <a:pathLst>
                  <a:path w="95" h="174">
                    <a:moveTo>
                      <a:pt x="85" y="4"/>
                    </a:moveTo>
                    <a:lnTo>
                      <a:pt x="85" y="4"/>
                    </a:lnTo>
                    <a:lnTo>
                      <a:pt x="82" y="12"/>
                    </a:lnTo>
                    <a:lnTo>
                      <a:pt x="79" y="21"/>
                    </a:lnTo>
                    <a:lnTo>
                      <a:pt x="75" y="31"/>
                    </a:lnTo>
                    <a:lnTo>
                      <a:pt x="71" y="39"/>
                    </a:lnTo>
                    <a:lnTo>
                      <a:pt x="71" y="39"/>
                    </a:lnTo>
                    <a:lnTo>
                      <a:pt x="63" y="60"/>
                    </a:lnTo>
                    <a:lnTo>
                      <a:pt x="54" y="80"/>
                    </a:lnTo>
                    <a:lnTo>
                      <a:pt x="54" y="80"/>
                    </a:lnTo>
                    <a:lnTo>
                      <a:pt x="43" y="103"/>
                    </a:lnTo>
                    <a:lnTo>
                      <a:pt x="31" y="126"/>
                    </a:lnTo>
                    <a:lnTo>
                      <a:pt x="16" y="146"/>
                    </a:lnTo>
                    <a:lnTo>
                      <a:pt x="1" y="167"/>
                    </a:lnTo>
                    <a:lnTo>
                      <a:pt x="1" y="167"/>
                    </a:lnTo>
                    <a:lnTo>
                      <a:pt x="0" y="169"/>
                    </a:lnTo>
                    <a:lnTo>
                      <a:pt x="0" y="172"/>
                    </a:lnTo>
                    <a:lnTo>
                      <a:pt x="2" y="174"/>
                    </a:lnTo>
                    <a:lnTo>
                      <a:pt x="4" y="174"/>
                    </a:lnTo>
                    <a:lnTo>
                      <a:pt x="9" y="174"/>
                    </a:lnTo>
                    <a:lnTo>
                      <a:pt x="9" y="174"/>
                    </a:lnTo>
                    <a:lnTo>
                      <a:pt x="12" y="174"/>
                    </a:lnTo>
                    <a:lnTo>
                      <a:pt x="13" y="172"/>
                    </a:lnTo>
                    <a:lnTo>
                      <a:pt x="13" y="169"/>
                    </a:lnTo>
                    <a:lnTo>
                      <a:pt x="12" y="167"/>
                    </a:lnTo>
                    <a:lnTo>
                      <a:pt x="12" y="167"/>
                    </a:lnTo>
                    <a:lnTo>
                      <a:pt x="27" y="147"/>
                    </a:lnTo>
                    <a:lnTo>
                      <a:pt x="40" y="128"/>
                    </a:lnTo>
                    <a:lnTo>
                      <a:pt x="51" y="107"/>
                    </a:lnTo>
                    <a:lnTo>
                      <a:pt x="62" y="85"/>
                    </a:lnTo>
                    <a:lnTo>
                      <a:pt x="62" y="85"/>
                    </a:lnTo>
                    <a:lnTo>
                      <a:pt x="72" y="64"/>
                    </a:lnTo>
                    <a:lnTo>
                      <a:pt x="80" y="41"/>
                    </a:lnTo>
                    <a:lnTo>
                      <a:pt x="80" y="41"/>
                    </a:lnTo>
                    <a:lnTo>
                      <a:pt x="85" y="32"/>
                    </a:lnTo>
                    <a:lnTo>
                      <a:pt x="89" y="23"/>
                    </a:lnTo>
                    <a:lnTo>
                      <a:pt x="92" y="14"/>
                    </a:lnTo>
                    <a:lnTo>
                      <a:pt x="95" y="4"/>
                    </a:lnTo>
                    <a:lnTo>
                      <a:pt x="95" y="4"/>
                    </a:lnTo>
                    <a:lnTo>
                      <a:pt x="94" y="2"/>
                    </a:lnTo>
                    <a:lnTo>
                      <a:pt x="94" y="1"/>
                    </a:lnTo>
                    <a:lnTo>
                      <a:pt x="92" y="0"/>
                    </a:lnTo>
                    <a:lnTo>
                      <a:pt x="91" y="0"/>
                    </a:lnTo>
                    <a:lnTo>
                      <a:pt x="87" y="1"/>
                    </a:lnTo>
                    <a:lnTo>
                      <a:pt x="86" y="2"/>
                    </a:lnTo>
                    <a:lnTo>
                      <a:pt x="85" y="4"/>
                    </a:lnTo>
                    <a:lnTo>
                      <a:pt x="85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60" name="Freeform 887"/>
              <p:cNvSpPr/>
              <p:nvPr/>
            </p:nvSpPr>
            <p:spPr bwMode="auto">
              <a:xfrm>
                <a:off x="4408488" y="1254125"/>
                <a:ext cx="52388" cy="79375"/>
              </a:xfrm>
              <a:custGeom>
                <a:avLst/>
                <a:gdLst/>
                <a:ahLst/>
                <a:cxnLst>
                  <a:cxn ang="0">
                    <a:pos x="90" y="5"/>
                  </a:cxn>
                  <a:cxn ang="0">
                    <a:pos x="90" y="5"/>
                  </a:cxn>
                  <a:cxn ang="0">
                    <a:pos x="88" y="14"/>
                  </a:cxn>
                  <a:cxn ang="0">
                    <a:pos x="85" y="24"/>
                  </a:cxn>
                  <a:cxn ang="0">
                    <a:pos x="80" y="34"/>
                  </a:cxn>
                  <a:cxn ang="0">
                    <a:pos x="74" y="44"/>
                  </a:cxn>
                  <a:cxn ang="0">
                    <a:pos x="61" y="63"/>
                  </a:cxn>
                  <a:cxn ang="0">
                    <a:pos x="49" y="79"/>
                  </a:cxn>
                  <a:cxn ang="0">
                    <a:pos x="49" y="79"/>
                  </a:cxn>
                  <a:cxn ang="0">
                    <a:pos x="23" y="111"/>
                  </a:cxn>
                  <a:cxn ang="0">
                    <a:pos x="11" y="128"/>
                  </a:cxn>
                  <a:cxn ang="0">
                    <a:pos x="0" y="144"/>
                  </a:cxn>
                  <a:cxn ang="0">
                    <a:pos x="0" y="144"/>
                  </a:cxn>
                  <a:cxn ang="0">
                    <a:pos x="0" y="146"/>
                  </a:cxn>
                  <a:cxn ang="0">
                    <a:pos x="0" y="148"/>
                  </a:cxn>
                  <a:cxn ang="0">
                    <a:pos x="1" y="149"/>
                  </a:cxn>
                  <a:cxn ang="0">
                    <a:pos x="2" y="150"/>
                  </a:cxn>
                  <a:cxn ang="0">
                    <a:pos x="4" y="151"/>
                  </a:cxn>
                  <a:cxn ang="0">
                    <a:pos x="5" y="151"/>
                  </a:cxn>
                  <a:cxn ang="0">
                    <a:pos x="7" y="150"/>
                  </a:cxn>
                  <a:cxn ang="0">
                    <a:pos x="8" y="149"/>
                  </a:cxn>
                  <a:cxn ang="0">
                    <a:pos x="8" y="149"/>
                  </a:cxn>
                  <a:cxn ang="0">
                    <a:pos x="16" y="139"/>
                  </a:cxn>
                  <a:cxn ang="0">
                    <a:pos x="22" y="129"/>
                  </a:cxn>
                  <a:cxn ang="0">
                    <a:pos x="37" y="110"/>
                  </a:cxn>
                  <a:cxn ang="0">
                    <a:pos x="37" y="110"/>
                  </a:cxn>
                  <a:cxn ang="0">
                    <a:pos x="52" y="93"/>
                  </a:cxn>
                  <a:cxn ang="0">
                    <a:pos x="60" y="82"/>
                  </a:cxn>
                  <a:cxn ang="0">
                    <a:pos x="65" y="73"/>
                  </a:cxn>
                  <a:cxn ang="0">
                    <a:pos x="65" y="73"/>
                  </a:cxn>
                  <a:cxn ang="0">
                    <a:pos x="76" y="56"/>
                  </a:cxn>
                  <a:cxn ang="0">
                    <a:pos x="86" y="40"/>
                  </a:cxn>
                  <a:cxn ang="0">
                    <a:pos x="91" y="32"/>
                  </a:cxn>
                  <a:cxn ang="0">
                    <a:pos x="95" y="23"/>
                  </a:cxn>
                  <a:cxn ang="0">
                    <a:pos x="98" y="14"/>
                  </a:cxn>
                  <a:cxn ang="0">
                    <a:pos x="99" y="5"/>
                  </a:cxn>
                  <a:cxn ang="0">
                    <a:pos x="99" y="5"/>
                  </a:cxn>
                  <a:cxn ang="0">
                    <a:pos x="99" y="3"/>
                  </a:cxn>
                  <a:cxn ang="0">
                    <a:pos x="98" y="1"/>
                  </a:cxn>
                  <a:cxn ang="0">
                    <a:pos x="97" y="1"/>
                  </a:cxn>
                  <a:cxn ang="0">
                    <a:pos x="95" y="0"/>
                  </a:cxn>
                  <a:cxn ang="0">
                    <a:pos x="92" y="1"/>
                  </a:cxn>
                  <a:cxn ang="0">
                    <a:pos x="91" y="3"/>
                  </a:cxn>
                  <a:cxn ang="0">
                    <a:pos x="90" y="5"/>
                  </a:cxn>
                  <a:cxn ang="0">
                    <a:pos x="90" y="5"/>
                  </a:cxn>
                </a:cxnLst>
                <a:rect l="0" t="0" r="r" b="b"/>
                <a:pathLst>
                  <a:path w="99" h="151">
                    <a:moveTo>
                      <a:pt x="90" y="5"/>
                    </a:moveTo>
                    <a:lnTo>
                      <a:pt x="90" y="5"/>
                    </a:lnTo>
                    <a:lnTo>
                      <a:pt x="88" y="14"/>
                    </a:lnTo>
                    <a:lnTo>
                      <a:pt x="85" y="24"/>
                    </a:lnTo>
                    <a:lnTo>
                      <a:pt x="80" y="34"/>
                    </a:lnTo>
                    <a:lnTo>
                      <a:pt x="74" y="44"/>
                    </a:lnTo>
                    <a:lnTo>
                      <a:pt x="61" y="63"/>
                    </a:lnTo>
                    <a:lnTo>
                      <a:pt x="49" y="79"/>
                    </a:lnTo>
                    <a:lnTo>
                      <a:pt x="49" y="79"/>
                    </a:lnTo>
                    <a:lnTo>
                      <a:pt x="23" y="111"/>
                    </a:lnTo>
                    <a:lnTo>
                      <a:pt x="11" y="128"/>
                    </a:lnTo>
                    <a:lnTo>
                      <a:pt x="0" y="144"/>
                    </a:lnTo>
                    <a:lnTo>
                      <a:pt x="0" y="144"/>
                    </a:lnTo>
                    <a:lnTo>
                      <a:pt x="0" y="146"/>
                    </a:lnTo>
                    <a:lnTo>
                      <a:pt x="0" y="148"/>
                    </a:lnTo>
                    <a:lnTo>
                      <a:pt x="1" y="149"/>
                    </a:lnTo>
                    <a:lnTo>
                      <a:pt x="2" y="150"/>
                    </a:lnTo>
                    <a:lnTo>
                      <a:pt x="4" y="151"/>
                    </a:lnTo>
                    <a:lnTo>
                      <a:pt x="5" y="151"/>
                    </a:lnTo>
                    <a:lnTo>
                      <a:pt x="7" y="150"/>
                    </a:lnTo>
                    <a:lnTo>
                      <a:pt x="8" y="149"/>
                    </a:lnTo>
                    <a:lnTo>
                      <a:pt x="8" y="149"/>
                    </a:lnTo>
                    <a:lnTo>
                      <a:pt x="16" y="139"/>
                    </a:lnTo>
                    <a:lnTo>
                      <a:pt x="22" y="129"/>
                    </a:lnTo>
                    <a:lnTo>
                      <a:pt x="37" y="110"/>
                    </a:lnTo>
                    <a:lnTo>
                      <a:pt x="37" y="110"/>
                    </a:lnTo>
                    <a:lnTo>
                      <a:pt x="52" y="93"/>
                    </a:lnTo>
                    <a:lnTo>
                      <a:pt x="60" y="82"/>
                    </a:lnTo>
                    <a:lnTo>
                      <a:pt x="65" y="73"/>
                    </a:lnTo>
                    <a:lnTo>
                      <a:pt x="65" y="73"/>
                    </a:lnTo>
                    <a:lnTo>
                      <a:pt x="76" y="56"/>
                    </a:lnTo>
                    <a:lnTo>
                      <a:pt x="86" y="40"/>
                    </a:lnTo>
                    <a:lnTo>
                      <a:pt x="91" y="32"/>
                    </a:lnTo>
                    <a:lnTo>
                      <a:pt x="95" y="23"/>
                    </a:lnTo>
                    <a:lnTo>
                      <a:pt x="98" y="14"/>
                    </a:lnTo>
                    <a:lnTo>
                      <a:pt x="99" y="5"/>
                    </a:lnTo>
                    <a:lnTo>
                      <a:pt x="99" y="5"/>
                    </a:lnTo>
                    <a:lnTo>
                      <a:pt x="99" y="3"/>
                    </a:lnTo>
                    <a:lnTo>
                      <a:pt x="98" y="1"/>
                    </a:lnTo>
                    <a:lnTo>
                      <a:pt x="97" y="1"/>
                    </a:lnTo>
                    <a:lnTo>
                      <a:pt x="95" y="0"/>
                    </a:lnTo>
                    <a:lnTo>
                      <a:pt x="92" y="1"/>
                    </a:lnTo>
                    <a:lnTo>
                      <a:pt x="91" y="3"/>
                    </a:lnTo>
                    <a:lnTo>
                      <a:pt x="90" y="5"/>
                    </a:lnTo>
                    <a:lnTo>
                      <a:pt x="90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61" name="Freeform 888"/>
              <p:cNvSpPr/>
              <p:nvPr/>
            </p:nvSpPr>
            <p:spPr bwMode="auto">
              <a:xfrm>
                <a:off x="4465638" y="1258888"/>
                <a:ext cx="50800" cy="90488"/>
              </a:xfrm>
              <a:custGeom>
                <a:avLst/>
                <a:gdLst/>
                <a:ahLst/>
                <a:cxnLst>
                  <a:cxn ang="0">
                    <a:pos x="85" y="4"/>
                  </a:cxn>
                  <a:cxn ang="0">
                    <a:pos x="85" y="4"/>
                  </a:cxn>
                  <a:cxn ang="0">
                    <a:pos x="83" y="13"/>
                  </a:cxn>
                  <a:cxn ang="0">
                    <a:pos x="80" y="24"/>
                  </a:cxn>
                  <a:cxn ang="0">
                    <a:pos x="75" y="33"/>
                  </a:cxn>
                  <a:cxn ang="0">
                    <a:pos x="71" y="42"/>
                  </a:cxn>
                  <a:cxn ang="0">
                    <a:pos x="59" y="61"/>
                  </a:cxn>
                  <a:cxn ang="0">
                    <a:pos x="48" y="78"/>
                  </a:cxn>
                  <a:cxn ang="0">
                    <a:pos x="48" y="78"/>
                  </a:cxn>
                  <a:cxn ang="0">
                    <a:pos x="36" y="99"/>
                  </a:cxn>
                  <a:cxn ang="0">
                    <a:pos x="24" y="121"/>
                  </a:cxn>
                  <a:cxn ang="0">
                    <a:pos x="13" y="142"/>
                  </a:cxn>
                  <a:cxn ang="0">
                    <a:pos x="1" y="164"/>
                  </a:cxn>
                  <a:cxn ang="0">
                    <a:pos x="1" y="164"/>
                  </a:cxn>
                  <a:cxn ang="0">
                    <a:pos x="0" y="166"/>
                  </a:cxn>
                  <a:cxn ang="0">
                    <a:pos x="0" y="167"/>
                  </a:cxn>
                  <a:cxn ang="0">
                    <a:pos x="1" y="169"/>
                  </a:cxn>
                  <a:cxn ang="0">
                    <a:pos x="3" y="170"/>
                  </a:cxn>
                  <a:cxn ang="0">
                    <a:pos x="4" y="170"/>
                  </a:cxn>
                  <a:cxn ang="0">
                    <a:pos x="6" y="170"/>
                  </a:cxn>
                  <a:cxn ang="0">
                    <a:pos x="8" y="170"/>
                  </a:cxn>
                  <a:cxn ang="0">
                    <a:pos x="9" y="168"/>
                  </a:cxn>
                  <a:cxn ang="0">
                    <a:pos x="9" y="168"/>
                  </a:cxn>
                  <a:cxn ang="0">
                    <a:pos x="22" y="146"/>
                  </a:cxn>
                  <a:cxn ang="0">
                    <a:pos x="35" y="123"/>
                  </a:cxn>
                  <a:cxn ang="0">
                    <a:pos x="47" y="99"/>
                  </a:cxn>
                  <a:cxn ang="0">
                    <a:pos x="61" y="77"/>
                  </a:cxn>
                  <a:cxn ang="0">
                    <a:pos x="61" y="77"/>
                  </a:cxn>
                  <a:cxn ang="0">
                    <a:pos x="71" y="61"/>
                  </a:cxn>
                  <a:cxn ang="0">
                    <a:pos x="81" y="43"/>
                  </a:cxn>
                  <a:cxn ang="0">
                    <a:pos x="85" y="34"/>
                  </a:cxn>
                  <a:cxn ang="0">
                    <a:pos x="89" y="25"/>
                  </a:cxn>
                  <a:cxn ang="0">
                    <a:pos x="93" y="15"/>
                  </a:cxn>
                  <a:cxn ang="0">
                    <a:pos x="95" y="6"/>
                  </a:cxn>
                  <a:cxn ang="0">
                    <a:pos x="95" y="6"/>
                  </a:cxn>
                  <a:cxn ang="0">
                    <a:pos x="95" y="4"/>
                  </a:cxn>
                  <a:cxn ang="0">
                    <a:pos x="94" y="3"/>
                  </a:cxn>
                  <a:cxn ang="0">
                    <a:pos x="90" y="1"/>
                  </a:cxn>
                  <a:cxn ang="0">
                    <a:pos x="89" y="0"/>
                  </a:cxn>
                  <a:cxn ang="0">
                    <a:pos x="87" y="1"/>
                  </a:cxn>
                  <a:cxn ang="0">
                    <a:pos x="86" y="2"/>
                  </a:cxn>
                  <a:cxn ang="0">
                    <a:pos x="85" y="4"/>
                  </a:cxn>
                  <a:cxn ang="0">
                    <a:pos x="85" y="4"/>
                  </a:cxn>
                </a:cxnLst>
                <a:rect l="0" t="0" r="r" b="b"/>
                <a:pathLst>
                  <a:path w="95" h="170">
                    <a:moveTo>
                      <a:pt x="85" y="4"/>
                    </a:moveTo>
                    <a:lnTo>
                      <a:pt x="85" y="4"/>
                    </a:lnTo>
                    <a:lnTo>
                      <a:pt x="83" y="13"/>
                    </a:lnTo>
                    <a:lnTo>
                      <a:pt x="80" y="24"/>
                    </a:lnTo>
                    <a:lnTo>
                      <a:pt x="75" y="33"/>
                    </a:lnTo>
                    <a:lnTo>
                      <a:pt x="71" y="42"/>
                    </a:lnTo>
                    <a:lnTo>
                      <a:pt x="59" y="61"/>
                    </a:lnTo>
                    <a:lnTo>
                      <a:pt x="48" y="78"/>
                    </a:lnTo>
                    <a:lnTo>
                      <a:pt x="48" y="78"/>
                    </a:lnTo>
                    <a:lnTo>
                      <a:pt x="36" y="99"/>
                    </a:lnTo>
                    <a:lnTo>
                      <a:pt x="24" y="121"/>
                    </a:lnTo>
                    <a:lnTo>
                      <a:pt x="13" y="142"/>
                    </a:lnTo>
                    <a:lnTo>
                      <a:pt x="1" y="164"/>
                    </a:lnTo>
                    <a:lnTo>
                      <a:pt x="1" y="164"/>
                    </a:lnTo>
                    <a:lnTo>
                      <a:pt x="0" y="166"/>
                    </a:lnTo>
                    <a:lnTo>
                      <a:pt x="0" y="167"/>
                    </a:lnTo>
                    <a:lnTo>
                      <a:pt x="1" y="169"/>
                    </a:lnTo>
                    <a:lnTo>
                      <a:pt x="3" y="170"/>
                    </a:lnTo>
                    <a:lnTo>
                      <a:pt x="4" y="170"/>
                    </a:lnTo>
                    <a:lnTo>
                      <a:pt x="6" y="170"/>
                    </a:lnTo>
                    <a:lnTo>
                      <a:pt x="8" y="170"/>
                    </a:lnTo>
                    <a:lnTo>
                      <a:pt x="9" y="168"/>
                    </a:lnTo>
                    <a:lnTo>
                      <a:pt x="9" y="168"/>
                    </a:lnTo>
                    <a:lnTo>
                      <a:pt x="22" y="146"/>
                    </a:lnTo>
                    <a:lnTo>
                      <a:pt x="35" y="123"/>
                    </a:lnTo>
                    <a:lnTo>
                      <a:pt x="47" y="99"/>
                    </a:lnTo>
                    <a:lnTo>
                      <a:pt x="61" y="77"/>
                    </a:lnTo>
                    <a:lnTo>
                      <a:pt x="61" y="77"/>
                    </a:lnTo>
                    <a:lnTo>
                      <a:pt x="71" y="61"/>
                    </a:lnTo>
                    <a:lnTo>
                      <a:pt x="81" y="43"/>
                    </a:lnTo>
                    <a:lnTo>
                      <a:pt x="85" y="34"/>
                    </a:lnTo>
                    <a:lnTo>
                      <a:pt x="89" y="25"/>
                    </a:lnTo>
                    <a:lnTo>
                      <a:pt x="93" y="15"/>
                    </a:lnTo>
                    <a:lnTo>
                      <a:pt x="95" y="6"/>
                    </a:lnTo>
                    <a:lnTo>
                      <a:pt x="95" y="6"/>
                    </a:lnTo>
                    <a:lnTo>
                      <a:pt x="95" y="4"/>
                    </a:lnTo>
                    <a:lnTo>
                      <a:pt x="94" y="3"/>
                    </a:lnTo>
                    <a:lnTo>
                      <a:pt x="90" y="1"/>
                    </a:lnTo>
                    <a:lnTo>
                      <a:pt x="89" y="0"/>
                    </a:lnTo>
                    <a:lnTo>
                      <a:pt x="87" y="1"/>
                    </a:lnTo>
                    <a:lnTo>
                      <a:pt x="86" y="2"/>
                    </a:lnTo>
                    <a:lnTo>
                      <a:pt x="85" y="4"/>
                    </a:lnTo>
                    <a:lnTo>
                      <a:pt x="85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62" name="Freeform 889"/>
              <p:cNvSpPr/>
              <p:nvPr/>
            </p:nvSpPr>
            <p:spPr bwMode="auto">
              <a:xfrm>
                <a:off x="4513263" y="1276350"/>
                <a:ext cx="47625" cy="93663"/>
              </a:xfrm>
              <a:custGeom>
                <a:avLst/>
                <a:gdLst/>
                <a:ahLst/>
                <a:cxnLst>
                  <a:cxn ang="0">
                    <a:pos x="81" y="3"/>
                  </a:cxn>
                  <a:cxn ang="0">
                    <a:pos x="81" y="3"/>
                  </a:cxn>
                  <a:cxn ang="0">
                    <a:pos x="66" y="45"/>
                  </a:cxn>
                  <a:cxn ang="0">
                    <a:pos x="57" y="66"/>
                  </a:cxn>
                  <a:cxn ang="0">
                    <a:pos x="48" y="87"/>
                  </a:cxn>
                  <a:cxn ang="0">
                    <a:pos x="48" y="87"/>
                  </a:cxn>
                  <a:cxn ang="0">
                    <a:pos x="38" y="107"/>
                  </a:cxn>
                  <a:cxn ang="0">
                    <a:pos x="27" y="128"/>
                  </a:cxn>
                  <a:cxn ang="0">
                    <a:pos x="15" y="149"/>
                  </a:cxn>
                  <a:cxn ang="0">
                    <a:pos x="2" y="167"/>
                  </a:cxn>
                  <a:cxn ang="0">
                    <a:pos x="2" y="167"/>
                  </a:cxn>
                  <a:cxn ang="0">
                    <a:pos x="0" y="168"/>
                  </a:cxn>
                  <a:cxn ang="0">
                    <a:pos x="0" y="170"/>
                  </a:cxn>
                  <a:cxn ang="0">
                    <a:pos x="2" y="173"/>
                  </a:cxn>
                  <a:cxn ang="0">
                    <a:pos x="4" y="175"/>
                  </a:cxn>
                  <a:cxn ang="0">
                    <a:pos x="5" y="175"/>
                  </a:cxn>
                  <a:cxn ang="0">
                    <a:pos x="7" y="175"/>
                  </a:cxn>
                  <a:cxn ang="0">
                    <a:pos x="8" y="173"/>
                  </a:cxn>
                  <a:cxn ang="0">
                    <a:pos x="13" y="168"/>
                  </a:cxn>
                  <a:cxn ang="0">
                    <a:pos x="13" y="168"/>
                  </a:cxn>
                  <a:cxn ang="0">
                    <a:pos x="14" y="167"/>
                  </a:cxn>
                  <a:cxn ang="0">
                    <a:pos x="14" y="165"/>
                  </a:cxn>
                  <a:cxn ang="0">
                    <a:pos x="14" y="165"/>
                  </a:cxn>
                  <a:cxn ang="0">
                    <a:pos x="24" y="150"/>
                  </a:cxn>
                  <a:cxn ang="0">
                    <a:pos x="34" y="132"/>
                  </a:cxn>
                  <a:cxn ang="0">
                    <a:pos x="42" y="116"/>
                  </a:cxn>
                  <a:cxn ang="0">
                    <a:pos x="51" y="99"/>
                  </a:cxn>
                  <a:cxn ang="0">
                    <a:pos x="51" y="99"/>
                  </a:cxn>
                  <a:cxn ang="0">
                    <a:pos x="57" y="88"/>
                  </a:cxn>
                  <a:cxn ang="0">
                    <a:pos x="63" y="76"/>
                  </a:cxn>
                  <a:cxn ang="0">
                    <a:pos x="73" y="54"/>
                  </a:cxn>
                  <a:cxn ang="0">
                    <a:pos x="82" y="30"/>
                  </a:cxn>
                  <a:cxn ang="0">
                    <a:pos x="90" y="5"/>
                  </a:cxn>
                  <a:cxn ang="0">
                    <a:pos x="90" y="5"/>
                  </a:cxn>
                  <a:cxn ang="0">
                    <a:pos x="90" y="3"/>
                  </a:cxn>
                  <a:cxn ang="0">
                    <a:pos x="89" y="2"/>
                  </a:cxn>
                  <a:cxn ang="0">
                    <a:pos x="88" y="1"/>
                  </a:cxn>
                  <a:cxn ang="0">
                    <a:pos x="87" y="0"/>
                  </a:cxn>
                  <a:cxn ang="0">
                    <a:pos x="85" y="0"/>
                  </a:cxn>
                  <a:cxn ang="0">
                    <a:pos x="83" y="0"/>
                  </a:cxn>
                  <a:cxn ang="0">
                    <a:pos x="82" y="1"/>
                  </a:cxn>
                  <a:cxn ang="0">
                    <a:pos x="81" y="3"/>
                  </a:cxn>
                  <a:cxn ang="0">
                    <a:pos x="81" y="3"/>
                  </a:cxn>
                </a:cxnLst>
                <a:rect l="0" t="0" r="r" b="b"/>
                <a:pathLst>
                  <a:path w="90" h="175">
                    <a:moveTo>
                      <a:pt x="81" y="3"/>
                    </a:moveTo>
                    <a:lnTo>
                      <a:pt x="81" y="3"/>
                    </a:lnTo>
                    <a:lnTo>
                      <a:pt x="66" y="45"/>
                    </a:lnTo>
                    <a:lnTo>
                      <a:pt x="57" y="66"/>
                    </a:lnTo>
                    <a:lnTo>
                      <a:pt x="48" y="87"/>
                    </a:lnTo>
                    <a:lnTo>
                      <a:pt x="48" y="87"/>
                    </a:lnTo>
                    <a:lnTo>
                      <a:pt x="38" y="107"/>
                    </a:lnTo>
                    <a:lnTo>
                      <a:pt x="27" y="128"/>
                    </a:lnTo>
                    <a:lnTo>
                      <a:pt x="15" y="149"/>
                    </a:lnTo>
                    <a:lnTo>
                      <a:pt x="2" y="167"/>
                    </a:lnTo>
                    <a:lnTo>
                      <a:pt x="2" y="167"/>
                    </a:lnTo>
                    <a:lnTo>
                      <a:pt x="0" y="168"/>
                    </a:lnTo>
                    <a:lnTo>
                      <a:pt x="0" y="170"/>
                    </a:lnTo>
                    <a:lnTo>
                      <a:pt x="2" y="173"/>
                    </a:lnTo>
                    <a:lnTo>
                      <a:pt x="4" y="175"/>
                    </a:lnTo>
                    <a:lnTo>
                      <a:pt x="5" y="175"/>
                    </a:lnTo>
                    <a:lnTo>
                      <a:pt x="7" y="175"/>
                    </a:lnTo>
                    <a:lnTo>
                      <a:pt x="8" y="173"/>
                    </a:lnTo>
                    <a:lnTo>
                      <a:pt x="13" y="168"/>
                    </a:lnTo>
                    <a:lnTo>
                      <a:pt x="13" y="168"/>
                    </a:lnTo>
                    <a:lnTo>
                      <a:pt x="14" y="167"/>
                    </a:lnTo>
                    <a:lnTo>
                      <a:pt x="14" y="165"/>
                    </a:lnTo>
                    <a:lnTo>
                      <a:pt x="14" y="165"/>
                    </a:lnTo>
                    <a:lnTo>
                      <a:pt x="24" y="150"/>
                    </a:lnTo>
                    <a:lnTo>
                      <a:pt x="34" y="132"/>
                    </a:lnTo>
                    <a:lnTo>
                      <a:pt x="42" y="116"/>
                    </a:lnTo>
                    <a:lnTo>
                      <a:pt x="51" y="99"/>
                    </a:lnTo>
                    <a:lnTo>
                      <a:pt x="51" y="99"/>
                    </a:lnTo>
                    <a:lnTo>
                      <a:pt x="57" y="88"/>
                    </a:lnTo>
                    <a:lnTo>
                      <a:pt x="63" y="76"/>
                    </a:lnTo>
                    <a:lnTo>
                      <a:pt x="73" y="54"/>
                    </a:lnTo>
                    <a:lnTo>
                      <a:pt x="82" y="30"/>
                    </a:lnTo>
                    <a:lnTo>
                      <a:pt x="90" y="5"/>
                    </a:lnTo>
                    <a:lnTo>
                      <a:pt x="90" y="5"/>
                    </a:lnTo>
                    <a:lnTo>
                      <a:pt x="90" y="3"/>
                    </a:lnTo>
                    <a:lnTo>
                      <a:pt x="89" y="2"/>
                    </a:lnTo>
                    <a:lnTo>
                      <a:pt x="88" y="1"/>
                    </a:lnTo>
                    <a:lnTo>
                      <a:pt x="87" y="0"/>
                    </a:lnTo>
                    <a:lnTo>
                      <a:pt x="85" y="0"/>
                    </a:lnTo>
                    <a:lnTo>
                      <a:pt x="83" y="0"/>
                    </a:lnTo>
                    <a:lnTo>
                      <a:pt x="82" y="1"/>
                    </a:lnTo>
                    <a:lnTo>
                      <a:pt x="81" y="3"/>
                    </a:lnTo>
                    <a:lnTo>
                      <a:pt x="81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63" name="Freeform 890"/>
              <p:cNvSpPr/>
              <p:nvPr/>
            </p:nvSpPr>
            <p:spPr bwMode="auto">
              <a:xfrm>
                <a:off x="4538663" y="1304925"/>
                <a:ext cx="44450" cy="92075"/>
              </a:xfrm>
              <a:custGeom>
                <a:avLst/>
                <a:gdLst/>
                <a:ahLst/>
                <a:cxnLst>
                  <a:cxn ang="0">
                    <a:pos x="75" y="5"/>
                  </a:cxn>
                  <a:cxn ang="0">
                    <a:pos x="75" y="5"/>
                  </a:cxn>
                  <a:cxn ang="0">
                    <a:pos x="74" y="16"/>
                  </a:cxn>
                  <a:cxn ang="0">
                    <a:pos x="71" y="26"/>
                  </a:cxn>
                  <a:cxn ang="0">
                    <a:pos x="68" y="38"/>
                  </a:cxn>
                  <a:cxn ang="0">
                    <a:pos x="64" y="48"/>
                  </a:cxn>
                  <a:cxn ang="0">
                    <a:pos x="54" y="69"/>
                  </a:cxn>
                  <a:cxn ang="0">
                    <a:pos x="43" y="88"/>
                  </a:cxn>
                  <a:cxn ang="0">
                    <a:pos x="43" y="88"/>
                  </a:cxn>
                  <a:cxn ang="0">
                    <a:pos x="22" y="128"/>
                  </a:cxn>
                  <a:cxn ang="0">
                    <a:pos x="10" y="148"/>
                  </a:cxn>
                  <a:cxn ang="0">
                    <a:pos x="0" y="168"/>
                  </a:cxn>
                  <a:cxn ang="0">
                    <a:pos x="0" y="168"/>
                  </a:cxn>
                  <a:cxn ang="0">
                    <a:pos x="0" y="170"/>
                  </a:cxn>
                  <a:cxn ang="0">
                    <a:pos x="0" y="172"/>
                  </a:cxn>
                  <a:cxn ang="0">
                    <a:pos x="1" y="173"/>
                  </a:cxn>
                  <a:cxn ang="0">
                    <a:pos x="2" y="174"/>
                  </a:cxn>
                  <a:cxn ang="0">
                    <a:pos x="4" y="175"/>
                  </a:cxn>
                  <a:cxn ang="0">
                    <a:pos x="5" y="175"/>
                  </a:cxn>
                  <a:cxn ang="0">
                    <a:pos x="7" y="174"/>
                  </a:cxn>
                  <a:cxn ang="0">
                    <a:pos x="8" y="173"/>
                  </a:cxn>
                  <a:cxn ang="0">
                    <a:pos x="8" y="173"/>
                  </a:cxn>
                  <a:cxn ang="0">
                    <a:pos x="21" y="148"/>
                  </a:cxn>
                  <a:cxn ang="0">
                    <a:pos x="34" y="125"/>
                  </a:cxn>
                  <a:cxn ang="0">
                    <a:pos x="61" y="78"/>
                  </a:cxn>
                  <a:cxn ang="0">
                    <a:pos x="61" y="78"/>
                  </a:cxn>
                  <a:cxn ang="0">
                    <a:pos x="69" y="61"/>
                  </a:cxn>
                  <a:cxn ang="0">
                    <a:pos x="77" y="42"/>
                  </a:cxn>
                  <a:cxn ang="0">
                    <a:pos x="80" y="33"/>
                  </a:cxn>
                  <a:cxn ang="0">
                    <a:pos x="83" y="23"/>
                  </a:cxn>
                  <a:cxn ang="0">
                    <a:pos x="84" y="14"/>
                  </a:cxn>
                  <a:cxn ang="0">
                    <a:pos x="85" y="5"/>
                  </a:cxn>
                  <a:cxn ang="0">
                    <a:pos x="85" y="5"/>
                  </a:cxn>
                  <a:cxn ang="0">
                    <a:pos x="85" y="3"/>
                  </a:cxn>
                  <a:cxn ang="0">
                    <a:pos x="84" y="1"/>
                  </a:cxn>
                  <a:cxn ang="0">
                    <a:pos x="82" y="0"/>
                  </a:cxn>
                  <a:cxn ang="0">
                    <a:pos x="81" y="0"/>
                  </a:cxn>
                  <a:cxn ang="0">
                    <a:pos x="78" y="0"/>
                  </a:cxn>
                  <a:cxn ang="0">
                    <a:pos x="77" y="1"/>
                  </a:cxn>
                  <a:cxn ang="0">
                    <a:pos x="75" y="3"/>
                  </a:cxn>
                  <a:cxn ang="0">
                    <a:pos x="75" y="5"/>
                  </a:cxn>
                  <a:cxn ang="0">
                    <a:pos x="75" y="5"/>
                  </a:cxn>
                </a:cxnLst>
                <a:rect l="0" t="0" r="r" b="b"/>
                <a:pathLst>
                  <a:path w="85" h="175">
                    <a:moveTo>
                      <a:pt x="75" y="5"/>
                    </a:moveTo>
                    <a:lnTo>
                      <a:pt x="75" y="5"/>
                    </a:lnTo>
                    <a:lnTo>
                      <a:pt x="74" y="16"/>
                    </a:lnTo>
                    <a:lnTo>
                      <a:pt x="71" y="26"/>
                    </a:lnTo>
                    <a:lnTo>
                      <a:pt x="68" y="38"/>
                    </a:lnTo>
                    <a:lnTo>
                      <a:pt x="64" y="48"/>
                    </a:lnTo>
                    <a:lnTo>
                      <a:pt x="54" y="69"/>
                    </a:lnTo>
                    <a:lnTo>
                      <a:pt x="43" y="88"/>
                    </a:lnTo>
                    <a:lnTo>
                      <a:pt x="43" y="88"/>
                    </a:lnTo>
                    <a:lnTo>
                      <a:pt x="22" y="128"/>
                    </a:lnTo>
                    <a:lnTo>
                      <a:pt x="10" y="148"/>
                    </a:lnTo>
                    <a:lnTo>
                      <a:pt x="0" y="168"/>
                    </a:lnTo>
                    <a:lnTo>
                      <a:pt x="0" y="168"/>
                    </a:lnTo>
                    <a:lnTo>
                      <a:pt x="0" y="170"/>
                    </a:lnTo>
                    <a:lnTo>
                      <a:pt x="0" y="172"/>
                    </a:lnTo>
                    <a:lnTo>
                      <a:pt x="1" y="173"/>
                    </a:lnTo>
                    <a:lnTo>
                      <a:pt x="2" y="174"/>
                    </a:lnTo>
                    <a:lnTo>
                      <a:pt x="4" y="175"/>
                    </a:lnTo>
                    <a:lnTo>
                      <a:pt x="5" y="175"/>
                    </a:lnTo>
                    <a:lnTo>
                      <a:pt x="7" y="174"/>
                    </a:lnTo>
                    <a:lnTo>
                      <a:pt x="8" y="173"/>
                    </a:lnTo>
                    <a:lnTo>
                      <a:pt x="8" y="173"/>
                    </a:lnTo>
                    <a:lnTo>
                      <a:pt x="21" y="148"/>
                    </a:lnTo>
                    <a:lnTo>
                      <a:pt x="34" y="125"/>
                    </a:lnTo>
                    <a:lnTo>
                      <a:pt x="61" y="78"/>
                    </a:lnTo>
                    <a:lnTo>
                      <a:pt x="61" y="78"/>
                    </a:lnTo>
                    <a:lnTo>
                      <a:pt x="69" y="61"/>
                    </a:lnTo>
                    <a:lnTo>
                      <a:pt x="77" y="42"/>
                    </a:lnTo>
                    <a:lnTo>
                      <a:pt x="80" y="33"/>
                    </a:lnTo>
                    <a:lnTo>
                      <a:pt x="83" y="23"/>
                    </a:lnTo>
                    <a:lnTo>
                      <a:pt x="84" y="14"/>
                    </a:lnTo>
                    <a:lnTo>
                      <a:pt x="85" y="5"/>
                    </a:lnTo>
                    <a:lnTo>
                      <a:pt x="85" y="5"/>
                    </a:lnTo>
                    <a:lnTo>
                      <a:pt x="85" y="3"/>
                    </a:lnTo>
                    <a:lnTo>
                      <a:pt x="84" y="1"/>
                    </a:lnTo>
                    <a:lnTo>
                      <a:pt x="82" y="0"/>
                    </a:lnTo>
                    <a:lnTo>
                      <a:pt x="81" y="0"/>
                    </a:lnTo>
                    <a:lnTo>
                      <a:pt x="78" y="0"/>
                    </a:lnTo>
                    <a:lnTo>
                      <a:pt x="77" y="1"/>
                    </a:lnTo>
                    <a:lnTo>
                      <a:pt x="75" y="3"/>
                    </a:lnTo>
                    <a:lnTo>
                      <a:pt x="75" y="5"/>
                    </a:lnTo>
                    <a:lnTo>
                      <a:pt x="75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64" name="Freeform 891"/>
              <p:cNvSpPr/>
              <p:nvPr/>
            </p:nvSpPr>
            <p:spPr bwMode="auto">
              <a:xfrm>
                <a:off x="4568825" y="1336675"/>
                <a:ext cx="44450" cy="87313"/>
              </a:xfrm>
              <a:custGeom>
                <a:avLst/>
                <a:gdLst/>
                <a:ahLst/>
                <a:cxnLst>
                  <a:cxn ang="0">
                    <a:pos x="85" y="4"/>
                  </a:cxn>
                  <a:cxn ang="0">
                    <a:pos x="85" y="4"/>
                  </a:cxn>
                  <a:cxn ang="0">
                    <a:pos x="85" y="2"/>
                  </a:cxn>
                  <a:cxn ang="0">
                    <a:pos x="82" y="1"/>
                  </a:cxn>
                  <a:cxn ang="0">
                    <a:pos x="79" y="0"/>
                  </a:cxn>
                  <a:cxn ang="0">
                    <a:pos x="78" y="0"/>
                  </a:cxn>
                  <a:cxn ang="0">
                    <a:pos x="76" y="1"/>
                  </a:cxn>
                  <a:cxn ang="0">
                    <a:pos x="75" y="2"/>
                  </a:cxn>
                  <a:cxn ang="0">
                    <a:pos x="75" y="4"/>
                  </a:cxn>
                  <a:cxn ang="0">
                    <a:pos x="75" y="4"/>
                  </a:cxn>
                  <a:cxn ang="0">
                    <a:pos x="75" y="14"/>
                  </a:cxn>
                  <a:cxn ang="0">
                    <a:pos x="73" y="23"/>
                  </a:cxn>
                  <a:cxn ang="0">
                    <a:pos x="69" y="33"/>
                  </a:cxn>
                  <a:cxn ang="0">
                    <a:pos x="64" y="42"/>
                  </a:cxn>
                  <a:cxn ang="0">
                    <a:pos x="52" y="59"/>
                  </a:cxn>
                  <a:cxn ang="0">
                    <a:pos x="47" y="69"/>
                  </a:cxn>
                  <a:cxn ang="0">
                    <a:pos x="43" y="77"/>
                  </a:cxn>
                  <a:cxn ang="0">
                    <a:pos x="43" y="77"/>
                  </a:cxn>
                  <a:cxn ang="0">
                    <a:pos x="35" y="96"/>
                  </a:cxn>
                  <a:cxn ang="0">
                    <a:pos x="27" y="113"/>
                  </a:cxn>
                  <a:cxn ang="0">
                    <a:pos x="27" y="113"/>
                  </a:cxn>
                  <a:cxn ang="0">
                    <a:pos x="16" y="137"/>
                  </a:cxn>
                  <a:cxn ang="0">
                    <a:pos x="10" y="147"/>
                  </a:cxn>
                  <a:cxn ang="0">
                    <a:pos x="6" y="152"/>
                  </a:cxn>
                  <a:cxn ang="0">
                    <a:pos x="2" y="157"/>
                  </a:cxn>
                  <a:cxn ang="0">
                    <a:pos x="2" y="157"/>
                  </a:cxn>
                  <a:cxn ang="0">
                    <a:pos x="0" y="159"/>
                  </a:cxn>
                  <a:cxn ang="0">
                    <a:pos x="0" y="162"/>
                  </a:cxn>
                  <a:cxn ang="0">
                    <a:pos x="1" y="164"/>
                  </a:cxn>
                  <a:cxn ang="0">
                    <a:pos x="4" y="165"/>
                  </a:cxn>
                  <a:cxn ang="0">
                    <a:pos x="9" y="165"/>
                  </a:cxn>
                  <a:cxn ang="0">
                    <a:pos x="9" y="165"/>
                  </a:cxn>
                  <a:cxn ang="0">
                    <a:pos x="11" y="165"/>
                  </a:cxn>
                  <a:cxn ang="0">
                    <a:pos x="13" y="163"/>
                  </a:cxn>
                  <a:cxn ang="0">
                    <a:pos x="13" y="161"/>
                  </a:cxn>
                  <a:cxn ang="0">
                    <a:pos x="13" y="159"/>
                  </a:cxn>
                  <a:cxn ang="0">
                    <a:pos x="13" y="159"/>
                  </a:cxn>
                  <a:cxn ang="0">
                    <a:pos x="16" y="155"/>
                  </a:cxn>
                  <a:cxn ang="0">
                    <a:pos x="19" y="149"/>
                  </a:cxn>
                  <a:cxn ang="0">
                    <a:pos x="25" y="139"/>
                  </a:cxn>
                  <a:cxn ang="0">
                    <a:pos x="25" y="139"/>
                  </a:cxn>
                  <a:cxn ang="0">
                    <a:pos x="37" y="113"/>
                  </a:cxn>
                  <a:cxn ang="0">
                    <a:pos x="49" y="87"/>
                  </a:cxn>
                  <a:cxn ang="0">
                    <a:pos x="49" y="87"/>
                  </a:cxn>
                  <a:cxn ang="0">
                    <a:pos x="54" y="77"/>
                  </a:cxn>
                  <a:cxn ang="0">
                    <a:pos x="60" y="68"/>
                  </a:cxn>
                  <a:cxn ang="0">
                    <a:pos x="72" y="47"/>
                  </a:cxn>
                  <a:cxn ang="0">
                    <a:pos x="77" y="37"/>
                  </a:cxn>
                  <a:cxn ang="0">
                    <a:pos x="81" y="26"/>
                  </a:cxn>
                  <a:cxn ang="0">
                    <a:pos x="85" y="15"/>
                  </a:cxn>
                  <a:cxn ang="0">
                    <a:pos x="85" y="10"/>
                  </a:cxn>
                  <a:cxn ang="0">
                    <a:pos x="85" y="4"/>
                  </a:cxn>
                  <a:cxn ang="0">
                    <a:pos x="85" y="4"/>
                  </a:cxn>
                </a:cxnLst>
                <a:rect l="0" t="0" r="r" b="b"/>
                <a:pathLst>
                  <a:path w="85" h="165">
                    <a:moveTo>
                      <a:pt x="85" y="4"/>
                    </a:moveTo>
                    <a:lnTo>
                      <a:pt x="85" y="4"/>
                    </a:lnTo>
                    <a:lnTo>
                      <a:pt x="85" y="2"/>
                    </a:lnTo>
                    <a:lnTo>
                      <a:pt x="82" y="1"/>
                    </a:lnTo>
                    <a:lnTo>
                      <a:pt x="79" y="0"/>
                    </a:lnTo>
                    <a:lnTo>
                      <a:pt x="78" y="0"/>
                    </a:lnTo>
                    <a:lnTo>
                      <a:pt x="76" y="1"/>
                    </a:lnTo>
                    <a:lnTo>
                      <a:pt x="75" y="2"/>
                    </a:lnTo>
                    <a:lnTo>
                      <a:pt x="75" y="4"/>
                    </a:lnTo>
                    <a:lnTo>
                      <a:pt x="75" y="4"/>
                    </a:lnTo>
                    <a:lnTo>
                      <a:pt x="75" y="14"/>
                    </a:lnTo>
                    <a:lnTo>
                      <a:pt x="73" y="23"/>
                    </a:lnTo>
                    <a:lnTo>
                      <a:pt x="69" y="33"/>
                    </a:lnTo>
                    <a:lnTo>
                      <a:pt x="64" y="42"/>
                    </a:lnTo>
                    <a:lnTo>
                      <a:pt x="52" y="59"/>
                    </a:lnTo>
                    <a:lnTo>
                      <a:pt x="47" y="69"/>
                    </a:lnTo>
                    <a:lnTo>
                      <a:pt x="43" y="77"/>
                    </a:lnTo>
                    <a:lnTo>
                      <a:pt x="43" y="77"/>
                    </a:lnTo>
                    <a:lnTo>
                      <a:pt x="35" y="96"/>
                    </a:lnTo>
                    <a:lnTo>
                      <a:pt x="27" y="113"/>
                    </a:lnTo>
                    <a:lnTo>
                      <a:pt x="27" y="113"/>
                    </a:lnTo>
                    <a:lnTo>
                      <a:pt x="16" y="137"/>
                    </a:lnTo>
                    <a:lnTo>
                      <a:pt x="10" y="147"/>
                    </a:lnTo>
                    <a:lnTo>
                      <a:pt x="6" y="152"/>
                    </a:lnTo>
                    <a:lnTo>
                      <a:pt x="2" y="157"/>
                    </a:lnTo>
                    <a:lnTo>
                      <a:pt x="2" y="157"/>
                    </a:lnTo>
                    <a:lnTo>
                      <a:pt x="0" y="159"/>
                    </a:lnTo>
                    <a:lnTo>
                      <a:pt x="0" y="162"/>
                    </a:lnTo>
                    <a:lnTo>
                      <a:pt x="1" y="164"/>
                    </a:lnTo>
                    <a:lnTo>
                      <a:pt x="4" y="165"/>
                    </a:lnTo>
                    <a:lnTo>
                      <a:pt x="9" y="165"/>
                    </a:lnTo>
                    <a:lnTo>
                      <a:pt x="9" y="165"/>
                    </a:lnTo>
                    <a:lnTo>
                      <a:pt x="11" y="165"/>
                    </a:lnTo>
                    <a:lnTo>
                      <a:pt x="13" y="163"/>
                    </a:lnTo>
                    <a:lnTo>
                      <a:pt x="13" y="161"/>
                    </a:lnTo>
                    <a:lnTo>
                      <a:pt x="13" y="159"/>
                    </a:lnTo>
                    <a:lnTo>
                      <a:pt x="13" y="159"/>
                    </a:lnTo>
                    <a:lnTo>
                      <a:pt x="16" y="155"/>
                    </a:lnTo>
                    <a:lnTo>
                      <a:pt x="19" y="149"/>
                    </a:lnTo>
                    <a:lnTo>
                      <a:pt x="25" y="139"/>
                    </a:lnTo>
                    <a:lnTo>
                      <a:pt x="25" y="139"/>
                    </a:lnTo>
                    <a:lnTo>
                      <a:pt x="37" y="113"/>
                    </a:lnTo>
                    <a:lnTo>
                      <a:pt x="49" y="87"/>
                    </a:lnTo>
                    <a:lnTo>
                      <a:pt x="49" y="87"/>
                    </a:lnTo>
                    <a:lnTo>
                      <a:pt x="54" y="77"/>
                    </a:lnTo>
                    <a:lnTo>
                      <a:pt x="60" y="68"/>
                    </a:lnTo>
                    <a:lnTo>
                      <a:pt x="72" y="47"/>
                    </a:lnTo>
                    <a:lnTo>
                      <a:pt x="77" y="37"/>
                    </a:lnTo>
                    <a:lnTo>
                      <a:pt x="81" y="26"/>
                    </a:lnTo>
                    <a:lnTo>
                      <a:pt x="85" y="15"/>
                    </a:lnTo>
                    <a:lnTo>
                      <a:pt x="85" y="10"/>
                    </a:lnTo>
                    <a:lnTo>
                      <a:pt x="85" y="4"/>
                    </a:lnTo>
                    <a:lnTo>
                      <a:pt x="85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65" name="Freeform 892"/>
              <p:cNvSpPr/>
              <p:nvPr/>
            </p:nvSpPr>
            <p:spPr bwMode="auto">
              <a:xfrm>
                <a:off x="4608513" y="1366838"/>
                <a:ext cx="47625" cy="85725"/>
              </a:xfrm>
              <a:custGeom>
                <a:avLst/>
                <a:gdLst/>
                <a:ahLst/>
                <a:cxnLst>
                  <a:cxn ang="0">
                    <a:pos x="81" y="5"/>
                  </a:cxn>
                  <a:cxn ang="0">
                    <a:pos x="81" y="5"/>
                  </a:cxn>
                  <a:cxn ang="0">
                    <a:pos x="80" y="15"/>
                  </a:cxn>
                  <a:cxn ang="0">
                    <a:pos x="77" y="25"/>
                  </a:cxn>
                  <a:cxn ang="0">
                    <a:pos x="73" y="36"/>
                  </a:cxn>
                  <a:cxn ang="0">
                    <a:pos x="67" y="46"/>
                  </a:cxn>
                  <a:cxn ang="0">
                    <a:pos x="56" y="64"/>
                  </a:cxn>
                  <a:cxn ang="0">
                    <a:pos x="46" y="83"/>
                  </a:cxn>
                  <a:cxn ang="0">
                    <a:pos x="46" y="83"/>
                  </a:cxn>
                  <a:cxn ang="0">
                    <a:pos x="34" y="101"/>
                  </a:cxn>
                  <a:cxn ang="0">
                    <a:pos x="23" y="119"/>
                  </a:cxn>
                  <a:cxn ang="0">
                    <a:pos x="1" y="154"/>
                  </a:cxn>
                  <a:cxn ang="0">
                    <a:pos x="1" y="154"/>
                  </a:cxn>
                  <a:cxn ang="0">
                    <a:pos x="0" y="156"/>
                  </a:cxn>
                  <a:cxn ang="0">
                    <a:pos x="0" y="158"/>
                  </a:cxn>
                  <a:cxn ang="0">
                    <a:pos x="1" y="159"/>
                  </a:cxn>
                  <a:cxn ang="0">
                    <a:pos x="2" y="160"/>
                  </a:cxn>
                  <a:cxn ang="0">
                    <a:pos x="4" y="162"/>
                  </a:cxn>
                  <a:cxn ang="0">
                    <a:pos x="6" y="162"/>
                  </a:cxn>
                  <a:cxn ang="0">
                    <a:pos x="7" y="160"/>
                  </a:cxn>
                  <a:cxn ang="0">
                    <a:pos x="10" y="159"/>
                  </a:cxn>
                  <a:cxn ang="0">
                    <a:pos x="10" y="159"/>
                  </a:cxn>
                  <a:cxn ang="0">
                    <a:pos x="33" y="120"/>
                  </a:cxn>
                  <a:cxn ang="0">
                    <a:pos x="46" y="101"/>
                  </a:cxn>
                  <a:cxn ang="0">
                    <a:pos x="57" y="81"/>
                  </a:cxn>
                  <a:cxn ang="0">
                    <a:pos x="57" y="81"/>
                  </a:cxn>
                  <a:cxn ang="0">
                    <a:pos x="68" y="62"/>
                  </a:cxn>
                  <a:cxn ang="0">
                    <a:pos x="79" y="45"/>
                  </a:cxn>
                  <a:cxn ang="0">
                    <a:pos x="83" y="34"/>
                  </a:cxn>
                  <a:cxn ang="0">
                    <a:pos x="86" y="25"/>
                  </a:cxn>
                  <a:cxn ang="0">
                    <a:pos x="89" y="15"/>
                  </a:cxn>
                  <a:cxn ang="0">
                    <a:pos x="90" y="5"/>
                  </a:cxn>
                  <a:cxn ang="0">
                    <a:pos x="90" y="5"/>
                  </a:cxn>
                  <a:cxn ang="0">
                    <a:pos x="90" y="2"/>
                  </a:cxn>
                  <a:cxn ang="0">
                    <a:pos x="89" y="1"/>
                  </a:cxn>
                  <a:cxn ang="0">
                    <a:pos x="88" y="0"/>
                  </a:cxn>
                  <a:cxn ang="0">
                    <a:pos x="86" y="0"/>
                  </a:cxn>
                  <a:cxn ang="0">
                    <a:pos x="83" y="1"/>
                  </a:cxn>
                  <a:cxn ang="0">
                    <a:pos x="82" y="2"/>
                  </a:cxn>
                  <a:cxn ang="0">
                    <a:pos x="81" y="5"/>
                  </a:cxn>
                  <a:cxn ang="0">
                    <a:pos x="81" y="5"/>
                  </a:cxn>
                </a:cxnLst>
                <a:rect l="0" t="0" r="r" b="b"/>
                <a:pathLst>
                  <a:path w="90" h="162">
                    <a:moveTo>
                      <a:pt x="81" y="5"/>
                    </a:moveTo>
                    <a:lnTo>
                      <a:pt x="81" y="5"/>
                    </a:lnTo>
                    <a:lnTo>
                      <a:pt x="80" y="15"/>
                    </a:lnTo>
                    <a:lnTo>
                      <a:pt x="77" y="25"/>
                    </a:lnTo>
                    <a:lnTo>
                      <a:pt x="73" y="36"/>
                    </a:lnTo>
                    <a:lnTo>
                      <a:pt x="67" y="46"/>
                    </a:lnTo>
                    <a:lnTo>
                      <a:pt x="56" y="64"/>
                    </a:lnTo>
                    <a:lnTo>
                      <a:pt x="46" y="83"/>
                    </a:lnTo>
                    <a:lnTo>
                      <a:pt x="46" y="83"/>
                    </a:lnTo>
                    <a:lnTo>
                      <a:pt x="34" y="101"/>
                    </a:lnTo>
                    <a:lnTo>
                      <a:pt x="23" y="119"/>
                    </a:lnTo>
                    <a:lnTo>
                      <a:pt x="1" y="154"/>
                    </a:lnTo>
                    <a:lnTo>
                      <a:pt x="1" y="154"/>
                    </a:lnTo>
                    <a:lnTo>
                      <a:pt x="0" y="156"/>
                    </a:lnTo>
                    <a:lnTo>
                      <a:pt x="0" y="158"/>
                    </a:lnTo>
                    <a:lnTo>
                      <a:pt x="1" y="159"/>
                    </a:lnTo>
                    <a:lnTo>
                      <a:pt x="2" y="160"/>
                    </a:lnTo>
                    <a:lnTo>
                      <a:pt x="4" y="162"/>
                    </a:lnTo>
                    <a:lnTo>
                      <a:pt x="6" y="162"/>
                    </a:lnTo>
                    <a:lnTo>
                      <a:pt x="7" y="160"/>
                    </a:lnTo>
                    <a:lnTo>
                      <a:pt x="10" y="159"/>
                    </a:lnTo>
                    <a:lnTo>
                      <a:pt x="10" y="159"/>
                    </a:lnTo>
                    <a:lnTo>
                      <a:pt x="33" y="120"/>
                    </a:lnTo>
                    <a:lnTo>
                      <a:pt x="46" y="101"/>
                    </a:lnTo>
                    <a:lnTo>
                      <a:pt x="57" y="81"/>
                    </a:lnTo>
                    <a:lnTo>
                      <a:pt x="57" y="81"/>
                    </a:lnTo>
                    <a:lnTo>
                      <a:pt x="68" y="62"/>
                    </a:lnTo>
                    <a:lnTo>
                      <a:pt x="79" y="45"/>
                    </a:lnTo>
                    <a:lnTo>
                      <a:pt x="83" y="34"/>
                    </a:lnTo>
                    <a:lnTo>
                      <a:pt x="86" y="25"/>
                    </a:lnTo>
                    <a:lnTo>
                      <a:pt x="89" y="15"/>
                    </a:lnTo>
                    <a:lnTo>
                      <a:pt x="90" y="5"/>
                    </a:lnTo>
                    <a:lnTo>
                      <a:pt x="90" y="5"/>
                    </a:lnTo>
                    <a:lnTo>
                      <a:pt x="90" y="2"/>
                    </a:lnTo>
                    <a:lnTo>
                      <a:pt x="89" y="1"/>
                    </a:lnTo>
                    <a:lnTo>
                      <a:pt x="88" y="0"/>
                    </a:lnTo>
                    <a:lnTo>
                      <a:pt x="86" y="0"/>
                    </a:lnTo>
                    <a:lnTo>
                      <a:pt x="83" y="1"/>
                    </a:lnTo>
                    <a:lnTo>
                      <a:pt x="82" y="2"/>
                    </a:lnTo>
                    <a:lnTo>
                      <a:pt x="81" y="5"/>
                    </a:lnTo>
                    <a:lnTo>
                      <a:pt x="81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66" name="Freeform 893"/>
              <p:cNvSpPr/>
              <p:nvPr/>
            </p:nvSpPr>
            <p:spPr bwMode="auto">
              <a:xfrm>
                <a:off x="4632325" y="1397000"/>
                <a:ext cx="49213" cy="85725"/>
              </a:xfrm>
              <a:custGeom>
                <a:avLst/>
                <a:gdLst/>
                <a:ahLst/>
                <a:cxnLst>
                  <a:cxn ang="0">
                    <a:pos x="84" y="0"/>
                  </a:cxn>
                  <a:cxn ang="0">
                    <a:pos x="84" y="0"/>
                  </a:cxn>
                  <a:cxn ang="0">
                    <a:pos x="81" y="3"/>
                  </a:cxn>
                  <a:cxn ang="0">
                    <a:pos x="78" y="6"/>
                  </a:cxn>
                  <a:cxn ang="0">
                    <a:pos x="73" y="14"/>
                  </a:cxn>
                  <a:cxn ang="0">
                    <a:pos x="65" y="29"/>
                  </a:cxn>
                  <a:cxn ang="0">
                    <a:pos x="65" y="29"/>
                  </a:cxn>
                  <a:cxn ang="0">
                    <a:pos x="56" y="46"/>
                  </a:cxn>
                  <a:cxn ang="0">
                    <a:pos x="47" y="61"/>
                  </a:cxn>
                  <a:cxn ang="0">
                    <a:pos x="31" y="93"/>
                  </a:cxn>
                  <a:cxn ang="0">
                    <a:pos x="31" y="93"/>
                  </a:cxn>
                  <a:cxn ang="0">
                    <a:pos x="19" y="114"/>
                  </a:cxn>
                  <a:cxn ang="0">
                    <a:pos x="6" y="133"/>
                  </a:cxn>
                  <a:cxn ang="0">
                    <a:pos x="6" y="133"/>
                  </a:cxn>
                  <a:cxn ang="0">
                    <a:pos x="2" y="140"/>
                  </a:cxn>
                  <a:cxn ang="0">
                    <a:pos x="0" y="146"/>
                  </a:cxn>
                  <a:cxn ang="0">
                    <a:pos x="0" y="152"/>
                  </a:cxn>
                  <a:cxn ang="0">
                    <a:pos x="1" y="156"/>
                  </a:cxn>
                  <a:cxn ang="0">
                    <a:pos x="3" y="159"/>
                  </a:cxn>
                  <a:cxn ang="0">
                    <a:pos x="3" y="159"/>
                  </a:cxn>
                  <a:cxn ang="0">
                    <a:pos x="5" y="160"/>
                  </a:cxn>
                  <a:cxn ang="0">
                    <a:pos x="7" y="161"/>
                  </a:cxn>
                  <a:cxn ang="0">
                    <a:pos x="10" y="160"/>
                  </a:cxn>
                  <a:cxn ang="0">
                    <a:pos x="11" y="158"/>
                  </a:cxn>
                  <a:cxn ang="0">
                    <a:pos x="12" y="156"/>
                  </a:cxn>
                  <a:cxn ang="0">
                    <a:pos x="12" y="156"/>
                  </a:cxn>
                  <a:cxn ang="0">
                    <a:pos x="14" y="155"/>
                  </a:cxn>
                  <a:cxn ang="0">
                    <a:pos x="15" y="154"/>
                  </a:cxn>
                  <a:cxn ang="0">
                    <a:pos x="15" y="150"/>
                  </a:cxn>
                  <a:cxn ang="0">
                    <a:pos x="15" y="149"/>
                  </a:cxn>
                  <a:cxn ang="0">
                    <a:pos x="13" y="148"/>
                  </a:cxn>
                  <a:cxn ang="0">
                    <a:pos x="12" y="147"/>
                  </a:cxn>
                  <a:cxn ang="0">
                    <a:pos x="10" y="147"/>
                  </a:cxn>
                  <a:cxn ang="0">
                    <a:pos x="10" y="147"/>
                  </a:cxn>
                  <a:cxn ang="0">
                    <a:pos x="9" y="148"/>
                  </a:cxn>
                  <a:cxn ang="0">
                    <a:pos x="9" y="148"/>
                  </a:cxn>
                  <a:cxn ang="0">
                    <a:pos x="10" y="145"/>
                  </a:cxn>
                  <a:cxn ang="0">
                    <a:pos x="11" y="142"/>
                  </a:cxn>
                  <a:cxn ang="0">
                    <a:pos x="16" y="136"/>
                  </a:cxn>
                  <a:cxn ang="0">
                    <a:pos x="21" y="130"/>
                  </a:cxn>
                  <a:cxn ang="0">
                    <a:pos x="24" y="125"/>
                  </a:cxn>
                  <a:cxn ang="0">
                    <a:pos x="24" y="125"/>
                  </a:cxn>
                  <a:cxn ang="0">
                    <a:pos x="47" y="83"/>
                  </a:cxn>
                  <a:cxn ang="0">
                    <a:pos x="47" y="83"/>
                  </a:cxn>
                  <a:cxn ang="0">
                    <a:pos x="59" y="61"/>
                  </a:cxn>
                  <a:cxn ang="0">
                    <a:pos x="70" y="40"/>
                  </a:cxn>
                  <a:cxn ang="0">
                    <a:pos x="70" y="40"/>
                  </a:cxn>
                  <a:cxn ang="0">
                    <a:pos x="78" y="24"/>
                  </a:cxn>
                  <a:cxn ang="0">
                    <a:pos x="83" y="15"/>
                  </a:cxn>
                  <a:cxn ang="0">
                    <a:pos x="86" y="12"/>
                  </a:cxn>
                  <a:cxn ang="0">
                    <a:pos x="90" y="8"/>
                  </a:cxn>
                  <a:cxn ang="0">
                    <a:pos x="90" y="8"/>
                  </a:cxn>
                  <a:cxn ang="0">
                    <a:pos x="91" y="7"/>
                  </a:cxn>
                  <a:cxn ang="0">
                    <a:pos x="92" y="6"/>
                  </a:cxn>
                  <a:cxn ang="0">
                    <a:pos x="92" y="4"/>
                  </a:cxn>
                  <a:cxn ang="0">
                    <a:pos x="91" y="2"/>
                  </a:cxn>
                  <a:cxn ang="0">
                    <a:pos x="90" y="1"/>
                  </a:cxn>
                  <a:cxn ang="0">
                    <a:pos x="88" y="0"/>
                  </a:cxn>
                  <a:cxn ang="0">
                    <a:pos x="86" y="0"/>
                  </a:cxn>
                  <a:cxn ang="0">
                    <a:pos x="84" y="0"/>
                  </a:cxn>
                  <a:cxn ang="0">
                    <a:pos x="84" y="0"/>
                  </a:cxn>
                </a:cxnLst>
                <a:rect l="0" t="0" r="r" b="b"/>
                <a:pathLst>
                  <a:path w="92" h="161">
                    <a:moveTo>
                      <a:pt x="84" y="0"/>
                    </a:moveTo>
                    <a:lnTo>
                      <a:pt x="84" y="0"/>
                    </a:lnTo>
                    <a:lnTo>
                      <a:pt x="81" y="3"/>
                    </a:lnTo>
                    <a:lnTo>
                      <a:pt x="78" y="6"/>
                    </a:lnTo>
                    <a:lnTo>
                      <a:pt x="73" y="14"/>
                    </a:lnTo>
                    <a:lnTo>
                      <a:pt x="65" y="29"/>
                    </a:lnTo>
                    <a:lnTo>
                      <a:pt x="65" y="29"/>
                    </a:lnTo>
                    <a:lnTo>
                      <a:pt x="56" y="46"/>
                    </a:lnTo>
                    <a:lnTo>
                      <a:pt x="47" y="61"/>
                    </a:lnTo>
                    <a:lnTo>
                      <a:pt x="31" y="93"/>
                    </a:lnTo>
                    <a:lnTo>
                      <a:pt x="31" y="93"/>
                    </a:lnTo>
                    <a:lnTo>
                      <a:pt x="19" y="114"/>
                    </a:lnTo>
                    <a:lnTo>
                      <a:pt x="6" y="133"/>
                    </a:lnTo>
                    <a:lnTo>
                      <a:pt x="6" y="133"/>
                    </a:lnTo>
                    <a:lnTo>
                      <a:pt x="2" y="140"/>
                    </a:lnTo>
                    <a:lnTo>
                      <a:pt x="0" y="146"/>
                    </a:lnTo>
                    <a:lnTo>
                      <a:pt x="0" y="152"/>
                    </a:lnTo>
                    <a:lnTo>
                      <a:pt x="1" y="156"/>
                    </a:lnTo>
                    <a:lnTo>
                      <a:pt x="3" y="159"/>
                    </a:lnTo>
                    <a:lnTo>
                      <a:pt x="3" y="159"/>
                    </a:lnTo>
                    <a:lnTo>
                      <a:pt x="5" y="160"/>
                    </a:lnTo>
                    <a:lnTo>
                      <a:pt x="7" y="161"/>
                    </a:lnTo>
                    <a:lnTo>
                      <a:pt x="10" y="160"/>
                    </a:lnTo>
                    <a:lnTo>
                      <a:pt x="11" y="158"/>
                    </a:lnTo>
                    <a:lnTo>
                      <a:pt x="12" y="156"/>
                    </a:lnTo>
                    <a:lnTo>
                      <a:pt x="12" y="156"/>
                    </a:lnTo>
                    <a:lnTo>
                      <a:pt x="14" y="155"/>
                    </a:lnTo>
                    <a:lnTo>
                      <a:pt x="15" y="154"/>
                    </a:lnTo>
                    <a:lnTo>
                      <a:pt x="15" y="150"/>
                    </a:lnTo>
                    <a:lnTo>
                      <a:pt x="15" y="149"/>
                    </a:lnTo>
                    <a:lnTo>
                      <a:pt x="13" y="148"/>
                    </a:lnTo>
                    <a:lnTo>
                      <a:pt x="12" y="147"/>
                    </a:lnTo>
                    <a:lnTo>
                      <a:pt x="10" y="147"/>
                    </a:lnTo>
                    <a:lnTo>
                      <a:pt x="10" y="147"/>
                    </a:lnTo>
                    <a:lnTo>
                      <a:pt x="9" y="148"/>
                    </a:lnTo>
                    <a:lnTo>
                      <a:pt x="9" y="148"/>
                    </a:lnTo>
                    <a:lnTo>
                      <a:pt x="10" y="145"/>
                    </a:lnTo>
                    <a:lnTo>
                      <a:pt x="11" y="142"/>
                    </a:lnTo>
                    <a:lnTo>
                      <a:pt x="16" y="136"/>
                    </a:lnTo>
                    <a:lnTo>
                      <a:pt x="21" y="130"/>
                    </a:lnTo>
                    <a:lnTo>
                      <a:pt x="24" y="125"/>
                    </a:lnTo>
                    <a:lnTo>
                      <a:pt x="24" y="125"/>
                    </a:lnTo>
                    <a:lnTo>
                      <a:pt x="47" y="83"/>
                    </a:lnTo>
                    <a:lnTo>
                      <a:pt x="47" y="83"/>
                    </a:lnTo>
                    <a:lnTo>
                      <a:pt x="59" y="61"/>
                    </a:lnTo>
                    <a:lnTo>
                      <a:pt x="70" y="40"/>
                    </a:lnTo>
                    <a:lnTo>
                      <a:pt x="70" y="40"/>
                    </a:lnTo>
                    <a:lnTo>
                      <a:pt x="78" y="24"/>
                    </a:lnTo>
                    <a:lnTo>
                      <a:pt x="83" y="15"/>
                    </a:lnTo>
                    <a:lnTo>
                      <a:pt x="86" y="12"/>
                    </a:lnTo>
                    <a:lnTo>
                      <a:pt x="90" y="8"/>
                    </a:lnTo>
                    <a:lnTo>
                      <a:pt x="90" y="8"/>
                    </a:lnTo>
                    <a:lnTo>
                      <a:pt x="91" y="7"/>
                    </a:lnTo>
                    <a:lnTo>
                      <a:pt x="92" y="6"/>
                    </a:lnTo>
                    <a:lnTo>
                      <a:pt x="92" y="4"/>
                    </a:lnTo>
                    <a:lnTo>
                      <a:pt x="91" y="2"/>
                    </a:lnTo>
                    <a:lnTo>
                      <a:pt x="90" y="1"/>
                    </a:lnTo>
                    <a:lnTo>
                      <a:pt x="88" y="0"/>
                    </a:lnTo>
                    <a:lnTo>
                      <a:pt x="86" y="0"/>
                    </a:lnTo>
                    <a:lnTo>
                      <a:pt x="84" y="0"/>
                    </a:lnTo>
                    <a:lnTo>
                      <a:pt x="84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67" name="Freeform 894"/>
              <p:cNvSpPr/>
              <p:nvPr/>
            </p:nvSpPr>
            <p:spPr bwMode="auto">
              <a:xfrm>
                <a:off x="4654550" y="1414463"/>
                <a:ext cx="52388" cy="85725"/>
              </a:xfrm>
              <a:custGeom>
                <a:avLst/>
                <a:gdLst/>
                <a:ahLst/>
                <a:cxnLst>
                  <a:cxn ang="0">
                    <a:pos x="90" y="3"/>
                  </a:cxn>
                  <a:cxn ang="0">
                    <a:pos x="90" y="3"/>
                  </a:cxn>
                  <a:cxn ang="0">
                    <a:pos x="89" y="9"/>
                  </a:cxn>
                  <a:cxn ang="0">
                    <a:pos x="86" y="13"/>
                  </a:cxn>
                  <a:cxn ang="0">
                    <a:pos x="79" y="23"/>
                  </a:cxn>
                  <a:cxn ang="0">
                    <a:pos x="67" y="41"/>
                  </a:cxn>
                  <a:cxn ang="0">
                    <a:pos x="67" y="41"/>
                  </a:cxn>
                  <a:cxn ang="0">
                    <a:pos x="53" y="61"/>
                  </a:cxn>
                  <a:cxn ang="0">
                    <a:pos x="38" y="83"/>
                  </a:cxn>
                  <a:cxn ang="0">
                    <a:pos x="38" y="83"/>
                  </a:cxn>
                  <a:cxn ang="0">
                    <a:pos x="33" y="94"/>
                  </a:cxn>
                  <a:cxn ang="0">
                    <a:pos x="28" y="107"/>
                  </a:cxn>
                  <a:cxn ang="0">
                    <a:pos x="23" y="119"/>
                  </a:cxn>
                  <a:cxn ang="0">
                    <a:pos x="20" y="124"/>
                  </a:cxn>
                  <a:cxn ang="0">
                    <a:pos x="15" y="129"/>
                  </a:cxn>
                  <a:cxn ang="0">
                    <a:pos x="15" y="129"/>
                  </a:cxn>
                  <a:cxn ang="0">
                    <a:pos x="10" y="136"/>
                  </a:cxn>
                  <a:cxn ang="0">
                    <a:pos x="6" y="142"/>
                  </a:cxn>
                  <a:cxn ang="0">
                    <a:pos x="3" y="148"/>
                  </a:cxn>
                  <a:cxn ang="0">
                    <a:pos x="0" y="155"/>
                  </a:cxn>
                  <a:cxn ang="0">
                    <a:pos x="0" y="155"/>
                  </a:cxn>
                  <a:cxn ang="0">
                    <a:pos x="0" y="157"/>
                  </a:cxn>
                  <a:cxn ang="0">
                    <a:pos x="0" y="159"/>
                  </a:cxn>
                  <a:cxn ang="0">
                    <a:pos x="1" y="160"/>
                  </a:cxn>
                  <a:cxn ang="0">
                    <a:pos x="3" y="161"/>
                  </a:cxn>
                  <a:cxn ang="0">
                    <a:pos x="6" y="160"/>
                  </a:cxn>
                  <a:cxn ang="0">
                    <a:pos x="8" y="159"/>
                  </a:cxn>
                  <a:cxn ang="0">
                    <a:pos x="9" y="158"/>
                  </a:cxn>
                  <a:cxn ang="0">
                    <a:pos x="9" y="158"/>
                  </a:cxn>
                  <a:cxn ang="0">
                    <a:pos x="13" y="149"/>
                  </a:cxn>
                  <a:cxn ang="0">
                    <a:pos x="20" y="141"/>
                  </a:cxn>
                  <a:cxn ang="0">
                    <a:pos x="26" y="132"/>
                  </a:cxn>
                  <a:cxn ang="0">
                    <a:pos x="31" y="123"/>
                  </a:cxn>
                  <a:cxn ang="0">
                    <a:pos x="31" y="123"/>
                  </a:cxn>
                  <a:cxn ang="0">
                    <a:pos x="40" y="101"/>
                  </a:cxn>
                  <a:cxn ang="0">
                    <a:pos x="45" y="91"/>
                  </a:cxn>
                  <a:cxn ang="0">
                    <a:pos x="51" y="81"/>
                  </a:cxn>
                  <a:cxn ang="0">
                    <a:pos x="51" y="81"/>
                  </a:cxn>
                  <a:cxn ang="0">
                    <a:pos x="65" y="59"/>
                  </a:cxn>
                  <a:cxn ang="0">
                    <a:pos x="79" y="38"/>
                  </a:cxn>
                  <a:cxn ang="0">
                    <a:pos x="79" y="38"/>
                  </a:cxn>
                  <a:cxn ang="0">
                    <a:pos x="91" y="23"/>
                  </a:cxn>
                  <a:cxn ang="0">
                    <a:pos x="96" y="15"/>
                  </a:cxn>
                  <a:cxn ang="0">
                    <a:pos x="98" y="11"/>
                  </a:cxn>
                  <a:cxn ang="0">
                    <a:pos x="99" y="6"/>
                  </a:cxn>
                  <a:cxn ang="0">
                    <a:pos x="99" y="6"/>
                  </a:cxn>
                  <a:cxn ang="0">
                    <a:pos x="99" y="4"/>
                  </a:cxn>
                  <a:cxn ang="0">
                    <a:pos x="98" y="2"/>
                  </a:cxn>
                  <a:cxn ang="0">
                    <a:pos x="97" y="1"/>
                  </a:cxn>
                  <a:cxn ang="0">
                    <a:pos x="95" y="0"/>
                  </a:cxn>
                  <a:cxn ang="0">
                    <a:pos x="94" y="0"/>
                  </a:cxn>
                  <a:cxn ang="0">
                    <a:pos x="92" y="0"/>
                  </a:cxn>
                  <a:cxn ang="0">
                    <a:pos x="91" y="2"/>
                  </a:cxn>
                  <a:cxn ang="0">
                    <a:pos x="90" y="3"/>
                  </a:cxn>
                  <a:cxn ang="0">
                    <a:pos x="90" y="3"/>
                  </a:cxn>
                </a:cxnLst>
                <a:rect l="0" t="0" r="r" b="b"/>
                <a:pathLst>
                  <a:path w="99" h="161">
                    <a:moveTo>
                      <a:pt x="90" y="3"/>
                    </a:moveTo>
                    <a:lnTo>
                      <a:pt x="90" y="3"/>
                    </a:lnTo>
                    <a:lnTo>
                      <a:pt x="89" y="9"/>
                    </a:lnTo>
                    <a:lnTo>
                      <a:pt x="86" y="13"/>
                    </a:lnTo>
                    <a:lnTo>
                      <a:pt x="79" y="23"/>
                    </a:lnTo>
                    <a:lnTo>
                      <a:pt x="67" y="41"/>
                    </a:lnTo>
                    <a:lnTo>
                      <a:pt x="67" y="41"/>
                    </a:lnTo>
                    <a:lnTo>
                      <a:pt x="53" y="61"/>
                    </a:lnTo>
                    <a:lnTo>
                      <a:pt x="38" y="83"/>
                    </a:lnTo>
                    <a:lnTo>
                      <a:pt x="38" y="83"/>
                    </a:lnTo>
                    <a:lnTo>
                      <a:pt x="33" y="94"/>
                    </a:lnTo>
                    <a:lnTo>
                      <a:pt x="28" y="107"/>
                    </a:lnTo>
                    <a:lnTo>
                      <a:pt x="23" y="119"/>
                    </a:lnTo>
                    <a:lnTo>
                      <a:pt x="20" y="124"/>
                    </a:lnTo>
                    <a:lnTo>
                      <a:pt x="15" y="129"/>
                    </a:lnTo>
                    <a:lnTo>
                      <a:pt x="15" y="129"/>
                    </a:lnTo>
                    <a:lnTo>
                      <a:pt x="10" y="136"/>
                    </a:lnTo>
                    <a:lnTo>
                      <a:pt x="6" y="142"/>
                    </a:lnTo>
                    <a:lnTo>
                      <a:pt x="3" y="148"/>
                    </a:lnTo>
                    <a:lnTo>
                      <a:pt x="0" y="155"/>
                    </a:lnTo>
                    <a:lnTo>
                      <a:pt x="0" y="155"/>
                    </a:lnTo>
                    <a:lnTo>
                      <a:pt x="0" y="157"/>
                    </a:lnTo>
                    <a:lnTo>
                      <a:pt x="0" y="159"/>
                    </a:lnTo>
                    <a:lnTo>
                      <a:pt x="1" y="160"/>
                    </a:lnTo>
                    <a:lnTo>
                      <a:pt x="3" y="161"/>
                    </a:lnTo>
                    <a:lnTo>
                      <a:pt x="6" y="160"/>
                    </a:lnTo>
                    <a:lnTo>
                      <a:pt x="8" y="159"/>
                    </a:lnTo>
                    <a:lnTo>
                      <a:pt x="9" y="158"/>
                    </a:lnTo>
                    <a:lnTo>
                      <a:pt x="9" y="158"/>
                    </a:lnTo>
                    <a:lnTo>
                      <a:pt x="13" y="149"/>
                    </a:lnTo>
                    <a:lnTo>
                      <a:pt x="20" y="141"/>
                    </a:lnTo>
                    <a:lnTo>
                      <a:pt x="26" y="132"/>
                    </a:lnTo>
                    <a:lnTo>
                      <a:pt x="31" y="123"/>
                    </a:lnTo>
                    <a:lnTo>
                      <a:pt x="31" y="123"/>
                    </a:lnTo>
                    <a:lnTo>
                      <a:pt x="40" y="101"/>
                    </a:lnTo>
                    <a:lnTo>
                      <a:pt x="45" y="91"/>
                    </a:lnTo>
                    <a:lnTo>
                      <a:pt x="51" y="81"/>
                    </a:lnTo>
                    <a:lnTo>
                      <a:pt x="51" y="81"/>
                    </a:lnTo>
                    <a:lnTo>
                      <a:pt x="65" y="59"/>
                    </a:lnTo>
                    <a:lnTo>
                      <a:pt x="79" y="38"/>
                    </a:lnTo>
                    <a:lnTo>
                      <a:pt x="79" y="38"/>
                    </a:lnTo>
                    <a:lnTo>
                      <a:pt x="91" y="23"/>
                    </a:lnTo>
                    <a:lnTo>
                      <a:pt x="96" y="15"/>
                    </a:lnTo>
                    <a:lnTo>
                      <a:pt x="98" y="11"/>
                    </a:lnTo>
                    <a:lnTo>
                      <a:pt x="99" y="6"/>
                    </a:lnTo>
                    <a:lnTo>
                      <a:pt x="99" y="6"/>
                    </a:lnTo>
                    <a:lnTo>
                      <a:pt x="99" y="4"/>
                    </a:lnTo>
                    <a:lnTo>
                      <a:pt x="98" y="2"/>
                    </a:lnTo>
                    <a:lnTo>
                      <a:pt x="97" y="1"/>
                    </a:lnTo>
                    <a:lnTo>
                      <a:pt x="95" y="0"/>
                    </a:lnTo>
                    <a:lnTo>
                      <a:pt x="94" y="0"/>
                    </a:lnTo>
                    <a:lnTo>
                      <a:pt x="92" y="0"/>
                    </a:lnTo>
                    <a:lnTo>
                      <a:pt x="91" y="2"/>
                    </a:lnTo>
                    <a:lnTo>
                      <a:pt x="90" y="3"/>
                    </a:lnTo>
                    <a:lnTo>
                      <a:pt x="90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68" name="Freeform 895"/>
              <p:cNvSpPr/>
              <p:nvPr/>
            </p:nvSpPr>
            <p:spPr bwMode="auto">
              <a:xfrm>
                <a:off x="4678363" y="1439863"/>
                <a:ext cx="60325" cy="100013"/>
              </a:xfrm>
              <a:custGeom>
                <a:avLst/>
                <a:gdLst/>
                <a:ahLst/>
                <a:cxnLst>
                  <a:cxn ang="0">
                    <a:pos x="106" y="1"/>
                  </a:cxn>
                  <a:cxn ang="0">
                    <a:pos x="106" y="1"/>
                  </a:cxn>
                  <a:cxn ang="0">
                    <a:pos x="89" y="20"/>
                  </a:cxn>
                  <a:cxn ang="0">
                    <a:pos x="74" y="41"/>
                  </a:cxn>
                  <a:cxn ang="0">
                    <a:pos x="59" y="62"/>
                  </a:cxn>
                  <a:cxn ang="0">
                    <a:pos x="53" y="73"/>
                  </a:cxn>
                  <a:cxn ang="0">
                    <a:pos x="47" y="84"/>
                  </a:cxn>
                  <a:cxn ang="0">
                    <a:pos x="47" y="84"/>
                  </a:cxn>
                  <a:cxn ang="0">
                    <a:pos x="35" y="109"/>
                  </a:cxn>
                  <a:cxn ang="0">
                    <a:pos x="23" y="133"/>
                  </a:cxn>
                  <a:cxn ang="0">
                    <a:pos x="13" y="158"/>
                  </a:cxn>
                  <a:cxn ang="0">
                    <a:pos x="0" y="183"/>
                  </a:cxn>
                  <a:cxn ang="0">
                    <a:pos x="0" y="183"/>
                  </a:cxn>
                  <a:cxn ang="0">
                    <a:pos x="0" y="184"/>
                  </a:cxn>
                  <a:cxn ang="0">
                    <a:pos x="0" y="186"/>
                  </a:cxn>
                  <a:cxn ang="0">
                    <a:pos x="1" y="188"/>
                  </a:cxn>
                  <a:cxn ang="0">
                    <a:pos x="3" y="189"/>
                  </a:cxn>
                  <a:cxn ang="0">
                    <a:pos x="5" y="189"/>
                  </a:cxn>
                  <a:cxn ang="0">
                    <a:pos x="6" y="189"/>
                  </a:cxn>
                  <a:cxn ang="0">
                    <a:pos x="8" y="189"/>
                  </a:cxn>
                  <a:cxn ang="0">
                    <a:pos x="9" y="187"/>
                  </a:cxn>
                  <a:cxn ang="0">
                    <a:pos x="9" y="187"/>
                  </a:cxn>
                  <a:cxn ang="0">
                    <a:pos x="19" y="166"/>
                  </a:cxn>
                  <a:cxn ang="0">
                    <a:pos x="28" y="144"/>
                  </a:cxn>
                  <a:cxn ang="0">
                    <a:pos x="38" y="124"/>
                  </a:cxn>
                  <a:cxn ang="0">
                    <a:pos x="48" y="103"/>
                  </a:cxn>
                  <a:cxn ang="0">
                    <a:pos x="48" y="103"/>
                  </a:cxn>
                  <a:cxn ang="0">
                    <a:pos x="62" y="78"/>
                  </a:cxn>
                  <a:cxn ang="0">
                    <a:pos x="78" y="53"/>
                  </a:cxn>
                  <a:cxn ang="0">
                    <a:pos x="94" y="31"/>
                  </a:cxn>
                  <a:cxn ang="0">
                    <a:pos x="112" y="8"/>
                  </a:cxn>
                  <a:cxn ang="0">
                    <a:pos x="112" y="8"/>
                  </a:cxn>
                  <a:cxn ang="0">
                    <a:pos x="113" y="6"/>
                  </a:cxn>
                  <a:cxn ang="0">
                    <a:pos x="113" y="4"/>
                  </a:cxn>
                  <a:cxn ang="0">
                    <a:pos x="112" y="1"/>
                  </a:cxn>
                  <a:cxn ang="0">
                    <a:pos x="111" y="0"/>
                  </a:cxn>
                  <a:cxn ang="0">
                    <a:pos x="109" y="0"/>
                  </a:cxn>
                  <a:cxn ang="0">
                    <a:pos x="107" y="0"/>
                  </a:cxn>
                  <a:cxn ang="0">
                    <a:pos x="106" y="1"/>
                  </a:cxn>
                  <a:cxn ang="0">
                    <a:pos x="106" y="1"/>
                  </a:cxn>
                </a:cxnLst>
                <a:rect l="0" t="0" r="r" b="b"/>
                <a:pathLst>
                  <a:path w="113" h="189">
                    <a:moveTo>
                      <a:pt x="106" y="1"/>
                    </a:moveTo>
                    <a:lnTo>
                      <a:pt x="106" y="1"/>
                    </a:lnTo>
                    <a:lnTo>
                      <a:pt x="89" y="20"/>
                    </a:lnTo>
                    <a:lnTo>
                      <a:pt x="74" y="41"/>
                    </a:lnTo>
                    <a:lnTo>
                      <a:pt x="59" y="62"/>
                    </a:lnTo>
                    <a:lnTo>
                      <a:pt x="53" y="73"/>
                    </a:lnTo>
                    <a:lnTo>
                      <a:pt x="47" y="84"/>
                    </a:lnTo>
                    <a:lnTo>
                      <a:pt x="47" y="84"/>
                    </a:lnTo>
                    <a:lnTo>
                      <a:pt x="35" y="109"/>
                    </a:lnTo>
                    <a:lnTo>
                      <a:pt x="23" y="133"/>
                    </a:lnTo>
                    <a:lnTo>
                      <a:pt x="13" y="158"/>
                    </a:lnTo>
                    <a:lnTo>
                      <a:pt x="0" y="183"/>
                    </a:lnTo>
                    <a:lnTo>
                      <a:pt x="0" y="183"/>
                    </a:lnTo>
                    <a:lnTo>
                      <a:pt x="0" y="184"/>
                    </a:lnTo>
                    <a:lnTo>
                      <a:pt x="0" y="186"/>
                    </a:lnTo>
                    <a:lnTo>
                      <a:pt x="1" y="188"/>
                    </a:lnTo>
                    <a:lnTo>
                      <a:pt x="3" y="189"/>
                    </a:lnTo>
                    <a:lnTo>
                      <a:pt x="5" y="189"/>
                    </a:lnTo>
                    <a:lnTo>
                      <a:pt x="6" y="189"/>
                    </a:lnTo>
                    <a:lnTo>
                      <a:pt x="8" y="189"/>
                    </a:lnTo>
                    <a:lnTo>
                      <a:pt x="9" y="187"/>
                    </a:lnTo>
                    <a:lnTo>
                      <a:pt x="9" y="187"/>
                    </a:lnTo>
                    <a:lnTo>
                      <a:pt x="19" y="166"/>
                    </a:lnTo>
                    <a:lnTo>
                      <a:pt x="28" y="144"/>
                    </a:lnTo>
                    <a:lnTo>
                      <a:pt x="38" y="124"/>
                    </a:lnTo>
                    <a:lnTo>
                      <a:pt x="48" y="103"/>
                    </a:lnTo>
                    <a:lnTo>
                      <a:pt x="48" y="103"/>
                    </a:lnTo>
                    <a:lnTo>
                      <a:pt x="62" y="78"/>
                    </a:lnTo>
                    <a:lnTo>
                      <a:pt x="78" y="53"/>
                    </a:lnTo>
                    <a:lnTo>
                      <a:pt x="94" y="31"/>
                    </a:lnTo>
                    <a:lnTo>
                      <a:pt x="112" y="8"/>
                    </a:lnTo>
                    <a:lnTo>
                      <a:pt x="112" y="8"/>
                    </a:lnTo>
                    <a:lnTo>
                      <a:pt x="113" y="6"/>
                    </a:lnTo>
                    <a:lnTo>
                      <a:pt x="113" y="4"/>
                    </a:lnTo>
                    <a:lnTo>
                      <a:pt x="112" y="1"/>
                    </a:lnTo>
                    <a:lnTo>
                      <a:pt x="111" y="0"/>
                    </a:lnTo>
                    <a:lnTo>
                      <a:pt x="109" y="0"/>
                    </a:lnTo>
                    <a:lnTo>
                      <a:pt x="107" y="0"/>
                    </a:lnTo>
                    <a:lnTo>
                      <a:pt x="106" y="1"/>
                    </a:lnTo>
                    <a:lnTo>
                      <a:pt x="106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69" name="Freeform 896"/>
              <p:cNvSpPr/>
              <p:nvPr/>
            </p:nvSpPr>
            <p:spPr bwMode="auto">
              <a:xfrm>
                <a:off x="4706938" y="1471613"/>
                <a:ext cx="66675" cy="106363"/>
              </a:xfrm>
              <a:custGeom>
                <a:avLst/>
                <a:gdLst/>
                <a:ahLst/>
                <a:cxnLst>
                  <a:cxn ang="0">
                    <a:pos x="120" y="2"/>
                  </a:cxn>
                  <a:cxn ang="0">
                    <a:pos x="120" y="2"/>
                  </a:cxn>
                  <a:cxn ang="0">
                    <a:pos x="112" y="12"/>
                  </a:cxn>
                  <a:cxn ang="0">
                    <a:pos x="104" y="23"/>
                  </a:cxn>
                  <a:cxn ang="0">
                    <a:pos x="90" y="46"/>
                  </a:cxn>
                  <a:cxn ang="0">
                    <a:pos x="77" y="70"/>
                  </a:cxn>
                  <a:cxn ang="0">
                    <a:pos x="62" y="93"/>
                  </a:cxn>
                  <a:cxn ang="0">
                    <a:pos x="62" y="93"/>
                  </a:cxn>
                  <a:cxn ang="0">
                    <a:pos x="32" y="138"/>
                  </a:cxn>
                  <a:cxn ang="0">
                    <a:pos x="18" y="162"/>
                  </a:cxn>
                  <a:cxn ang="0">
                    <a:pos x="4" y="186"/>
                  </a:cxn>
                  <a:cxn ang="0">
                    <a:pos x="4" y="186"/>
                  </a:cxn>
                  <a:cxn ang="0">
                    <a:pos x="1" y="187"/>
                  </a:cxn>
                  <a:cxn ang="0">
                    <a:pos x="0" y="188"/>
                  </a:cxn>
                  <a:cxn ang="0">
                    <a:pos x="0" y="190"/>
                  </a:cxn>
                  <a:cxn ang="0">
                    <a:pos x="0" y="195"/>
                  </a:cxn>
                  <a:cxn ang="0">
                    <a:pos x="0" y="195"/>
                  </a:cxn>
                  <a:cxn ang="0">
                    <a:pos x="1" y="198"/>
                  </a:cxn>
                  <a:cxn ang="0">
                    <a:pos x="4" y="199"/>
                  </a:cxn>
                  <a:cxn ang="0">
                    <a:pos x="6" y="199"/>
                  </a:cxn>
                  <a:cxn ang="0">
                    <a:pos x="8" y="198"/>
                  </a:cxn>
                  <a:cxn ang="0">
                    <a:pos x="9" y="197"/>
                  </a:cxn>
                  <a:cxn ang="0">
                    <a:pos x="9" y="197"/>
                  </a:cxn>
                  <a:cxn ang="0">
                    <a:pos x="22" y="174"/>
                  </a:cxn>
                  <a:cxn ang="0">
                    <a:pos x="35" y="154"/>
                  </a:cxn>
                  <a:cxn ang="0">
                    <a:pos x="63" y="110"/>
                  </a:cxn>
                  <a:cxn ang="0">
                    <a:pos x="63" y="110"/>
                  </a:cxn>
                  <a:cxn ang="0">
                    <a:pos x="79" y="84"/>
                  </a:cxn>
                  <a:cxn ang="0">
                    <a:pos x="93" y="59"/>
                  </a:cxn>
                  <a:cxn ang="0">
                    <a:pos x="110" y="33"/>
                  </a:cxn>
                  <a:cxn ang="0">
                    <a:pos x="118" y="20"/>
                  </a:cxn>
                  <a:cxn ang="0">
                    <a:pos x="127" y="8"/>
                  </a:cxn>
                  <a:cxn ang="0">
                    <a:pos x="127" y="8"/>
                  </a:cxn>
                  <a:cxn ang="0">
                    <a:pos x="128" y="7"/>
                  </a:cxn>
                  <a:cxn ang="0">
                    <a:pos x="128" y="5"/>
                  </a:cxn>
                  <a:cxn ang="0">
                    <a:pos x="126" y="2"/>
                  </a:cxn>
                  <a:cxn ang="0">
                    <a:pos x="125" y="1"/>
                  </a:cxn>
                  <a:cxn ang="0">
                    <a:pos x="123" y="0"/>
                  </a:cxn>
                  <a:cxn ang="0">
                    <a:pos x="122" y="1"/>
                  </a:cxn>
                  <a:cxn ang="0">
                    <a:pos x="120" y="2"/>
                  </a:cxn>
                  <a:cxn ang="0">
                    <a:pos x="120" y="2"/>
                  </a:cxn>
                </a:cxnLst>
                <a:rect l="0" t="0" r="r" b="b"/>
                <a:pathLst>
                  <a:path w="128" h="199">
                    <a:moveTo>
                      <a:pt x="120" y="2"/>
                    </a:moveTo>
                    <a:lnTo>
                      <a:pt x="120" y="2"/>
                    </a:lnTo>
                    <a:lnTo>
                      <a:pt x="112" y="12"/>
                    </a:lnTo>
                    <a:lnTo>
                      <a:pt x="104" y="23"/>
                    </a:lnTo>
                    <a:lnTo>
                      <a:pt x="90" y="46"/>
                    </a:lnTo>
                    <a:lnTo>
                      <a:pt x="77" y="70"/>
                    </a:lnTo>
                    <a:lnTo>
                      <a:pt x="62" y="93"/>
                    </a:lnTo>
                    <a:lnTo>
                      <a:pt x="62" y="93"/>
                    </a:lnTo>
                    <a:lnTo>
                      <a:pt x="32" y="138"/>
                    </a:lnTo>
                    <a:lnTo>
                      <a:pt x="18" y="162"/>
                    </a:lnTo>
                    <a:lnTo>
                      <a:pt x="4" y="186"/>
                    </a:lnTo>
                    <a:lnTo>
                      <a:pt x="4" y="186"/>
                    </a:lnTo>
                    <a:lnTo>
                      <a:pt x="1" y="187"/>
                    </a:lnTo>
                    <a:lnTo>
                      <a:pt x="0" y="188"/>
                    </a:lnTo>
                    <a:lnTo>
                      <a:pt x="0" y="190"/>
                    </a:lnTo>
                    <a:lnTo>
                      <a:pt x="0" y="195"/>
                    </a:lnTo>
                    <a:lnTo>
                      <a:pt x="0" y="195"/>
                    </a:lnTo>
                    <a:lnTo>
                      <a:pt x="1" y="198"/>
                    </a:lnTo>
                    <a:lnTo>
                      <a:pt x="4" y="199"/>
                    </a:lnTo>
                    <a:lnTo>
                      <a:pt x="6" y="199"/>
                    </a:lnTo>
                    <a:lnTo>
                      <a:pt x="8" y="198"/>
                    </a:lnTo>
                    <a:lnTo>
                      <a:pt x="9" y="197"/>
                    </a:lnTo>
                    <a:lnTo>
                      <a:pt x="9" y="197"/>
                    </a:lnTo>
                    <a:lnTo>
                      <a:pt x="22" y="174"/>
                    </a:lnTo>
                    <a:lnTo>
                      <a:pt x="35" y="154"/>
                    </a:lnTo>
                    <a:lnTo>
                      <a:pt x="63" y="110"/>
                    </a:lnTo>
                    <a:lnTo>
                      <a:pt x="63" y="110"/>
                    </a:lnTo>
                    <a:lnTo>
                      <a:pt x="79" y="84"/>
                    </a:lnTo>
                    <a:lnTo>
                      <a:pt x="93" y="59"/>
                    </a:lnTo>
                    <a:lnTo>
                      <a:pt x="110" y="33"/>
                    </a:lnTo>
                    <a:lnTo>
                      <a:pt x="118" y="20"/>
                    </a:lnTo>
                    <a:lnTo>
                      <a:pt x="127" y="8"/>
                    </a:lnTo>
                    <a:lnTo>
                      <a:pt x="127" y="8"/>
                    </a:lnTo>
                    <a:lnTo>
                      <a:pt x="128" y="7"/>
                    </a:lnTo>
                    <a:lnTo>
                      <a:pt x="128" y="5"/>
                    </a:lnTo>
                    <a:lnTo>
                      <a:pt x="126" y="2"/>
                    </a:lnTo>
                    <a:lnTo>
                      <a:pt x="125" y="1"/>
                    </a:lnTo>
                    <a:lnTo>
                      <a:pt x="123" y="0"/>
                    </a:lnTo>
                    <a:lnTo>
                      <a:pt x="122" y="1"/>
                    </a:lnTo>
                    <a:lnTo>
                      <a:pt x="120" y="2"/>
                    </a:lnTo>
                    <a:lnTo>
                      <a:pt x="120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70" name="Freeform 897"/>
              <p:cNvSpPr/>
              <p:nvPr/>
            </p:nvSpPr>
            <p:spPr bwMode="auto">
              <a:xfrm>
                <a:off x="4729163" y="1522413"/>
                <a:ext cx="65088" cy="112713"/>
              </a:xfrm>
              <a:custGeom>
                <a:avLst/>
                <a:gdLst/>
                <a:ahLst/>
                <a:cxnLst>
                  <a:cxn ang="0">
                    <a:pos x="115" y="4"/>
                  </a:cxn>
                  <a:cxn ang="0">
                    <a:pos x="115" y="4"/>
                  </a:cxn>
                  <a:cxn ang="0">
                    <a:pos x="110" y="18"/>
                  </a:cxn>
                  <a:cxn ang="0">
                    <a:pos x="105" y="32"/>
                  </a:cxn>
                  <a:cxn ang="0">
                    <a:pos x="99" y="45"/>
                  </a:cxn>
                  <a:cxn ang="0">
                    <a:pos x="91" y="59"/>
                  </a:cxn>
                  <a:cxn ang="0">
                    <a:pos x="77" y="85"/>
                  </a:cxn>
                  <a:cxn ang="0">
                    <a:pos x="63" y="111"/>
                  </a:cxn>
                  <a:cxn ang="0">
                    <a:pos x="63" y="111"/>
                  </a:cxn>
                  <a:cxn ang="0">
                    <a:pos x="56" y="124"/>
                  </a:cxn>
                  <a:cxn ang="0">
                    <a:pos x="49" y="137"/>
                  </a:cxn>
                  <a:cxn ang="0">
                    <a:pos x="35" y="162"/>
                  </a:cxn>
                  <a:cxn ang="0">
                    <a:pos x="35" y="162"/>
                  </a:cxn>
                  <a:cxn ang="0">
                    <a:pos x="26" y="173"/>
                  </a:cxn>
                  <a:cxn ang="0">
                    <a:pos x="18" y="185"/>
                  </a:cxn>
                  <a:cxn ang="0">
                    <a:pos x="10" y="195"/>
                  </a:cxn>
                  <a:cxn ang="0">
                    <a:pos x="1" y="206"/>
                  </a:cxn>
                  <a:cxn ang="0">
                    <a:pos x="1" y="206"/>
                  </a:cxn>
                  <a:cxn ang="0">
                    <a:pos x="0" y="208"/>
                  </a:cxn>
                  <a:cxn ang="0">
                    <a:pos x="1" y="210"/>
                  </a:cxn>
                  <a:cxn ang="0">
                    <a:pos x="1" y="212"/>
                  </a:cxn>
                  <a:cxn ang="0">
                    <a:pos x="4" y="213"/>
                  </a:cxn>
                  <a:cxn ang="0">
                    <a:pos x="5" y="214"/>
                  </a:cxn>
                  <a:cxn ang="0">
                    <a:pos x="7" y="214"/>
                  </a:cxn>
                  <a:cxn ang="0">
                    <a:pos x="9" y="213"/>
                  </a:cxn>
                  <a:cxn ang="0">
                    <a:pos x="10" y="212"/>
                  </a:cxn>
                  <a:cxn ang="0">
                    <a:pos x="10" y="212"/>
                  </a:cxn>
                  <a:cxn ang="0">
                    <a:pos x="18" y="200"/>
                  </a:cxn>
                  <a:cxn ang="0">
                    <a:pos x="26" y="189"/>
                  </a:cxn>
                  <a:cxn ang="0">
                    <a:pos x="35" y="178"/>
                  </a:cxn>
                  <a:cxn ang="0">
                    <a:pos x="42" y="167"/>
                  </a:cxn>
                  <a:cxn ang="0">
                    <a:pos x="42" y="167"/>
                  </a:cxn>
                  <a:cxn ang="0">
                    <a:pos x="59" y="138"/>
                  </a:cxn>
                  <a:cxn ang="0">
                    <a:pos x="75" y="109"/>
                  </a:cxn>
                  <a:cxn ang="0">
                    <a:pos x="75" y="109"/>
                  </a:cxn>
                  <a:cxn ang="0">
                    <a:pos x="88" y="83"/>
                  </a:cxn>
                  <a:cxn ang="0">
                    <a:pos x="102" y="59"/>
                  </a:cxn>
                  <a:cxn ang="0">
                    <a:pos x="109" y="46"/>
                  </a:cxn>
                  <a:cxn ang="0">
                    <a:pos x="114" y="33"/>
                  </a:cxn>
                  <a:cxn ang="0">
                    <a:pos x="119" y="19"/>
                  </a:cxn>
                  <a:cxn ang="0">
                    <a:pos x="124" y="6"/>
                  </a:cxn>
                  <a:cxn ang="0">
                    <a:pos x="124" y="6"/>
                  </a:cxn>
                  <a:cxn ang="0">
                    <a:pos x="124" y="4"/>
                  </a:cxn>
                  <a:cxn ang="0">
                    <a:pos x="123" y="3"/>
                  </a:cxn>
                  <a:cxn ang="0">
                    <a:pos x="122" y="1"/>
                  </a:cxn>
                  <a:cxn ang="0">
                    <a:pos x="120" y="1"/>
                  </a:cxn>
                  <a:cxn ang="0">
                    <a:pos x="119" y="0"/>
                  </a:cxn>
                  <a:cxn ang="0">
                    <a:pos x="117" y="1"/>
                  </a:cxn>
                  <a:cxn ang="0">
                    <a:pos x="116" y="2"/>
                  </a:cxn>
                  <a:cxn ang="0">
                    <a:pos x="115" y="4"/>
                  </a:cxn>
                  <a:cxn ang="0">
                    <a:pos x="115" y="4"/>
                  </a:cxn>
                </a:cxnLst>
                <a:rect l="0" t="0" r="r" b="b"/>
                <a:pathLst>
                  <a:path w="124" h="214">
                    <a:moveTo>
                      <a:pt x="115" y="4"/>
                    </a:moveTo>
                    <a:lnTo>
                      <a:pt x="115" y="4"/>
                    </a:lnTo>
                    <a:lnTo>
                      <a:pt x="110" y="18"/>
                    </a:lnTo>
                    <a:lnTo>
                      <a:pt x="105" y="32"/>
                    </a:lnTo>
                    <a:lnTo>
                      <a:pt x="99" y="45"/>
                    </a:lnTo>
                    <a:lnTo>
                      <a:pt x="91" y="59"/>
                    </a:lnTo>
                    <a:lnTo>
                      <a:pt x="77" y="85"/>
                    </a:lnTo>
                    <a:lnTo>
                      <a:pt x="63" y="111"/>
                    </a:lnTo>
                    <a:lnTo>
                      <a:pt x="63" y="111"/>
                    </a:lnTo>
                    <a:lnTo>
                      <a:pt x="56" y="124"/>
                    </a:lnTo>
                    <a:lnTo>
                      <a:pt x="49" y="137"/>
                    </a:lnTo>
                    <a:lnTo>
                      <a:pt x="35" y="162"/>
                    </a:lnTo>
                    <a:lnTo>
                      <a:pt x="35" y="162"/>
                    </a:lnTo>
                    <a:lnTo>
                      <a:pt x="26" y="173"/>
                    </a:lnTo>
                    <a:lnTo>
                      <a:pt x="18" y="185"/>
                    </a:lnTo>
                    <a:lnTo>
                      <a:pt x="10" y="195"/>
                    </a:lnTo>
                    <a:lnTo>
                      <a:pt x="1" y="206"/>
                    </a:lnTo>
                    <a:lnTo>
                      <a:pt x="1" y="206"/>
                    </a:lnTo>
                    <a:lnTo>
                      <a:pt x="0" y="208"/>
                    </a:lnTo>
                    <a:lnTo>
                      <a:pt x="1" y="210"/>
                    </a:lnTo>
                    <a:lnTo>
                      <a:pt x="1" y="212"/>
                    </a:lnTo>
                    <a:lnTo>
                      <a:pt x="4" y="213"/>
                    </a:lnTo>
                    <a:lnTo>
                      <a:pt x="5" y="214"/>
                    </a:lnTo>
                    <a:lnTo>
                      <a:pt x="7" y="214"/>
                    </a:lnTo>
                    <a:lnTo>
                      <a:pt x="9" y="213"/>
                    </a:lnTo>
                    <a:lnTo>
                      <a:pt x="10" y="212"/>
                    </a:lnTo>
                    <a:lnTo>
                      <a:pt x="10" y="212"/>
                    </a:lnTo>
                    <a:lnTo>
                      <a:pt x="18" y="200"/>
                    </a:lnTo>
                    <a:lnTo>
                      <a:pt x="26" y="189"/>
                    </a:lnTo>
                    <a:lnTo>
                      <a:pt x="35" y="178"/>
                    </a:lnTo>
                    <a:lnTo>
                      <a:pt x="42" y="167"/>
                    </a:lnTo>
                    <a:lnTo>
                      <a:pt x="42" y="167"/>
                    </a:lnTo>
                    <a:lnTo>
                      <a:pt x="59" y="138"/>
                    </a:lnTo>
                    <a:lnTo>
                      <a:pt x="75" y="109"/>
                    </a:lnTo>
                    <a:lnTo>
                      <a:pt x="75" y="109"/>
                    </a:lnTo>
                    <a:lnTo>
                      <a:pt x="88" y="83"/>
                    </a:lnTo>
                    <a:lnTo>
                      <a:pt x="102" y="59"/>
                    </a:lnTo>
                    <a:lnTo>
                      <a:pt x="109" y="46"/>
                    </a:lnTo>
                    <a:lnTo>
                      <a:pt x="114" y="33"/>
                    </a:lnTo>
                    <a:lnTo>
                      <a:pt x="119" y="19"/>
                    </a:lnTo>
                    <a:lnTo>
                      <a:pt x="124" y="6"/>
                    </a:lnTo>
                    <a:lnTo>
                      <a:pt x="124" y="6"/>
                    </a:lnTo>
                    <a:lnTo>
                      <a:pt x="124" y="4"/>
                    </a:lnTo>
                    <a:lnTo>
                      <a:pt x="123" y="3"/>
                    </a:lnTo>
                    <a:lnTo>
                      <a:pt x="122" y="1"/>
                    </a:lnTo>
                    <a:lnTo>
                      <a:pt x="120" y="1"/>
                    </a:lnTo>
                    <a:lnTo>
                      <a:pt x="119" y="0"/>
                    </a:lnTo>
                    <a:lnTo>
                      <a:pt x="117" y="1"/>
                    </a:lnTo>
                    <a:lnTo>
                      <a:pt x="116" y="2"/>
                    </a:lnTo>
                    <a:lnTo>
                      <a:pt x="115" y="4"/>
                    </a:lnTo>
                    <a:lnTo>
                      <a:pt x="115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71" name="Freeform 898"/>
              <p:cNvSpPr/>
              <p:nvPr/>
            </p:nvSpPr>
            <p:spPr bwMode="auto">
              <a:xfrm>
                <a:off x="4733925" y="1582738"/>
                <a:ext cx="63500" cy="107950"/>
              </a:xfrm>
              <a:custGeom>
                <a:avLst/>
                <a:gdLst/>
                <a:ahLst/>
                <a:cxnLst>
                  <a:cxn ang="0">
                    <a:pos x="109" y="2"/>
                  </a:cxn>
                  <a:cxn ang="0">
                    <a:pos x="109" y="2"/>
                  </a:cxn>
                  <a:cxn ang="0">
                    <a:pos x="101" y="14"/>
                  </a:cxn>
                  <a:cxn ang="0">
                    <a:pos x="94" y="25"/>
                  </a:cxn>
                  <a:cxn ang="0">
                    <a:pos x="80" y="48"/>
                  </a:cxn>
                  <a:cxn ang="0">
                    <a:pos x="68" y="73"/>
                  </a:cxn>
                  <a:cxn ang="0">
                    <a:pos x="57" y="99"/>
                  </a:cxn>
                  <a:cxn ang="0">
                    <a:pos x="57" y="99"/>
                  </a:cxn>
                  <a:cxn ang="0">
                    <a:pos x="50" y="111"/>
                  </a:cxn>
                  <a:cxn ang="0">
                    <a:pos x="44" y="123"/>
                  </a:cxn>
                  <a:cxn ang="0">
                    <a:pos x="29" y="148"/>
                  </a:cxn>
                  <a:cxn ang="0">
                    <a:pos x="14" y="173"/>
                  </a:cxn>
                  <a:cxn ang="0">
                    <a:pos x="7" y="185"/>
                  </a:cxn>
                  <a:cxn ang="0">
                    <a:pos x="0" y="198"/>
                  </a:cxn>
                  <a:cxn ang="0">
                    <a:pos x="0" y="198"/>
                  </a:cxn>
                  <a:cxn ang="0">
                    <a:pos x="0" y="200"/>
                  </a:cxn>
                  <a:cxn ang="0">
                    <a:pos x="0" y="202"/>
                  </a:cxn>
                  <a:cxn ang="0">
                    <a:pos x="1" y="203"/>
                  </a:cxn>
                  <a:cxn ang="0">
                    <a:pos x="2" y="204"/>
                  </a:cxn>
                  <a:cxn ang="0">
                    <a:pos x="4" y="205"/>
                  </a:cxn>
                  <a:cxn ang="0">
                    <a:pos x="5" y="205"/>
                  </a:cxn>
                  <a:cxn ang="0">
                    <a:pos x="7" y="204"/>
                  </a:cxn>
                  <a:cxn ang="0">
                    <a:pos x="8" y="203"/>
                  </a:cxn>
                  <a:cxn ang="0">
                    <a:pos x="8" y="203"/>
                  </a:cxn>
                  <a:cxn ang="0">
                    <a:pos x="19" y="180"/>
                  </a:cxn>
                  <a:cxn ang="0">
                    <a:pos x="32" y="158"/>
                  </a:cxn>
                  <a:cxn ang="0">
                    <a:pos x="58" y="116"/>
                  </a:cxn>
                  <a:cxn ang="0">
                    <a:pos x="58" y="116"/>
                  </a:cxn>
                  <a:cxn ang="0">
                    <a:pos x="65" y="103"/>
                  </a:cxn>
                  <a:cxn ang="0">
                    <a:pos x="72" y="89"/>
                  </a:cxn>
                  <a:cxn ang="0">
                    <a:pos x="84" y="61"/>
                  </a:cxn>
                  <a:cxn ang="0">
                    <a:pos x="92" y="48"/>
                  </a:cxn>
                  <a:cxn ang="0">
                    <a:pos x="99" y="34"/>
                  </a:cxn>
                  <a:cxn ang="0">
                    <a:pos x="107" y="21"/>
                  </a:cxn>
                  <a:cxn ang="0">
                    <a:pos x="116" y="9"/>
                  </a:cxn>
                  <a:cxn ang="0">
                    <a:pos x="116" y="9"/>
                  </a:cxn>
                  <a:cxn ang="0">
                    <a:pos x="118" y="8"/>
                  </a:cxn>
                  <a:cxn ang="0">
                    <a:pos x="118" y="6"/>
                  </a:cxn>
                  <a:cxn ang="0">
                    <a:pos x="115" y="2"/>
                  </a:cxn>
                  <a:cxn ang="0">
                    <a:pos x="114" y="1"/>
                  </a:cxn>
                  <a:cxn ang="0">
                    <a:pos x="113" y="0"/>
                  </a:cxn>
                  <a:cxn ang="0">
                    <a:pos x="111" y="1"/>
                  </a:cxn>
                  <a:cxn ang="0">
                    <a:pos x="109" y="2"/>
                  </a:cxn>
                  <a:cxn ang="0">
                    <a:pos x="109" y="2"/>
                  </a:cxn>
                </a:cxnLst>
                <a:rect l="0" t="0" r="r" b="b"/>
                <a:pathLst>
                  <a:path w="118" h="205">
                    <a:moveTo>
                      <a:pt x="109" y="2"/>
                    </a:moveTo>
                    <a:lnTo>
                      <a:pt x="109" y="2"/>
                    </a:lnTo>
                    <a:lnTo>
                      <a:pt x="101" y="14"/>
                    </a:lnTo>
                    <a:lnTo>
                      <a:pt x="94" y="25"/>
                    </a:lnTo>
                    <a:lnTo>
                      <a:pt x="80" y="48"/>
                    </a:lnTo>
                    <a:lnTo>
                      <a:pt x="68" y="73"/>
                    </a:lnTo>
                    <a:lnTo>
                      <a:pt x="57" y="99"/>
                    </a:lnTo>
                    <a:lnTo>
                      <a:pt x="57" y="99"/>
                    </a:lnTo>
                    <a:lnTo>
                      <a:pt x="50" y="111"/>
                    </a:lnTo>
                    <a:lnTo>
                      <a:pt x="44" y="123"/>
                    </a:lnTo>
                    <a:lnTo>
                      <a:pt x="29" y="148"/>
                    </a:lnTo>
                    <a:lnTo>
                      <a:pt x="14" y="173"/>
                    </a:lnTo>
                    <a:lnTo>
                      <a:pt x="7" y="185"/>
                    </a:lnTo>
                    <a:lnTo>
                      <a:pt x="0" y="198"/>
                    </a:lnTo>
                    <a:lnTo>
                      <a:pt x="0" y="198"/>
                    </a:lnTo>
                    <a:lnTo>
                      <a:pt x="0" y="200"/>
                    </a:lnTo>
                    <a:lnTo>
                      <a:pt x="0" y="202"/>
                    </a:lnTo>
                    <a:lnTo>
                      <a:pt x="1" y="203"/>
                    </a:lnTo>
                    <a:lnTo>
                      <a:pt x="2" y="204"/>
                    </a:lnTo>
                    <a:lnTo>
                      <a:pt x="4" y="205"/>
                    </a:lnTo>
                    <a:lnTo>
                      <a:pt x="5" y="205"/>
                    </a:lnTo>
                    <a:lnTo>
                      <a:pt x="7" y="204"/>
                    </a:lnTo>
                    <a:lnTo>
                      <a:pt x="8" y="203"/>
                    </a:lnTo>
                    <a:lnTo>
                      <a:pt x="8" y="203"/>
                    </a:lnTo>
                    <a:lnTo>
                      <a:pt x="19" y="180"/>
                    </a:lnTo>
                    <a:lnTo>
                      <a:pt x="32" y="158"/>
                    </a:lnTo>
                    <a:lnTo>
                      <a:pt x="58" y="116"/>
                    </a:lnTo>
                    <a:lnTo>
                      <a:pt x="58" y="116"/>
                    </a:lnTo>
                    <a:lnTo>
                      <a:pt x="65" y="103"/>
                    </a:lnTo>
                    <a:lnTo>
                      <a:pt x="72" y="89"/>
                    </a:lnTo>
                    <a:lnTo>
                      <a:pt x="84" y="61"/>
                    </a:lnTo>
                    <a:lnTo>
                      <a:pt x="92" y="48"/>
                    </a:lnTo>
                    <a:lnTo>
                      <a:pt x="99" y="34"/>
                    </a:lnTo>
                    <a:lnTo>
                      <a:pt x="107" y="21"/>
                    </a:lnTo>
                    <a:lnTo>
                      <a:pt x="116" y="9"/>
                    </a:lnTo>
                    <a:lnTo>
                      <a:pt x="116" y="9"/>
                    </a:lnTo>
                    <a:lnTo>
                      <a:pt x="118" y="8"/>
                    </a:lnTo>
                    <a:lnTo>
                      <a:pt x="118" y="6"/>
                    </a:lnTo>
                    <a:lnTo>
                      <a:pt x="115" y="2"/>
                    </a:lnTo>
                    <a:lnTo>
                      <a:pt x="114" y="1"/>
                    </a:lnTo>
                    <a:lnTo>
                      <a:pt x="113" y="0"/>
                    </a:lnTo>
                    <a:lnTo>
                      <a:pt x="111" y="1"/>
                    </a:lnTo>
                    <a:lnTo>
                      <a:pt x="109" y="2"/>
                    </a:lnTo>
                    <a:lnTo>
                      <a:pt x="109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72" name="Freeform 899"/>
              <p:cNvSpPr/>
              <p:nvPr/>
            </p:nvSpPr>
            <p:spPr bwMode="auto">
              <a:xfrm>
                <a:off x="4746625" y="1630363"/>
                <a:ext cx="68263" cy="120650"/>
              </a:xfrm>
              <a:custGeom>
                <a:avLst/>
                <a:gdLst/>
                <a:ahLst/>
                <a:cxnLst>
                  <a:cxn ang="0">
                    <a:pos x="119" y="3"/>
                  </a:cxn>
                  <a:cxn ang="0">
                    <a:pos x="119" y="3"/>
                  </a:cxn>
                  <a:cxn ang="0">
                    <a:pos x="118" y="10"/>
                  </a:cxn>
                  <a:cxn ang="0">
                    <a:pos x="116" y="16"/>
                  </a:cxn>
                  <a:cxn ang="0">
                    <a:pos x="109" y="29"/>
                  </a:cxn>
                  <a:cxn ang="0">
                    <a:pos x="96" y="54"/>
                  </a:cxn>
                  <a:cxn ang="0">
                    <a:pos x="96" y="54"/>
                  </a:cxn>
                  <a:cxn ang="0">
                    <a:pos x="86" y="69"/>
                  </a:cxn>
                  <a:cxn ang="0">
                    <a:pos x="77" y="84"/>
                  </a:cxn>
                  <a:cxn ang="0">
                    <a:pos x="58" y="112"/>
                  </a:cxn>
                  <a:cxn ang="0">
                    <a:pos x="58" y="112"/>
                  </a:cxn>
                  <a:cxn ang="0">
                    <a:pos x="43" y="137"/>
                  </a:cxn>
                  <a:cxn ang="0">
                    <a:pos x="27" y="161"/>
                  </a:cxn>
                  <a:cxn ang="0">
                    <a:pos x="20" y="174"/>
                  </a:cxn>
                  <a:cxn ang="0">
                    <a:pos x="14" y="187"/>
                  </a:cxn>
                  <a:cxn ang="0">
                    <a:pos x="9" y="201"/>
                  </a:cxn>
                  <a:cxn ang="0">
                    <a:pos x="4" y="214"/>
                  </a:cxn>
                  <a:cxn ang="0">
                    <a:pos x="4" y="214"/>
                  </a:cxn>
                  <a:cxn ang="0">
                    <a:pos x="2" y="215"/>
                  </a:cxn>
                  <a:cxn ang="0">
                    <a:pos x="0" y="218"/>
                  </a:cxn>
                  <a:cxn ang="0">
                    <a:pos x="0" y="222"/>
                  </a:cxn>
                  <a:cxn ang="0">
                    <a:pos x="0" y="222"/>
                  </a:cxn>
                  <a:cxn ang="0">
                    <a:pos x="2" y="224"/>
                  </a:cxn>
                  <a:cxn ang="0">
                    <a:pos x="3" y="226"/>
                  </a:cxn>
                  <a:cxn ang="0">
                    <a:pos x="5" y="228"/>
                  </a:cxn>
                  <a:cxn ang="0">
                    <a:pos x="9" y="226"/>
                  </a:cxn>
                  <a:cxn ang="0">
                    <a:pos x="10" y="225"/>
                  </a:cxn>
                  <a:cxn ang="0">
                    <a:pos x="10" y="224"/>
                  </a:cxn>
                  <a:cxn ang="0">
                    <a:pos x="10" y="224"/>
                  </a:cxn>
                  <a:cxn ang="0">
                    <a:pos x="15" y="208"/>
                  </a:cxn>
                  <a:cxn ang="0">
                    <a:pos x="22" y="192"/>
                  </a:cxn>
                  <a:cxn ang="0">
                    <a:pos x="29" y="176"/>
                  </a:cxn>
                  <a:cxn ang="0">
                    <a:pos x="39" y="160"/>
                  </a:cxn>
                  <a:cxn ang="0">
                    <a:pos x="57" y="130"/>
                  </a:cxn>
                  <a:cxn ang="0">
                    <a:pos x="76" y="101"/>
                  </a:cxn>
                  <a:cxn ang="0">
                    <a:pos x="76" y="101"/>
                  </a:cxn>
                  <a:cxn ang="0">
                    <a:pos x="94" y="74"/>
                  </a:cxn>
                  <a:cxn ang="0">
                    <a:pos x="103" y="59"/>
                  </a:cxn>
                  <a:cxn ang="0">
                    <a:pos x="111" y="44"/>
                  </a:cxn>
                  <a:cxn ang="0">
                    <a:pos x="111" y="44"/>
                  </a:cxn>
                  <a:cxn ang="0">
                    <a:pos x="116" y="34"/>
                  </a:cxn>
                  <a:cxn ang="0">
                    <a:pos x="121" y="25"/>
                  </a:cxn>
                  <a:cxn ang="0">
                    <a:pos x="125" y="16"/>
                  </a:cxn>
                  <a:cxn ang="0">
                    <a:pos x="128" y="12"/>
                  </a:cxn>
                  <a:cxn ang="0">
                    <a:pos x="129" y="6"/>
                  </a:cxn>
                  <a:cxn ang="0">
                    <a:pos x="129" y="6"/>
                  </a:cxn>
                  <a:cxn ang="0">
                    <a:pos x="129" y="4"/>
                  </a:cxn>
                  <a:cxn ang="0">
                    <a:pos x="128" y="2"/>
                  </a:cxn>
                  <a:cxn ang="0">
                    <a:pos x="124" y="0"/>
                  </a:cxn>
                  <a:cxn ang="0">
                    <a:pos x="123" y="0"/>
                  </a:cxn>
                  <a:cxn ang="0">
                    <a:pos x="121" y="0"/>
                  </a:cxn>
                  <a:cxn ang="0">
                    <a:pos x="120" y="1"/>
                  </a:cxn>
                  <a:cxn ang="0">
                    <a:pos x="119" y="3"/>
                  </a:cxn>
                  <a:cxn ang="0">
                    <a:pos x="119" y="3"/>
                  </a:cxn>
                </a:cxnLst>
                <a:rect l="0" t="0" r="r" b="b"/>
                <a:pathLst>
                  <a:path w="129" h="228">
                    <a:moveTo>
                      <a:pt x="119" y="3"/>
                    </a:moveTo>
                    <a:lnTo>
                      <a:pt x="119" y="3"/>
                    </a:lnTo>
                    <a:lnTo>
                      <a:pt x="118" y="10"/>
                    </a:lnTo>
                    <a:lnTo>
                      <a:pt x="116" y="16"/>
                    </a:lnTo>
                    <a:lnTo>
                      <a:pt x="109" y="29"/>
                    </a:lnTo>
                    <a:lnTo>
                      <a:pt x="96" y="54"/>
                    </a:lnTo>
                    <a:lnTo>
                      <a:pt x="96" y="54"/>
                    </a:lnTo>
                    <a:lnTo>
                      <a:pt x="86" y="69"/>
                    </a:lnTo>
                    <a:lnTo>
                      <a:pt x="77" y="84"/>
                    </a:lnTo>
                    <a:lnTo>
                      <a:pt x="58" y="112"/>
                    </a:lnTo>
                    <a:lnTo>
                      <a:pt x="58" y="112"/>
                    </a:lnTo>
                    <a:lnTo>
                      <a:pt x="43" y="137"/>
                    </a:lnTo>
                    <a:lnTo>
                      <a:pt x="27" y="161"/>
                    </a:lnTo>
                    <a:lnTo>
                      <a:pt x="20" y="174"/>
                    </a:lnTo>
                    <a:lnTo>
                      <a:pt x="14" y="187"/>
                    </a:lnTo>
                    <a:lnTo>
                      <a:pt x="9" y="201"/>
                    </a:lnTo>
                    <a:lnTo>
                      <a:pt x="4" y="214"/>
                    </a:lnTo>
                    <a:lnTo>
                      <a:pt x="4" y="214"/>
                    </a:lnTo>
                    <a:lnTo>
                      <a:pt x="2" y="215"/>
                    </a:lnTo>
                    <a:lnTo>
                      <a:pt x="0" y="218"/>
                    </a:lnTo>
                    <a:lnTo>
                      <a:pt x="0" y="222"/>
                    </a:lnTo>
                    <a:lnTo>
                      <a:pt x="0" y="222"/>
                    </a:lnTo>
                    <a:lnTo>
                      <a:pt x="2" y="224"/>
                    </a:lnTo>
                    <a:lnTo>
                      <a:pt x="3" y="226"/>
                    </a:lnTo>
                    <a:lnTo>
                      <a:pt x="5" y="228"/>
                    </a:lnTo>
                    <a:lnTo>
                      <a:pt x="9" y="226"/>
                    </a:lnTo>
                    <a:lnTo>
                      <a:pt x="10" y="225"/>
                    </a:lnTo>
                    <a:lnTo>
                      <a:pt x="10" y="224"/>
                    </a:lnTo>
                    <a:lnTo>
                      <a:pt x="10" y="224"/>
                    </a:lnTo>
                    <a:lnTo>
                      <a:pt x="15" y="208"/>
                    </a:lnTo>
                    <a:lnTo>
                      <a:pt x="22" y="192"/>
                    </a:lnTo>
                    <a:lnTo>
                      <a:pt x="29" y="176"/>
                    </a:lnTo>
                    <a:lnTo>
                      <a:pt x="39" y="160"/>
                    </a:lnTo>
                    <a:lnTo>
                      <a:pt x="57" y="130"/>
                    </a:lnTo>
                    <a:lnTo>
                      <a:pt x="76" y="101"/>
                    </a:lnTo>
                    <a:lnTo>
                      <a:pt x="76" y="101"/>
                    </a:lnTo>
                    <a:lnTo>
                      <a:pt x="94" y="74"/>
                    </a:lnTo>
                    <a:lnTo>
                      <a:pt x="103" y="59"/>
                    </a:lnTo>
                    <a:lnTo>
                      <a:pt x="111" y="44"/>
                    </a:lnTo>
                    <a:lnTo>
                      <a:pt x="111" y="44"/>
                    </a:lnTo>
                    <a:lnTo>
                      <a:pt x="116" y="34"/>
                    </a:lnTo>
                    <a:lnTo>
                      <a:pt x="121" y="25"/>
                    </a:lnTo>
                    <a:lnTo>
                      <a:pt x="125" y="16"/>
                    </a:lnTo>
                    <a:lnTo>
                      <a:pt x="128" y="12"/>
                    </a:lnTo>
                    <a:lnTo>
                      <a:pt x="129" y="6"/>
                    </a:lnTo>
                    <a:lnTo>
                      <a:pt x="129" y="6"/>
                    </a:lnTo>
                    <a:lnTo>
                      <a:pt x="129" y="4"/>
                    </a:lnTo>
                    <a:lnTo>
                      <a:pt x="128" y="2"/>
                    </a:lnTo>
                    <a:lnTo>
                      <a:pt x="124" y="0"/>
                    </a:lnTo>
                    <a:lnTo>
                      <a:pt x="123" y="0"/>
                    </a:lnTo>
                    <a:lnTo>
                      <a:pt x="121" y="0"/>
                    </a:lnTo>
                    <a:lnTo>
                      <a:pt x="120" y="1"/>
                    </a:lnTo>
                    <a:lnTo>
                      <a:pt x="119" y="3"/>
                    </a:lnTo>
                    <a:lnTo>
                      <a:pt x="119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73" name="Freeform 900"/>
              <p:cNvSpPr/>
              <p:nvPr/>
            </p:nvSpPr>
            <p:spPr bwMode="auto">
              <a:xfrm>
                <a:off x="4746625" y="1685925"/>
                <a:ext cx="85725" cy="127000"/>
              </a:xfrm>
              <a:custGeom>
                <a:avLst/>
                <a:gdLst/>
                <a:ahLst/>
                <a:cxnLst>
                  <a:cxn ang="0">
                    <a:pos x="153" y="2"/>
                  </a:cxn>
                  <a:cxn ang="0">
                    <a:pos x="153" y="2"/>
                  </a:cxn>
                  <a:cxn ang="0">
                    <a:pos x="130" y="34"/>
                  </a:cxn>
                  <a:cxn ang="0">
                    <a:pos x="119" y="49"/>
                  </a:cxn>
                  <a:cxn ang="0">
                    <a:pos x="109" y="67"/>
                  </a:cxn>
                  <a:cxn ang="0">
                    <a:pos x="109" y="67"/>
                  </a:cxn>
                  <a:cxn ang="0">
                    <a:pos x="89" y="101"/>
                  </a:cxn>
                  <a:cxn ang="0">
                    <a:pos x="69" y="135"/>
                  </a:cxn>
                  <a:cxn ang="0">
                    <a:pos x="69" y="135"/>
                  </a:cxn>
                  <a:cxn ang="0">
                    <a:pos x="57" y="151"/>
                  </a:cxn>
                  <a:cxn ang="0">
                    <a:pos x="45" y="167"/>
                  </a:cxn>
                  <a:cxn ang="0">
                    <a:pos x="33" y="183"/>
                  </a:cxn>
                  <a:cxn ang="0">
                    <a:pos x="20" y="199"/>
                  </a:cxn>
                  <a:cxn ang="0">
                    <a:pos x="20" y="199"/>
                  </a:cxn>
                  <a:cxn ang="0">
                    <a:pos x="13" y="208"/>
                  </a:cxn>
                  <a:cxn ang="0">
                    <a:pos x="6" y="217"/>
                  </a:cxn>
                  <a:cxn ang="0">
                    <a:pos x="4" y="222"/>
                  </a:cxn>
                  <a:cxn ang="0">
                    <a:pos x="2" y="227"/>
                  </a:cxn>
                  <a:cxn ang="0">
                    <a:pos x="0" y="232"/>
                  </a:cxn>
                  <a:cxn ang="0">
                    <a:pos x="2" y="237"/>
                  </a:cxn>
                  <a:cxn ang="0">
                    <a:pos x="2" y="237"/>
                  </a:cxn>
                  <a:cxn ang="0">
                    <a:pos x="2" y="239"/>
                  </a:cxn>
                  <a:cxn ang="0">
                    <a:pos x="4" y="240"/>
                  </a:cxn>
                  <a:cxn ang="0">
                    <a:pos x="5" y="241"/>
                  </a:cxn>
                  <a:cxn ang="0">
                    <a:pos x="7" y="241"/>
                  </a:cxn>
                  <a:cxn ang="0">
                    <a:pos x="9" y="240"/>
                  </a:cxn>
                  <a:cxn ang="0">
                    <a:pos x="10" y="239"/>
                  </a:cxn>
                  <a:cxn ang="0">
                    <a:pos x="11" y="237"/>
                  </a:cxn>
                  <a:cxn ang="0">
                    <a:pos x="10" y="235"/>
                  </a:cxn>
                  <a:cxn ang="0">
                    <a:pos x="10" y="235"/>
                  </a:cxn>
                  <a:cxn ang="0">
                    <a:pos x="10" y="232"/>
                  </a:cxn>
                  <a:cxn ang="0">
                    <a:pos x="11" y="229"/>
                  </a:cxn>
                  <a:cxn ang="0">
                    <a:pos x="14" y="222"/>
                  </a:cxn>
                  <a:cxn ang="0">
                    <a:pos x="19" y="214"/>
                  </a:cxn>
                  <a:cxn ang="0">
                    <a:pos x="25" y="205"/>
                  </a:cxn>
                  <a:cxn ang="0">
                    <a:pos x="38" y="190"/>
                  </a:cxn>
                  <a:cxn ang="0">
                    <a:pos x="47" y="179"/>
                  </a:cxn>
                  <a:cxn ang="0">
                    <a:pos x="47" y="179"/>
                  </a:cxn>
                  <a:cxn ang="0">
                    <a:pos x="67" y="152"/>
                  </a:cxn>
                  <a:cxn ang="0">
                    <a:pos x="77" y="139"/>
                  </a:cxn>
                  <a:cxn ang="0">
                    <a:pos x="85" y="125"/>
                  </a:cxn>
                  <a:cxn ang="0">
                    <a:pos x="85" y="125"/>
                  </a:cxn>
                  <a:cxn ang="0">
                    <a:pos x="104" y="95"/>
                  </a:cxn>
                  <a:cxn ang="0">
                    <a:pos x="120" y="64"/>
                  </a:cxn>
                  <a:cxn ang="0">
                    <a:pos x="120" y="64"/>
                  </a:cxn>
                  <a:cxn ang="0">
                    <a:pos x="130" y="49"/>
                  </a:cxn>
                  <a:cxn ang="0">
                    <a:pos x="140" y="35"/>
                  </a:cxn>
                  <a:cxn ang="0">
                    <a:pos x="162" y="7"/>
                  </a:cxn>
                  <a:cxn ang="0">
                    <a:pos x="162" y="7"/>
                  </a:cxn>
                  <a:cxn ang="0">
                    <a:pos x="163" y="5"/>
                  </a:cxn>
                  <a:cxn ang="0">
                    <a:pos x="163" y="3"/>
                  </a:cxn>
                  <a:cxn ang="0">
                    <a:pos x="162" y="2"/>
                  </a:cxn>
                  <a:cxn ang="0">
                    <a:pos x="161" y="1"/>
                  </a:cxn>
                  <a:cxn ang="0">
                    <a:pos x="156" y="0"/>
                  </a:cxn>
                  <a:cxn ang="0">
                    <a:pos x="154" y="1"/>
                  </a:cxn>
                  <a:cxn ang="0">
                    <a:pos x="153" y="2"/>
                  </a:cxn>
                  <a:cxn ang="0">
                    <a:pos x="153" y="2"/>
                  </a:cxn>
                </a:cxnLst>
                <a:rect l="0" t="0" r="r" b="b"/>
                <a:pathLst>
                  <a:path w="163" h="241">
                    <a:moveTo>
                      <a:pt x="153" y="2"/>
                    </a:moveTo>
                    <a:lnTo>
                      <a:pt x="153" y="2"/>
                    </a:lnTo>
                    <a:lnTo>
                      <a:pt x="130" y="34"/>
                    </a:lnTo>
                    <a:lnTo>
                      <a:pt x="119" y="49"/>
                    </a:lnTo>
                    <a:lnTo>
                      <a:pt x="109" y="67"/>
                    </a:lnTo>
                    <a:lnTo>
                      <a:pt x="109" y="67"/>
                    </a:lnTo>
                    <a:lnTo>
                      <a:pt x="89" y="101"/>
                    </a:lnTo>
                    <a:lnTo>
                      <a:pt x="69" y="135"/>
                    </a:lnTo>
                    <a:lnTo>
                      <a:pt x="69" y="135"/>
                    </a:lnTo>
                    <a:lnTo>
                      <a:pt x="57" y="151"/>
                    </a:lnTo>
                    <a:lnTo>
                      <a:pt x="45" y="167"/>
                    </a:lnTo>
                    <a:lnTo>
                      <a:pt x="33" y="183"/>
                    </a:lnTo>
                    <a:lnTo>
                      <a:pt x="20" y="199"/>
                    </a:lnTo>
                    <a:lnTo>
                      <a:pt x="20" y="199"/>
                    </a:lnTo>
                    <a:lnTo>
                      <a:pt x="13" y="208"/>
                    </a:lnTo>
                    <a:lnTo>
                      <a:pt x="6" y="217"/>
                    </a:lnTo>
                    <a:lnTo>
                      <a:pt x="4" y="222"/>
                    </a:lnTo>
                    <a:lnTo>
                      <a:pt x="2" y="227"/>
                    </a:lnTo>
                    <a:lnTo>
                      <a:pt x="0" y="232"/>
                    </a:lnTo>
                    <a:lnTo>
                      <a:pt x="2" y="237"/>
                    </a:lnTo>
                    <a:lnTo>
                      <a:pt x="2" y="237"/>
                    </a:lnTo>
                    <a:lnTo>
                      <a:pt x="2" y="239"/>
                    </a:lnTo>
                    <a:lnTo>
                      <a:pt x="4" y="240"/>
                    </a:lnTo>
                    <a:lnTo>
                      <a:pt x="5" y="241"/>
                    </a:lnTo>
                    <a:lnTo>
                      <a:pt x="7" y="241"/>
                    </a:lnTo>
                    <a:lnTo>
                      <a:pt x="9" y="240"/>
                    </a:lnTo>
                    <a:lnTo>
                      <a:pt x="10" y="239"/>
                    </a:lnTo>
                    <a:lnTo>
                      <a:pt x="11" y="237"/>
                    </a:lnTo>
                    <a:lnTo>
                      <a:pt x="10" y="235"/>
                    </a:lnTo>
                    <a:lnTo>
                      <a:pt x="10" y="235"/>
                    </a:lnTo>
                    <a:lnTo>
                      <a:pt x="10" y="232"/>
                    </a:lnTo>
                    <a:lnTo>
                      <a:pt x="11" y="229"/>
                    </a:lnTo>
                    <a:lnTo>
                      <a:pt x="14" y="222"/>
                    </a:lnTo>
                    <a:lnTo>
                      <a:pt x="19" y="214"/>
                    </a:lnTo>
                    <a:lnTo>
                      <a:pt x="25" y="205"/>
                    </a:lnTo>
                    <a:lnTo>
                      <a:pt x="38" y="190"/>
                    </a:lnTo>
                    <a:lnTo>
                      <a:pt x="47" y="179"/>
                    </a:lnTo>
                    <a:lnTo>
                      <a:pt x="47" y="179"/>
                    </a:lnTo>
                    <a:lnTo>
                      <a:pt x="67" y="152"/>
                    </a:lnTo>
                    <a:lnTo>
                      <a:pt x="77" y="139"/>
                    </a:lnTo>
                    <a:lnTo>
                      <a:pt x="85" y="125"/>
                    </a:lnTo>
                    <a:lnTo>
                      <a:pt x="85" y="125"/>
                    </a:lnTo>
                    <a:lnTo>
                      <a:pt x="104" y="95"/>
                    </a:lnTo>
                    <a:lnTo>
                      <a:pt x="120" y="64"/>
                    </a:lnTo>
                    <a:lnTo>
                      <a:pt x="120" y="64"/>
                    </a:lnTo>
                    <a:lnTo>
                      <a:pt x="130" y="49"/>
                    </a:lnTo>
                    <a:lnTo>
                      <a:pt x="140" y="35"/>
                    </a:lnTo>
                    <a:lnTo>
                      <a:pt x="162" y="7"/>
                    </a:lnTo>
                    <a:lnTo>
                      <a:pt x="162" y="7"/>
                    </a:lnTo>
                    <a:lnTo>
                      <a:pt x="163" y="5"/>
                    </a:lnTo>
                    <a:lnTo>
                      <a:pt x="163" y="3"/>
                    </a:lnTo>
                    <a:lnTo>
                      <a:pt x="162" y="2"/>
                    </a:lnTo>
                    <a:lnTo>
                      <a:pt x="161" y="1"/>
                    </a:lnTo>
                    <a:lnTo>
                      <a:pt x="156" y="0"/>
                    </a:lnTo>
                    <a:lnTo>
                      <a:pt x="154" y="1"/>
                    </a:lnTo>
                    <a:lnTo>
                      <a:pt x="153" y="2"/>
                    </a:lnTo>
                    <a:lnTo>
                      <a:pt x="153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74" name="Freeform 901"/>
              <p:cNvSpPr/>
              <p:nvPr/>
            </p:nvSpPr>
            <p:spPr bwMode="auto">
              <a:xfrm>
                <a:off x="4772025" y="1747838"/>
                <a:ext cx="61913" cy="90488"/>
              </a:xfrm>
              <a:custGeom>
                <a:avLst/>
                <a:gdLst/>
                <a:ahLst/>
                <a:cxnLst>
                  <a:cxn ang="0">
                    <a:pos x="109" y="3"/>
                  </a:cxn>
                  <a:cxn ang="0">
                    <a:pos x="109" y="3"/>
                  </a:cxn>
                  <a:cxn ang="0">
                    <a:pos x="105" y="12"/>
                  </a:cxn>
                  <a:cxn ang="0">
                    <a:pos x="101" y="21"/>
                  </a:cxn>
                  <a:cxn ang="0">
                    <a:pos x="95" y="29"/>
                  </a:cxn>
                  <a:cxn ang="0">
                    <a:pos x="88" y="38"/>
                  </a:cxn>
                  <a:cxn ang="0">
                    <a:pos x="74" y="53"/>
                  </a:cxn>
                  <a:cxn ang="0">
                    <a:pos x="67" y="61"/>
                  </a:cxn>
                  <a:cxn ang="0">
                    <a:pos x="62" y="69"/>
                  </a:cxn>
                  <a:cxn ang="0">
                    <a:pos x="62" y="69"/>
                  </a:cxn>
                  <a:cxn ang="0">
                    <a:pos x="29" y="114"/>
                  </a:cxn>
                  <a:cxn ang="0">
                    <a:pos x="13" y="138"/>
                  </a:cxn>
                  <a:cxn ang="0">
                    <a:pos x="6" y="150"/>
                  </a:cxn>
                  <a:cxn ang="0">
                    <a:pos x="0" y="164"/>
                  </a:cxn>
                  <a:cxn ang="0">
                    <a:pos x="0" y="164"/>
                  </a:cxn>
                  <a:cxn ang="0">
                    <a:pos x="0" y="166"/>
                  </a:cxn>
                  <a:cxn ang="0">
                    <a:pos x="0" y="168"/>
                  </a:cxn>
                  <a:cxn ang="0">
                    <a:pos x="2" y="170"/>
                  </a:cxn>
                  <a:cxn ang="0">
                    <a:pos x="4" y="171"/>
                  </a:cxn>
                  <a:cxn ang="0">
                    <a:pos x="5" y="171"/>
                  </a:cxn>
                  <a:cxn ang="0">
                    <a:pos x="7" y="170"/>
                  </a:cxn>
                  <a:cxn ang="0">
                    <a:pos x="8" y="168"/>
                  </a:cxn>
                  <a:cxn ang="0">
                    <a:pos x="8" y="168"/>
                  </a:cxn>
                  <a:cxn ang="0">
                    <a:pos x="15" y="155"/>
                  </a:cxn>
                  <a:cxn ang="0">
                    <a:pos x="22" y="143"/>
                  </a:cxn>
                  <a:cxn ang="0">
                    <a:pos x="36" y="119"/>
                  </a:cxn>
                  <a:cxn ang="0">
                    <a:pos x="53" y="96"/>
                  </a:cxn>
                  <a:cxn ang="0">
                    <a:pos x="70" y="74"/>
                  </a:cxn>
                  <a:cxn ang="0">
                    <a:pos x="70" y="74"/>
                  </a:cxn>
                  <a:cxn ang="0">
                    <a:pos x="83" y="58"/>
                  </a:cxn>
                  <a:cxn ang="0">
                    <a:pos x="97" y="42"/>
                  </a:cxn>
                  <a:cxn ang="0">
                    <a:pos x="103" y="32"/>
                  </a:cxn>
                  <a:cxn ang="0">
                    <a:pos x="110" y="24"/>
                  </a:cxn>
                  <a:cxn ang="0">
                    <a:pos x="115" y="15"/>
                  </a:cxn>
                  <a:cxn ang="0">
                    <a:pos x="118" y="6"/>
                  </a:cxn>
                  <a:cxn ang="0">
                    <a:pos x="118" y="6"/>
                  </a:cxn>
                  <a:cxn ang="0">
                    <a:pos x="118" y="3"/>
                  </a:cxn>
                  <a:cxn ang="0">
                    <a:pos x="117" y="2"/>
                  </a:cxn>
                  <a:cxn ang="0">
                    <a:pos x="116" y="0"/>
                  </a:cxn>
                  <a:cxn ang="0">
                    <a:pos x="115" y="0"/>
                  </a:cxn>
                  <a:cxn ang="0">
                    <a:pos x="113" y="0"/>
                  </a:cxn>
                  <a:cxn ang="0">
                    <a:pos x="111" y="0"/>
                  </a:cxn>
                  <a:cxn ang="0">
                    <a:pos x="110" y="1"/>
                  </a:cxn>
                  <a:cxn ang="0">
                    <a:pos x="109" y="3"/>
                  </a:cxn>
                  <a:cxn ang="0">
                    <a:pos x="109" y="3"/>
                  </a:cxn>
                </a:cxnLst>
                <a:rect l="0" t="0" r="r" b="b"/>
                <a:pathLst>
                  <a:path w="118" h="171">
                    <a:moveTo>
                      <a:pt x="109" y="3"/>
                    </a:moveTo>
                    <a:lnTo>
                      <a:pt x="109" y="3"/>
                    </a:lnTo>
                    <a:lnTo>
                      <a:pt x="105" y="12"/>
                    </a:lnTo>
                    <a:lnTo>
                      <a:pt x="101" y="21"/>
                    </a:lnTo>
                    <a:lnTo>
                      <a:pt x="95" y="29"/>
                    </a:lnTo>
                    <a:lnTo>
                      <a:pt x="88" y="38"/>
                    </a:lnTo>
                    <a:lnTo>
                      <a:pt x="74" y="53"/>
                    </a:lnTo>
                    <a:lnTo>
                      <a:pt x="67" y="61"/>
                    </a:lnTo>
                    <a:lnTo>
                      <a:pt x="62" y="69"/>
                    </a:lnTo>
                    <a:lnTo>
                      <a:pt x="62" y="69"/>
                    </a:lnTo>
                    <a:lnTo>
                      <a:pt x="29" y="114"/>
                    </a:lnTo>
                    <a:lnTo>
                      <a:pt x="13" y="138"/>
                    </a:lnTo>
                    <a:lnTo>
                      <a:pt x="6" y="150"/>
                    </a:lnTo>
                    <a:lnTo>
                      <a:pt x="0" y="164"/>
                    </a:lnTo>
                    <a:lnTo>
                      <a:pt x="0" y="164"/>
                    </a:lnTo>
                    <a:lnTo>
                      <a:pt x="0" y="166"/>
                    </a:lnTo>
                    <a:lnTo>
                      <a:pt x="0" y="168"/>
                    </a:lnTo>
                    <a:lnTo>
                      <a:pt x="2" y="170"/>
                    </a:lnTo>
                    <a:lnTo>
                      <a:pt x="4" y="171"/>
                    </a:lnTo>
                    <a:lnTo>
                      <a:pt x="5" y="171"/>
                    </a:lnTo>
                    <a:lnTo>
                      <a:pt x="7" y="170"/>
                    </a:lnTo>
                    <a:lnTo>
                      <a:pt x="8" y="168"/>
                    </a:lnTo>
                    <a:lnTo>
                      <a:pt x="8" y="168"/>
                    </a:lnTo>
                    <a:lnTo>
                      <a:pt x="15" y="155"/>
                    </a:lnTo>
                    <a:lnTo>
                      <a:pt x="22" y="143"/>
                    </a:lnTo>
                    <a:lnTo>
                      <a:pt x="36" y="119"/>
                    </a:lnTo>
                    <a:lnTo>
                      <a:pt x="53" y="96"/>
                    </a:lnTo>
                    <a:lnTo>
                      <a:pt x="70" y="74"/>
                    </a:lnTo>
                    <a:lnTo>
                      <a:pt x="70" y="74"/>
                    </a:lnTo>
                    <a:lnTo>
                      <a:pt x="83" y="58"/>
                    </a:lnTo>
                    <a:lnTo>
                      <a:pt x="97" y="42"/>
                    </a:lnTo>
                    <a:lnTo>
                      <a:pt x="103" y="32"/>
                    </a:lnTo>
                    <a:lnTo>
                      <a:pt x="110" y="24"/>
                    </a:lnTo>
                    <a:lnTo>
                      <a:pt x="115" y="15"/>
                    </a:lnTo>
                    <a:lnTo>
                      <a:pt x="118" y="6"/>
                    </a:lnTo>
                    <a:lnTo>
                      <a:pt x="118" y="6"/>
                    </a:lnTo>
                    <a:lnTo>
                      <a:pt x="118" y="3"/>
                    </a:lnTo>
                    <a:lnTo>
                      <a:pt x="117" y="2"/>
                    </a:lnTo>
                    <a:lnTo>
                      <a:pt x="116" y="0"/>
                    </a:lnTo>
                    <a:lnTo>
                      <a:pt x="115" y="0"/>
                    </a:lnTo>
                    <a:lnTo>
                      <a:pt x="113" y="0"/>
                    </a:lnTo>
                    <a:lnTo>
                      <a:pt x="111" y="0"/>
                    </a:lnTo>
                    <a:lnTo>
                      <a:pt x="110" y="1"/>
                    </a:lnTo>
                    <a:lnTo>
                      <a:pt x="109" y="3"/>
                    </a:lnTo>
                    <a:lnTo>
                      <a:pt x="109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75" name="Freeform 902"/>
              <p:cNvSpPr>
                <a:spLocks noEditPoints="1"/>
              </p:cNvSpPr>
              <p:nvPr/>
            </p:nvSpPr>
            <p:spPr bwMode="auto">
              <a:xfrm>
                <a:off x="4194175" y="1665288"/>
                <a:ext cx="217488" cy="206375"/>
              </a:xfrm>
              <a:custGeom>
                <a:avLst/>
                <a:gdLst/>
                <a:ahLst/>
                <a:cxnLst>
                  <a:cxn ang="0">
                    <a:pos x="213" y="391"/>
                  </a:cxn>
                  <a:cxn ang="0">
                    <a:pos x="160" y="381"/>
                  </a:cxn>
                  <a:cxn ang="0">
                    <a:pos x="109" y="359"/>
                  </a:cxn>
                  <a:cxn ang="0">
                    <a:pos x="63" y="328"/>
                  </a:cxn>
                  <a:cxn ang="0">
                    <a:pos x="27" y="289"/>
                  </a:cxn>
                  <a:cxn ang="0">
                    <a:pos x="5" y="241"/>
                  </a:cxn>
                  <a:cxn ang="0">
                    <a:pos x="1" y="216"/>
                  </a:cxn>
                  <a:cxn ang="0">
                    <a:pos x="0" y="182"/>
                  </a:cxn>
                  <a:cxn ang="0">
                    <a:pos x="6" y="151"/>
                  </a:cxn>
                  <a:cxn ang="0">
                    <a:pos x="29" y="103"/>
                  </a:cxn>
                  <a:cxn ang="0">
                    <a:pos x="46" y="80"/>
                  </a:cxn>
                  <a:cxn ang="0">
                    <a:pos x="75" y="52"/>
                  </a:cxn>
                  <a:cxn ang="0">
                    <a:pos x="109" y="30"/>
                  </a:cxn>
                  <a:cxn ang="0">
                    <a:pos x="146" y="14"/>
                  </a:cxn>
                  <a:cxn ang="0">
                    <a:pos x="186" y="3"/>
                  </a:cxn>
                  <a:cxn ang="0">
                    <a:pos x="227" y="0"/>
                  </a:cxn>
                  <a:cxn ang="0">
                    <a:pos x="234" y="0"/>
                  </a:cxn>
                  <a:cxn ang="0">
                    <a:pos x="246" y="5"/>
                  </a:cxn>
                  <a:cxn ang="0">
                    <a:pos x="267" y="6"/>
                  </a:cxn>
                  <a:cxn ang="0">
                    <a:pos x="312" y="18"/>
                  </a:cxn>
                  <a:cxn ang="0">
                    <a:pos x="348" y="41"/>
                  </a:cxn>
                  <a:cxn ang="0">
                    <a:pos x="376" y="72"/>
                  </a:cxn>
                  <a:cxn ang="0">
                    <a:pos x="396" y="108"/>
                  </a:cxn>
                  <a:cxn ang="0">
                    <a:pos x="407" y="146"/>
                  </a:cxn>
                  <a:cxn ang="0">
                    <a:pos x="411" y="179"/>
                  </a:cxn>
                  <a:cxn ang="0">
                    <a:pos x="408" y="230"/>
                  </a:cxn>
                  <a:cxn ang="0">
                    <a:pos x="395" y="278"/>
                  </a:cxn>
                  <a:cxn ang="0">
                    <a:pos x="369" y="324"/>
                  </a:cxn>
                  <a:cxn ang="0">
                    <a:pos x="331" y="360"/>
                  </a:cxn>
                  <a:cxn ang="0">
                    <a:pos x="299" y="378"/>
                  </a:cxn>
                  <a:cxn ang="0">
                    <a:pos x="249" y="390"/>
                  </a:cxn>
                  <a:cxn ang="0">
                    <a:pos x="203" y="45"/>
                  </a:cxn>
                  <a:cxn ang="0">
                    <a:pos x="178" y="51"/>
                  </a:cxn>
                  <a:cxn ang="0">
                    <a:pos x="141" y="65"/>
                  </a:cxn>
                  <a:cxn ang="0">
                    <a:pos x="106" y="87"/>
                  </a:cxn>
                  <a:cxn ang="0">
                    <a:pos x="75" y="113"/>
                  </a:cxn>
                  <a:cxn ang="0">
                    <a:pos x="52" y="144"/>
                  </a:cxn>
                  <a:cxn ang="0">
                    <a:pos x="42" y="167"/>
                  </a:cxn>
                  <a:cxn ang="0">
                    <a:pos x="37" y="203"/>
                  </a:cxn>
                  <a:cxn ang="0">
                    <a:pos x="47" y="239"/>
                  </a:cxn>
                  <a:cxn ang="0">
                    <a:pos x="60" y="263"/>
                  </a:cxn>
                  <a:cxn ang="0">
                    <a:pos x="75" y="278"/>
                  </a:cxn>
                  <a:cxn ang="0">
                    <a:pos x="125" y="316"/>
                  </a:cxn>
                  <a:cxn ang="0">
                    <a:pos x="188" y="344"/>
                  </a:cxn>
                  <a:cxn ang="0">
                    <a:pos x="222" y="350"/>
                  </a:cxn>
                  <a:cxn ang="0">
                    <a:pos x="245" y="350"/>
                  </a:cxn>
                  <a:cxn ang="0">
                    <a:pos x="278" y="342"/>
                  </a:cxn>
                  <a:cxn ang="0">
                    <a:pos x="306" y="327"/>
                  </a:cxn>
                  <a:cxn ang="0">
                    <a:pos x="324" y="310"/>
                  </a:cxn>
                  <a:cxn ang="0">
                    <a:pos x="346" y="278"/>
                  </a:cxn>
                  <a:cxn ang="0">
                    <a:pos x="362" y="241"/>
                  </a:cxn>
                  <a:cxn ang="0">
                    <a:pos x="370" y="203"/>
                  </a:cxn>
                  <a:cxn ang="0">
                    <a:pos x="369" y="164"/>
                  </a:cxn>
                  <a:cxn ang="0">
                    <a:pos x="359" y="126"/>
                  </a:cxn>
                  <a:cxn ang="0">
                    <a:pos x="350" y="108"/>
                  </a:cxn>
                  <a:cxn ang="0">
                    <a:pos x="334" y="85"/>
                  </a:cxn>
                  <a:cxn ang="0">
                    <a:pos x="313" y="68"/>
                  </a:cxn>
                  <a:cxn ang="0">
                    <a:pos x="289" y="55"/>
                  </a:cxn>
                  <a:cxn ang="0">
                    <a:pos x="262" y="48"/>
                  </a:cxn>
                  <a:cxn ang="0">
                    <a:pos x="241" y="47"/>
                  </a:cxn>
                  <a:cxn ang="0">
                    <a:pos x="218" y="49"/>
                  </a:cxn>
                  <a:cxn ang="0">
                    <a:pos x="210" y="47"/>
                  </a:cxn>
                </a:cxnLst>
                <a:rect l="0" t="0" r="r" b="b"/>
                <a:pathLst>
                  <a:path w="411" h="391">
                    <a:moveTo>
                      <a:pt x="231" y="391"/>
                    </a:moveTo>
                    <a:lnTo>
                      <a:pt x="231" y="391"/>
                    </a:lnTo>
                    <a:lnTo>
                      <a:pt x="213" y="391"/>
                    </a:lnTo>
                    <a:lnTo>
                      <a:pt x="195" y="389"/>
                    </a:lnTo>
                    <a:lnTo>
                      <a:pt x="178" y="385"/>
                    </a:lnTo>
                    <a:lnTo>
                      <a:pt x="160" y="381"/>
                    </a:lnTo>
                    <a:lnTo>
                      <a:pt x="143" y="374"/>
                    </a:lnTo>
                    <a:lnTo>
                      <a:pt x="125" y="367"/>
                    </a:lnTo>
                    <a:lnTo>
                      <a:pt x="109" y="359"/>
                    </a:lnTo>
                    <a:lnTo>
                      <a:pt x="92" y="350"/>
                    </a:lnTo>
                    <a:lnTo>
                      <a:pt x="78" y="339"/>
                    </a:lnTo>
                    <a:lnTo>
                      <a:pt x="63" y="328"/>
                    </a:lnTo>
                    <a:lnTo>
                      <a:pt x="50" y="315"/>
                    </a:lnTo>
                    <a:lnTo>
                      <a:pt x="37" y="303"/>
                    </a:lnTo>
                    <a:lnTo>
                      <a:pt x="27" y="289"/>
                    </a:lnTo>
                    <a:lnTo>
                      <a:pt x="18" y="273"/>
                    </a:lnTo>
                    <a:lnTo>
                      <a:pt x="11" y="258"/>
                    </a:lnTo>
                    <a:lnTo>
                      <a:pt x="5" y="241"/>
                    </a:lnTo>
                    <a:lnTo>
                      <a:pt x="5" y="241"/>
                    </a:lnTo>
                    <a:lnTo>
                      <a:pt x="3" y="229"/>
                    </a:lnTo>
                    <a:lnTo>
                      <a:pt x="1" y="216"/>
                    </a:lnTo>
                    <a:lnTo>
                      <a:pt x="0" y="204"/>
                    </a:lnTo>
                    <a:lnTo>
                      <a:pt x="0" y="193"/>
                    </a:lnTo>
                    <a:lnTo>
                      <a:pt x="0" y="182"/>
                    </a:lnTo>
                    <a:lnTo>
                      <a:pt x="1" y="171"/>
                    </a:lnTo>
                    <a:lnTo>
                      <a:pt x="3" y="160"/>
                    </a:lnTo>
                    <a:lnTo>
                      <a:pt x="6" y="151"/>
                    </a:lnTo>
                    <a:lnTo>
                      <a:pt x="13" y="133"/>
                    </a:lnTo>
                    <a:lnTo>
                      <a:pt x="20" y="117"/>
                    </a:lnTo>
                    <a:lnTo>
                      <a:pt x="29" y="103"/>
                    </a:lnTo>
                    <a:lnTo>
                      <a:pt x="37" y="89"/>
                    </a:lnTo>
                    <a:lnTo>
                      <a:pt x="37" y="89"/>
                    </a:lnTo>
                    <a:lnTo>
                      <a:pt x="46" y="80"/>
                    </a:lnTo>
                    <a:lnTo>
                      <a:pt x="55" y="70"/>
                    </a:lnTo>
                    <a:lnTo>
                      <a:pt x="64" y="61"/>
                    </a:lnTo>
                    <a:lnTo>
                      <a:pt x="75" y="52"/>
                    </a:lnTo>
                    <a:lnTo>
                      <a:pt x="86" y="45"/>
                    </a:lnTo>
                    <a:lnTo>
                      <a:pt x="97" y="38"/>
                    </a:lnTo>
                    <a:lnTo>
                      <a:pt x="109" y="30"/>
                    </a:lnTo>
                    <a:lnTo>
                      <a:pt x="121" y="24"/>
                    </a:lnTo>
                    <a:lnTo>
                      <a:pt x="134" y="19"/>
                    </a:lnTo>
                    <a:lnTo>
                      <a:pt x="146" y="14"/>
                    </a:lnTo>
                    <a:lnTo>
                      <a:pt x="159" y="10"/>
                    </a:lnTo>
                    <a:lnTo>
                      <a:pt x="173" y="7"/>
                    </a:lnTo>
                    <a:lnTo>
                      <a:pt x="186" y="3"/>
                    </a:lnTo>
                    <a:lnTo>
                      <a:pt x="200" y="1"/>
                    </a:lnTo>
                    <a:lnTo>
                      <a:pt x="213" y="0"/>
                    </a:lnTo>
                    <a:lnTo>
                      <a:pt x="227" y="0"/>
                    </a:lnTo>
                    <a:lnTo>
                      <a:pt x="227" y="0"/>
                    </a:lnTo>
                    <a:lnTo>
                      <a:pt x="234" y="0"/>
                    </a:lnTo>
                    <a:lnTo>
                      <a:pt x="234" y="0"/>
                    </a:lnTo>
                    <a:lnTo>
                      <a:pt x="239" y="1"/>
                    </a:lnTo>
                    <a:lnTo>
                      <a:pt x="243" y="3"/>
                    </a:lnTo>
                    <a:lnTo>
                      <a:pt x="246" y="5"/>
                    </a:lnTo>
                    <a:lnTo>
                      <a:pt x="249" y="5"/>
                    </a:lnTo>
                    <a:lnTo>
                      <a:pt x="249" y="5"/>
                    </a:lnTo>
                    <a:lnTo>
                      <a:pt x="267" y="6"/>
                    </a:lnTo>
                    <a:lnTo>
                      <a:pt x="283" y="9"/>
                    </a:lnTo>
                    <a:lnTo>
                      <a:pt x="299" y="13"/>
                    </a:lnTo>
                    <a:lnTo>
                      <a:pt x="312" y="18"/>
                    </a:lnTo>
                    <a:lnTo>
                      <a:pt x="326" y="24"/>
                    </a:lnTo>
                    <a:lnTo>
                      <a:pt x="338" y="32"/>
                    </a:lnTo>
                    <a:lnTo>
                      <a:pt x="348" y="41"/>
                    </a:lnTo>
                    <a:lnTo>
                      <a:pt x="359" y="50"/>
                    </a:lnTo>
                    <a:lnTo>
                      <a:pt x="368" y="60"/>
                    </a:lnTo>
                    <a:lnTo>
                      <a:pt x="376" y="72"/>
                    </a:lnTo>
                    <a:lnTo>
                      <a:pt x="383" y="83"/>
                    </a:lnTo>
                    <a:lnTo>
                      <a:pt x="390" y="95"/>
                    </a:lnTo>
                    <a:lnTo>
                      <a:pt x="396" y="108"/>
                    </a:lnTo>
                    <a:lnTo>
                      <a:pt x="400" y="120"/>
                    </a:lnTo>
                    <a:lnTo>
                      <a:pt x="404" y="134"/>
                    </a:lnTo>
                    <a:lnTo>
                      <a:pt x="407" y="146"/>
                    </a:lnTo>
                    <a:lnTo>
                      <a:pt x="407" y="146"/>
                    </a:lnTo>
                    <a:lnTo>
                      <a:pt x="409" y="163"/>
                    </a:lnTo>
                    <a:lnTo>
                      <a:pt x="411" y="179"/>
                    </a:lnTo>
                    <a:lnTo>
                      <a:pt x="411" y="196"/>
                    </a:lnTo>
                    <a:lnTo>
                      <a:pt x="410" y="212"/>
                    </a:lnTo>
                    <a:lnTo>
                      <a:pt x="408" y="230"/>
                    </a:lnTo>
                    <a:lnTo>
                      <a:pt x="405" y="246"/>
                    </a:lnTo>
                    <a:lnTo>
                      <a:pt x="400" y="263"/>
                    </a:lnTo>
                    <a:lnTo>
                      <a:pt x="395" y="278"/>
                    </a:lnTo>
                    <a:lnTo>
                      <a:pt x="388" y="295"/>
                    </a:lnTo>
                    <a:lnTo>
                      <a:pt x="378" y="309"/>
                    </a:lnTo>
                    <a:lnTo>
                      <a:pt x="369" y="324"/>
                    </a:lnTo>
                    <a:lnTo>
                      <a:pt x="358" y="337"/>
                    </a:lnTo>
                    <a:lnTo>
                      <a:pt x="345" y="348"/>
                    </a:lnTo>
                    <a:lnTo>
                      <a:pt x="331" y="360"/>
                    </a:lnTo>
                    <a:lnTo>
                      <a:pt x="315" y="370"/>
                    </a:lnTo>
                    <a:lnTo>
                      <a:pt x="299" y="378"/>
                    </a:lnTo>
                    <a:lnTo>
                      <a:pt x="299" y="378"/>
                    </a:lnTo>
                    <a:lnTo>
                      <a:pt x="283" y="384"/>
                    </a:lnTo>
                    <a:lnTo>
                      <a:pt x="267" y="388"/>
                    </a:lnTo>
                    <a:lnTo>
                      <a:pt x="249" y="390"/>
                    </a:lnTo>
                    <a:lnTo>
                      <a:pt x="231" y="391"/>
                    </a:lnTo>
                    <a:lnTo>
                      <a:pt x="231" y="391"/>
                    </a:lnTo>
                    <a:close/>
                    <a:moveTo>
                      <a:pt x="203" y="45"/>
                    </a:moveTo>
                    <a:lnTo>
                      <a:pt x="203" y="45"/>
                    </a:lnTo>
                    <a:lnTo>
                      <a:pt x="190" y="48"/>
                    </a:lnTo>
                    <a:lnTo>
                      <a:pt x="178" y="51"/>
                    </a:lnTo>
                    <a:lnTo>
                      <a:pt x="166" y="55"/>
                    </a:lnTo>
                    <a:lnTo>
                      <a:pt x="153" y="60"/>
                    </a:lnTo>
                    <a:lnTo>
                      <a:pt x="141" y="65"/>
                    </a:lnTo>
                    <a:lnTo>
                      <a:pt x="128" y="72"/>
                    </a:lnTo>
                    <a:lnTo>
                      <a:pt x="117" y="79"/>
                    </a:lnTo>
                    <a:lnTo>
                      <a:pt x="106" y="87"/>
                    </a:lnTo>
                    <a:lnTo>
                      <a:pt x="95" y="95"/>
                    </a:lnTo>
                    <a:lnTo>
                      <a:pt x="85" y="104"/>
                    </a:lnTo>
                    <a:lnTo>
                      <a:pt x="75" y="113"/>
                    </a:lnTo>
                    <a:lnTo>
                      <a:pt x="66" y="123"/>
                    </a:lnTo>
                    <a:lnTo>
                      <a:pt x="58" y="134"/>
                    </a:lnTo>
                    <a:lnTo>
                      <a:pt x="52" y="144"/>
                    </a:lnTo>
                    <a:lnTo>
                      <a:pt x="46" y="155"/>
                    </a:lnTo>
                    <a:lnTo>
                      <a:pt x="42" y="167"/>
                    </a:lnTo>
                    <a:lnTo>
                      <a:pt x="42" y="167"/>
                    </a:lnTo>
                    <a:lnTo>
                      <a:pt x="40" y="178"/>
                    </a:lnTo>
                    <a:lnTo>
                      <a:pt x="37" y="189"/>
                    </a:lnTo>
                    <a:lnTo>
                      <a:pt x="37" y="203"/>
                    </a:lnTo>
                    <a:lnTo>
                      <a:pt x="38" y="217"/>
                    </a:lnTo>
                    <a:lnTo>
                      <a:pt x="44" y="232"/>
                    </a:lnTo>
                    <a:lnTo>
                      <a:pt x="47" y="239"/>
                    </a:lnTo>
                    <a:lnTo>
                      <a:pt x="50" y="247"/>
                    </a:lnTo>
                    <a:lnTo>
                      <a:pt x="55" y="254"/>
                    </a:lnTo>
                    <a:lnTo>
                      <a:pt x="60" y="263"/>
                    </a:lnTo>
                    <a:lnTo>
                      <a:pt x="67" y="270"/>
                    </a:lnTo>
                    <a:lnTo>
                      <a:pt x="75" y="278"/>
                    </a:lnTo>
                    <a:lnTo>
                      <a:pt x="75" y="278"/>
                    </a:lnTo>
                    <a:lnTo>
                      <a:pt x="89" y="292"/>
                    </a:lnTo>
                    <a:lnTo>
                      <a:pt x="107" y="305"/>
                    </a:lnTo>
                    <a:lnTo>
                      <a:pt x="125" y="316"/>
                    </a:lnTo>
                    <a:lnTo>
                      <a:pt x="145" y="328"/>
                    </a:lnTo>
                    <a:lnTo>
                      <a:pt x="167" y="337"/>
                    </a:lnTo>
                    <a:lnTo>
                      <a:pt x="188" y="344"/>
                    </a:lnTo>
                    <a:lnTo>
                      <a:pt x="200" y="346"/>
                    </a:lnTo>
                    <a:lnTo>
                      <a:pt x="211" y="348"/>
                    </a:lnTo>
                    <a:lnTo>
                      <a:pt x="222" y="350"/>
                    </a:lnTo>
                    <a:lnTo>
                      <a:pt x="233" y="351"/>
                    </a:lnTo>
                    <a:lnTo>
                      <a:pt x="233" y="351"/>
                    </a:lnTo>
                    <a:lnTo>
                      <a:pt x="245" y="350"/>
                    </a:lnTo>
                    <a:lnTo>
                      <a:pt x="256" y="348"/>
                    </a:lnTo>
                    <a:lnTo>
                      <a:pt x="267" y="346"/>
                    </a:lnTo>
                    <a:lnTo>
                      <a:pt x="278" y="342"/>
                    </a:lnTo>
                    <a:lnTo>
                      <a:pt x="287" y="338"/>
                    </a:lnTo>
                    <a:lnTo>
                      <a:pt x="297" y="333"/>
                    </a:lnTo>
                    <a:lnTo>
                      <a:pt x="306" y="327"/>
                    </a:lnTo>
                    <a:lnTo>
                      <a:pt x="314" y="320"/>
                    </a:lnTo>
                    <a:lnTo>
                      <a:pt x="314" y="320"/>
                    </a:lnTo>
                    <a:lnTo>
                      <a:pt x="324" y="310"/>
                    </a:lnTo>
                    <a:lnTo>
                      <a:pt x="332" y="300"/>
                    </a:lnTo>
                    <a:lnTo>
                      <a:pt x="340" y="290"/>
                    </a:lnTo>
                    <a:lnTo>
                      <a:pt x="346" y="278"/>
                    </a:lnTo>
                    <a:lnTo>
                      <a:pt x="352" y="266"/>
                    </a:lnTo>
                    <a:lnTo>
                      <a:pt x="358" y="254"/>
                    </a:lnTo>
                    <a:lnTo>
                      <a:pt x="362" y="241"/>
                    </a:lnTo>
                    <a:lnTo>
                      <a:pt x="366" y="229"/>
                    </a:lnTo>
                    <a:lnTo>
                      <a:pt x="368" y="215"/>
                    </a:lnTo>
                    <a:lnTo>
                      <a:pt x="370" y="203"/>
                    </a:lnTo>
                    <a:lnTo>
                      <a:pt x="370" y="189"/>
                    </a:lnTo>
                    <a:lnTo>
                      <a:pt x="370" y="176"/>
                    </a:lnTo>
                    <a:lnTo>
                      <a:pt x="369" y="164"/>
                    </a:lnTo>
                    <a:lnTo>
                      <a:pt x="367" y="151"/>
                    </a:lnTo>
                    <a:lnTo>
                      <a:pt x="364" y="138"/>
                    </a:lnTo>
                    <a:lnTo>
                      <a:pt x="359" y="126"/>
                    </a:lnTo>
                    <a:lnTo>
                      <a:pt x="359" y="126"/>
                    </a:lnTo>
                    <a:lnTo>
                      <a:pt x="356" y="117"/>
                    </a:lnTo>
                    <a:lnTo>
                      <a:pt x="350" y="108"/>
                    </a:lnTo>
                    <a:lnTo>
                      <a:pt x="345" y="101"/>
                    </a:lnTo>
                    <a:lnTo>
                      <a:pt x="340" y="92"/>
                    </a:lnTo>
                    <a:lnTo>
                      <a:pt x="334" y="85"/>
                    </a:lnTo>
                    <a:lnTo>
                      <a:pt x="328" y="79"/>
                    </a:lnTo>
                    <a:lnTo>
                      <a:pt x="320" y="73"/>
                    </a:lnTo>
                    <a:lnTo>
                      <a:pt x="313" y="68"/>
                    </a:lnTo>
                    <a:lnTo>
                      <a:pt x="306" y="63"/>
                    </a:lnTo>
                    <a:lnTo>
                      <a:pt x="298" y="59"/>
                    </a:lnTo>
                    <a:lnTo>
                      <a:pt x="289" y="55"/>
                    </a:lnTo>
                    <a:lnTo>
                      <a:pt x="280" y="52"/>
                    </a:lnTo>
                    <a:lnTo>
                      <a:pt x="271" y="50"/>
                    </a:lnTo>
                    <a:lnTo>
                      <a:pt x="262" y="48"/>
                    </a:lnTo>
                    <a:lnTo>
                      <a:pt x="251" y="47"/>
                    </a:lnTo>
                    <a:lnTo>
                      <a:pt x="241" y="47"/>
                    </a:lnTo>
                    <a:lnTo>
                      <a:pt x="241" y="47"/>
                    </a:lnTo>
                    <a:lnTo>
                      <a:pt x="221" y="48"/>
                    </a:lnTo>
                    <a:lnTo>
                      <a:pt x="221" y="48"/>
                    </a:lnTo>
                    <a:lnTo>
                      <a:pt x="218" y="49"/>
                    </a:lnTo>
                    <a:lnTo>
                      <a:pt x="218" y="49"/>
                    </a:lnTo>
                    <a:lnTo>
                      <a:pt x="214" y="48"/>
                    </a:lnTo>
                    <a:lnTo>
                      <a:pt x="210" y="47"/>
                    </a:lnTo>
                    <a:lnTo>
                      <a:pt x="207" y="45"/>
                    </a:lnTo>
                    <a:lnTo>
                      <a:pt x="203" y="4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76" name="Freeform 903"/>
              <p:cNvSpPr>
                <a:spLocks noEditPoints="1"/>
              </p:cNvSpPr>
              <p:nvPr/>
            </p:nvSpPr>
            <p:spPr bwMode="auto">
              <a:xfrm>
                <a:off x="4197350" y="1404938"/>
                <a:ext cx="449263" cy="444500"/>
              </a:xfrm>
              <a:custGeom>
                <a:avLst/>
                <a:gdLst/>
                <a:ahLst/>
                <a:cxnLst>
                  <a:cxn ang="0">
                    <a:pos x="735" y="833"/>
                  </a:cxn>
                  <a:cxn ang="0">
                    <a:pos x="616" y="832"/>
                  </a:cxn>
                  <a:cxn ang="0">
                    <a:pos x="603" y="831"/>
                  </a:cxn>
                  <a:cxn ang="0">
                    <a:pos x="588" y="829"/>
                  </a:cxn>
                  <a:cxn ang="0">
                    <a:pos x="575" y="811"/>
                  </a:cxn>
                  <a:cxn ang="0">
                    <a:pos x="562" y="767"/>
                  </a:cxn>
                  <a:cxn ang="0">
                    <a:pos x="559" y="714"/>
                  </a:cxn>
                  <a:cxn ang="0">
                    <a:pos x="551" y="661"/>
                  </a:cxn>
                  <a:cxn ang="0">
                    <a:pos x="522" y="582"/>
                  </a:cxn>
                  <a:cxn ang="0">
                    <a:pos x="482" y="510"/>
                  </a:cxn>
                  <a:cxn ang="0">
                    <a:pos x="432" y="444"/>
                  </a:cxn>
                  <a:cxn ang="0">
                    <a:pos x="375" y="389"/>
                  </a:cxn>
                  <a:cxn ang="0">
                    <a:pos x="339" y="363"/>
                  </a:cxn>
                  <a:cxn ang="0">
                    <a:pos x="270" y="330"/>
                  </a:cxn>
                  <a:cxn ang="0">
                    <a:pos x="134" y="299"/>
                  </a:cxn>
                  <a:cxn ang="0">
                    <a:pos x="93" y="296"/>
                  </a:cxn>
                  <a:cxn ang="0">
                    <a:pos x="50" y="287"/>
                  </a:cxn>
                  <a:cxn ang="0">
                    <a:pos x="35" y="271"/>
                  </a:cxn>
                  <a:cxn ang="0">
                    <a:pos x="27" y="263"/>
                  </a:cxn>
                  <a:cxn ang="0">
                    <a:pos x="14" y="223"/>
                  </a:cxn>
                  <a:cxn ang="0">
                    <a:pos x="0" y="99"/>
                  </a:cxn>
                  <a:cxn ang="0">
                    <a:pos x="11" y="14"/>
                  </a:cxn>
                  <a:cxn ang="0">
                    <a:pos x="19" y="3"/>
                  </a:cxn>
                  <a:cxn ang="0">
                    <a:pos x="34" y="1"/>
                  </a:cxn>
                  <a:cxn ang="0">
                    <a:pos x="50" y="11"/>
                  </a:cxn>
                  <a:cxn ang="0">
                    <a:pos x="151" y="17"/>
                  </a:cxn>
                  <a:cxn ang="0">
                    <a:pos x="325" y="50"/>
                  </a:cxn>
                  <a:cxn ang="0">
                    <a:pos x="471" y="111"/>
                  </a:cxn>
                  <a:cxn ang="0">
                    <a:pos x="593" y="201"/>
                  </a:cxn>
                  <a:cxn ang="0">
                    <a:pos x="667" y="284"/>
                  </a:cxn>
                  <a:cxn ang="0">
                    <a:pos x="739" y="398"/>
                  </a:cxn>
                  <a:cxn ang="0">
                    <a:pos x="792" y="526"/>
                  </a:cxn>
                  <a:cxn ang="0">
                    <a:pos x="825" y="672"/>
                  </a:cxn>
                  <a:cxn ang="0">
                    <a:pos x="837" y="799"/>
                  </a:cxn>
                  <a:cxn ang="0">
                    <a:pos x="847" y="815"/>
                  </a:cxn>
                  <a:cxn ang="0">
                    <a:pos x="843" y="833"/>
                  </a:cxn>
                  <a:cxn ang="0">
                    <a:pos x="831" y="838"/>
                  </a:cxn>
                  <a:cxn ang="0">
                    <a:pos x="45" y="65"/>
                  </a:cxn>
                  <a:cxn ang="0">
                    <a:pos x="46" y="157"/>
                  </a:cxn>
                  <a:cxn ang="0">
                    <a:pos x="61" y="237"/>
                  </a:cxn>
                  <a:cxn ang="0">
                    <a:pos x="76" y="249"/>
                  </a:cxn>
                  <a:cxn ang="0">
                    <a:pos x="92" y="257"/>
                  </a:cxn>
                  <a:cxn ang="0">
                    <a:pos x="174" y="267"/>
                  </a:cxn>
                  <a:cxn ang="0">
                    <a:pos x="232" y="274"/>
                  </a:cxn>
                  <a:cxn ang="0">
                    <a:pos x="298" y="295"/>
                  </a:cxn>
                  <a:cxn ang="0">
                    <a:pos x="376" y="335"/>
                  </a:cxn>
                  <a:cxn ang="0">
                    <a:pos x="406" y="360"/>
                  </a:cxn>
                  <a:cxn ang="0">
                    <a:pos x="498" y="465"/>
                  </a:cxn>
                  <a:cxn ang="0">
                    <a:pos x="565" y="574"/>
                  </a:cxn>
                  <a:cxn ang="0">
                    <a:pos x="578" y="611"/>
                  </a:cxn>
                  <a:cxn ang="0">
                    <a:pos x="588" y="680"/>
                  </a:cxn>
                  <a:cxn ang="0">
                    <a:pos x="601" y="759"/>
                  </a:cxn>
                  <a:cxn ang="0">
                    <a:pos x="625" y="791"/>
                  </a:cxn>
                  <a:cxn ang="0">
                    <a:pos x="781" y="793"/>
                  </a:cxn>
                  <a:cxn ang="0">
                    <a:pos x="791" y="740"/>
                  </a:cxn>
                  <a:cxn ang="0">
                    <a:pos x="768" y="594"/>
                  </a:cxn>
                  <a:cxn ang="0">
                    <a:pos x="728" y="467"/>
                  </a:cxn>
                  <a:cxn ang="0">
                    <a:pos x="671" y="358"/>
                  </a:cxn>
                  <a:cxn ang="0">
                    <a:pos x="616" y="287"/>
                  </a:cxn>
                  <a:cxn ang="0">
                    <a:pos x="506" y="187"/>
                  </a:cxn>
                  <a:cxn ang="0">
                    <a:pos x="379" y="115"/>
                  </a:cxn>
                  <a:cxn ang="0">
                    <a:pos x="231" y="71"/>
                  </a:cxn>
                  <a:cxn ang="0">
                    <a:pos x="58" y="53"/>
                  </a:cxn>
                </a:cxnLst>
                <a:rect l="0" t="0" r="r" b="b"/>
                <a:pathLst>
                  <a:path w="847" h="838">
                    <a:moveTo>
                      <a:pt x="829" y="838"/>
                    </a:moveTo>
                    <a:lnTo>
                      <a:pt x="829" y="838"/>
                    </a:lnTo>
                    <a:lnTo>
                      <a:pt x="782" y="835"/>
                    </a:lnTo>
                    <a:lnTo>
                      <a:pt x="735" y="833"/>
                    </a:lnTo>
                    <a:lnTo>
                      <a:pt x="686" y="833"/>
                    </a:lnTo>
                    <a:lnTo>
                      <a:pt x="635" y="832"/>
                    </a:lnTo>
                    <a:lnTo>
                      <a:pt x="616" y="832"/>
                    </a:lnTo>
                    <a:lnTo>
                      <a:pt x="616" y="832"/>
                    </a:lnTo>
                    <a:lnTo>
                      <a:pt x="609" y="831"/>
                    </a:lnTo>
                    <a:lnTo>
                      <a:pt x="606" y="830"/>
                    </a:lnTo>
                    <a:lnTo>
                      <a:pt x="603" y="831"/>
                    </a:lnTo>
                    <a:lnTo>
                      <a:pt x="603" y="831"/>
                    </a:lnTo>
                    <a:lnTo>
                      <a:pt x="599" y="831"/>
                    </a:lnTo>
                    <a:lnTo>
                      <a:pt x="599" y="831"/>
                    </a:lnTo>
                    <a:lnTo>
                      <a:pt x="593" y="831"/>
                    </a:lnTo>
                    <a:lnTo>
                      <a:pt x="588" y="829"/>
                    </a:lnTo>
                    <a:lnTo>
                      <a:pt x="584" y="826"/>
                    </a:lnTo>
                    <a:lnTo>
                      <a:pt x="581" y="822"/>
                    </a:lnTo>
                    <a:lnTo>
                      <a:pt x="581" y="822"/>
                    </a:lnTo>
                    <a:lnTo>
                      <a:pt x="575" y="811"/>
                    </a:lnTo>
                    <a:lnTo>
                      <a:pt x="571" y="800"/>
                    </a:lnTo>
                    <a:lnTo>
                      <a:pt x="567" y="789"/>
                    </a:lnTo>
                    <a:lnTo>
                      <a:pt x="564" y="779"/>
                    </a:lnTo>
                    <a:lnTo>
                      <a:pt x="562" y="767"/>
                    </a:lnTo>
                    <a:lnTo>
                      <a:pt x="561" y="756"/>
                    </a:lnTo>
                    <a:lnTo>
                      <a:pt x="560" y="732"/>
                    </a:lnTo>
                    <a:lnTo>
                      <a:pt x="560" y="732"/>
                    </a:lnTo>
                    <a:lnTo>
                      <a:pt x="559" y="714"/>
                    </a:lnTo>
                    <a:lnTo>
                      <a:pt x="558" y="697"/>
                    </a:lnTo>
                    <a:lnTo>
                      <a:pt x="555" y="679"/>
                    </a:lnTo>
                    <a:lnTo>
                      <a:pt x="551" y="661"/>
                    </a:lnTo>
                    <a:lnTo>
                      <a:pt x="551" y="661"/>
                    </a:lnTo>
                    <a:lnTo>
                      <a:pt x="545" y="641"/>
                    </a:lnTo>
                    <a:lnTo>
                      <a:pt x="538" y="622"/>
                    </a:lnTo>
                    <a:lnTo>
                      <a:pt x="530" y="602"/>
                    </a:lnTo>
                    <a:lnTo>
                      <a:pt x="522" y="582"/>
                    </a:lnTo>
                    <a:lnTo>
                      <a:pt x="513" y="564"/>
                    </a:lnTo>
                    <a:lnTo>
                      <a:pt x="504" y="545"/>
                    </a:lnTo>
                    <a:lnTo>
                      <a:pt x="493" y="528"/>
                    </a:lnTo>
                    <a:lnTo>
                      <a:pt x="482" y="510"/>
                    </a:lnTo>
                    <a:lnTo>
                      <a:pt x="470" y="492"/>
                    </a:lnTo>
                    <a:lnTo>
                      <a:pt x="458" y="476"/>
                    </a:lnTo>
                    <a:lnTo>
                      <a:pt x="446" y="459"/>
                    </a:lnTo>
                    <a:lnTo>
                      <a:pt x="432" y="444"/>
                    </a:lnTo>
                    <a:lnTo>
                      <a:pt x="419" y="429"/>
                    </a:lnTo>
                    <a:lnTo>
                      <a:pt x="404" y="415"/>
                    </a:lnTo>
                    <a:lnTo>
                      <a:pt x="390" y="403"/>
                    </a:lnTo>
                    <a:lnTo>
                      <a:pt x="375" y="389"/>
                    </a:lnTo>
                    <a:lnTo>
                      <a:pt x="375" y="389"/>
                    </a:lnTo>
                    <a:lnTo>
                      <a:pt x="364" y="380"/>
                    </a:lnTo>
                    <a:lnTo>
                      <a:pt x="352" y="372"/>
                    </a:lnTo>
                    <a:lnTo>
                      <a:pt x="339" y="363"/>
                    </a:lnTo>
                    <a:lnTo>
                      <a:pt x="326" y="356"/>
                    </a:lnTo>
                    <a:lnTo>
                      <a:pt x="313" y="349"/>
                    </a:lnTo>
                    <a:lnTo>
                      <a:pt x="299" y="342"/>
                    </a:lnTo>
                    <a:lnTo>
                      <a:pt x="270" y="330"/>
                    </a:lnTo>
                    <a:lnTo>
                      <a:pt x="239" y="320"/>
                    </a:lnTo>
                    <a:lnTo>
                      <a:pt x="206" y="312"/>
                    </a:lnTo>
                    <a:lnTo>
                      <a:pt x="171" y="304"/>
                    </a:lnTo>
                    <a:lnTo>
                      <a:pt x="134" y="299"/>
                    </a:lnTo>
                    <a:lnTo>
                      <a:pt x="134" y="299"/>
                    </a:lnTo>
                    <a:lnTo>
                      <a:pt x="112" y="297"/>
                    </a:lnTo>
                    <a:lnTo>
                      <a:pt x="112" y="297"/>
                    </a:lnTo>
                    <a:lnTo>
                      <a:pt x="93" y="296"/>
                    </a:lnTo>
                    <a:lnTo>
                      <a:pt x="75" y="294"/>
                    </a:lnTo>
                    <a:lnTo>
                      <a:pt x="66" y="292"/>
                    </a:lnTo>
                    <a:lnTo>
                      <a:pt x="57" y="290"/>
                    </a:lnTo>
                    <a:lnTo>
                      <a:pt x="50" y="287"/>
                    </a:lnTo>
                    <a:lnTo>
                      <a:pt x="43" y="283"/>
                    </a:lnTo>
                    <a:lnTo>
                      <a:pt x="43" y="283"/>
                    </a:lnTo>
                    <a:lnTo>
                      <a:pt x="38" y="278"/>
                    </a:lnTo>
                    <a:lnTo>
                      <a:pt x="35" y="271"/>
                    </a:lnTo>
                    <a:lnTo>
                      <a:pt x="33" y="268"/>
                    </a:lnTo>
                    <a:lnTo>
                      <a:pt x="29" y="266"/>
                    </a:lnTo>
                    <a:lnTo>
                      <a:pt x="29" y="266"/>
                    </a:lnTo>
                    <a:lnTo>
                      <a:pt x="27" y="263"/>
                    </a:lnTo>
                    <a:lnTo>
                      <a:pt x="25" y="261"/>
                    </a:lnTo>
                    <a:lnTo>
                      <a:pt x="22" y="255"/>
                    </a:lnTo>
                    <a:lnTo>
                      <a:pt x="22" y="255"/>
                    </a:lnTo>
                    <a:lnTo>
                      <a:pt x="14" y="223"/>
                    </a:lnTo>
                    <a:lnTo>
                      <a:pt x="8" y="191"/>
                    </a:lnTo>
                    <a:lnTo>
                      <a:pt x="4" y="160"/>
                    </a:lnTo>
                    <a:lnTo>
                      <a:pt x="2" y="129"/>
                    </a:lnTo>
                    <a:lnTo>
                      <a:pt x="0" y="99"/>
                    </a:lnTo>
                    <a:lnTo>
                      <a:pt x="3" y="70"/>
                    </a:lnTo>
                    <a:lnTo>
                      <a:pt x="6" y="41"/>
                    </a:lnTo>
                    <a:lnTo>
                      <a:pt x="11" y="14"/>
                    </a:lnTo>
                    <a:lnTo>
                      <a:pt x="11" y="14"/>
                    </a:lnTo>
                    <a:lnTo>
                      <a:pt x="13" y="10"/>
                    </a:lnTo>
                    <a:lnTo>
                      <a:pt x="14" y="7"/>
                    </a:lnTo>
                    <a:lnTo>
                      <a:pt x="16" y="5"/>
                    </a:lnTo>
                    <a:lnTo>
                      <a:pt x="19" y="3"/>
                    </a:lnTo>
                    <a:lnTo>
                      <a:pt x="23" y="1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4" y="1"/>
                    </a:lnTo>
                    <a:lnTo>
                      <a:pt x="39" y="2"/>
                    </a:lnTo>
                    <a:lnTo>
                      <a:pt x="43" y="5"/>
                    </a:lnTo>
                    <a:lnTo>
                      <a:pt x="47" y="8"/>
                    </a:lnTo>
                    <a:lnTo>
                      <a:pt x="50" y="11"/>
                    </a:lnTo>
                    <a:lnTo>
                      <a:pt x="55" y="11"/>
                    </a:lnTo>
                    <a:lnTo>
                      <a:pt x="55" y="11"/>
                    </a:lnTo>
                    <a:lnTo>
                      <a:pt x="105" y="13"/>
                    </a:lnTo>
                    <a:lnTo>
                      <a:pt x="151" y="17"/>
                    </a:lnTo>
                    <a:lnTo>
                      <a:pt x="198" y="23"/>
                    </a:lnTo>
                    <a:lnTo>
                      <a:pt x="241" y="31"/>
                    </a:lnTo>
                    <a:lnTo>
                      <a:pt x="284" y="40"/>
                    </a:lnTo>
                    <a:lnTo>
                      <a:pt x="325" y="50"/>
                    </a:lnTo>
                    <a:lnTo>
                      <a:pt x="364" y="63"/>
                    </a:lnTo>
                    <a:lnTo>
                      <a:pt x="401" y="77"/>
                    </a:lnTo>
                    <a:lnTo>
                      <a:pt x="437" y="94"/>
                    </a:lnTo>
                    <a:lnTo>
                      <a:pt x="471" y="111"/>
                    </a:lnTo>
                    <a:lnTo>
                      <a:pt x="504" y="131"/>
                    </a:lnTo>
                    <a:lnTo>
                      <a:pt x="536" y="153"/>
                    </a:lnTo>
                    <a:lnTo>
                      <a:pt x="564" y="175"/>
                    </a:lnTo>
                    <a:lnTo>
                      <a:pt x="593" y="201"/>
                    </a:lnTo>
                    <a:lnTo>
                      <a:pt x="620" y="228"/>
                    </a:lnTo>
                    <a:lnTo>
                      <a:pt x="645" y="256"/>
                    </a:lnTo>
                    <a:lnTo>
                      <a:pt x="645" y="256"/>
                    </a:lnTo>
                    <a:lnTo>
                      <a:pt x="667" y="284"/>
                    </a:lnTo>
                    <a:lnTo>
                      <a:pt x="686" y="312"/>
                    </a:lnTo>
                    <a:lnTo>
                      <a:pt x="706" y="340"/>
                    </a:lnTo>
                    <a:lnTo>
                      <a:pt x="724" y="368"/>
                    </a:lnTo>
                    <a:lnTo>
                      <a:pt x="739" y="398"/>
                    </a:lnTo>
                    <a:lnTo>
                      <a:pt x="755" y="429"/>
                    </a:lnTo>
                    <a:lnTo>
                      <a:pt x="768" y="460"/>
                    </a:lnTo>
                    <a:lnTo>
                      <a:pt x="780" y="493"/>
                    </a:lnTo>
                    <a:lnTo>
                      <a:pt x="792" y="526"/>
                    </a:lnTo>
                    <a:lnTo>
                      <a:pt x="801" y="562"/>
                    </a:lnTo>
                    <a:lnTo>
                      <a:pt x="810" y="597"/>
                    </a:lnTo>
                    <a:lnTo>
                      <a:pt x="818" y="634"/>
                    </a:lnTo>
                    <a:lnTo>
                      <a:pt x="825" y="672"/>
                    </a:lnTo>
                    <a:lnTo>
                      <a:pt x="830" y="711"/>
                    </a:lnTo>
                    <a:lnTo>
                      <a:pt x="834" y="752"/>
                    </a:lnTo>
                    <a:lnTo>
                      <a:pt x="837" y="794"/>
                    </a:lnTo>
                    <a:lnTo>
                      <a:pt x="837" y="799"/>
                    </a:lnTo>
                    <a:lnTo>
                      <a:pt x="840" y="802"/>
                    </a:lnTo>
                    <a:lnTo>
                      <a:pt x="840" y="802"/>
                    </a:lnTo>
                    <a:lnTo>
                      <a:pt x="844" y="808"/>
                    </a:lnTo>
                    <a:lnTo>
                      <a:pt x="847" y="815"/>
                    </a:lnTo>
                    <a:lnTo>
                      <a:pt x="847" y="822"/>
                    </a:lnTo>
                    <a:lnTo>
                      <a:pt x="846" y="829"/>
                    </a:lnTo>
                    <a:lnTo>
                      <a:pt x="846" y="829"/>
                    </a:lnTo>
                    <a:lnTo>
                      <a:pt x="843" y="833"/>
                    </a:lnTo>
                    <a:lnTo>
                      <a:pt x="840" y="836"/>
                    </a:lnTo>
                    <a:lnTo>
                      <a:pt x="836" y="837"/>
                    </a:lnTo>
                    <a:lnTo>
                      <a:pt x="831" y="838"/>
                    </a:lnTo>
                    <a:lnTo>
                      <a:pt x="831" y="838"/>
                    </a:lnTo>
                    <a:lnTo>
                      <a:pt x="829" y="838"/>
                    </a:lnTo>
                    <a:lnTo>
                      <a:pt x="829" y="838"/>
                    </a:lnTo>
                    <a:close/>
                    <a:moveTo>
                      <a:pt x="45" y="65"/>
                    </a:moveTo>
                    <a:lnTo>
                      <a:pt x="45" y="65"/>
                    </a:lnTo>
                    <a:lnTo>
                      <a:pt x="44" y="89"/>
                    </a:lnTo>
                    <a:lnTo>
                      <a:pt x="43" y="112"/>
                    </a:lnTo>
                    <a:lnTo>
                      <a:pt x="44" y="135"/>
                    </a:lnTo>
                    <a:lnTo>
                      <a:pt x="46" y="157"/>
                    </a:lnTo>
                    <a:lnTo>
                      <a:pt x="49" y="177"/>
                    </a:lnTo>
                    <a:lnTo>
                      <a:pt x="52" y="197"/>
                    </a:lnTo>
                    <a:lnTo>
                      <a:pt x="59" y="232"/>
                    </a:lnTo>
                    <a:lnTo>
                      <a:pt x="61" y="237"/>
                    </a:lnTo>
                    <a:lnTo>
                      <a:pt x="67" y="239"/>
                    </a:lnTo>
                    <a:lnTo>
                      <a:pt x="67" y="239"/>
                    </a:lnTo>
                    <a:lnTo>
                      <a:pt x="72" y="243"/>
                    </a:lnTo>
                    <a:lnTo>
                      <a:pt x="76" y="249"/>
                    </a:lnTo>
                    <a:lnTo>
                      <a:pt x="78" y="253"/>
                    </a:lnTo>
                    <a:lnTo>
                      <a:pt x="82" y="254"/>
                    </a:lnTo>
                    <a:lnTo>
                      <a:pt x="82" y="254"/>
                    </a:lnTo>
                    <a:lnTo>
                      <a:pt x="92" y="257"/>
                    </a:lnTo>
                    <a:lnTo>
                      <a:pt x="103" y="259"/>
                    </a:lnTo>
                    <a:lnTo>
                      <a:pt x="125" y="263"/>
                    </a:lnTo>
                    <a:lnTo>
                      <a:pt x="149" y="265"/>
                    </a:lnTo>
                    <a:lnTo>
                      <a:pt x="174" y="267"/>
                    </a:lnTo>
                    <a:lnTo>
                      <a:pt x="174" y="267"/>
                    </a:lnTo>
                    <a:lnTo>
                      <a:pt x="207" y="270"/>
                    </a:lnTo>
                    <a:lnTo>
                      <a:pt x="220" y="272"/>
                    </a:lnTo>
                    <a:lnTo>
                      <a:pt x="232" y="274"/>
                    </a:lnTo>
                    <a:lnTo>
                      <a:pt x="232" y="274"/>
                    </a:lnTo>
                    <a:lnTo>
                      <a:pt x="254" y="281"/>
                    </a:lnTo>
                    <a:lnTo>
                      <a:pt x="275" y="287"/>
                    </a:lnTo>
                    <a:lnTo>
                      <a:pt x="298" y="295"/>
                    </a:lnTo>
                    <a:lnTo>
                      <a:pt x="321" y="304"/>
                    </a:lnTo>
                    <a:lnTo>
                      <a:pt x="343" y="316"/>
                    </a:lnTo>
                    <a:lnTo>
                      <a:pt x="366" y="328"/>
                    </a:lnTo>
                    <a:lnTo>
                      <a:pt x="376" y="335"/>
                    </a:lnTo>
                    <a:lnTo>
                      <a:pt x="387" y="344"/>
                    </a:lnTo>
                    <a:lnTo>
                      <a:pt x="397" y="352"/>
                    </a:lnTo>
                    <a:lnTo>
                      <a:pt x="406" y="360"/>
                    </a:lnTo>
                    <a:lnTo>
                      <a:pt x="406" y="360"/>
                    </a:lnTo>
                    <a:lnTo>
                      <a:pt x="432" y="386"/>
                    </a:lnTo>
                    <a:lnTo>
                      <a:pt x="456" y="413"/>
                    </a:lnTo>
                    <a:lnTo>
                      <a:pt x="478" y="439"/>
                    </a:lnTo>
                    <a:lnTo>
                      <a:pt x="498" y="465"/>
                    </a:lnTo>
                    <a:lnTo>
                      <a:pt x="517" y="491"/>
                    </a:lnTo>
                    <a:lnTo>
                      <a:pt x="535" y="518"/>
                    </a:lnTo>
                    <a:lnTo>
                      <a:pt x="550" y="545"/>
                    </a:lnTo>
                    <a:lnTo>
                      <a:pt x="565" y="574"/>
                    </a:lnTo>
                    <a:lnTo>
                      <a:pt x="565" y="574"/>
                    </a:lnTo>
                    <a:lnTo>
                      <a:pt x="571" y="585"/>
                    </a:lnTo>
                    <a:lnTo>
                      <a:pt x="575" y="598"/>
                    </a:lnTo>
                    <a:lnTo>
                      <a:pt x="578" y="611"/>
                    </a:lnTo>
                    <a:lnTo>
                      <a:pt x="581" y="625"/>
                    </a:lnTo>
                    <a:lnTo>
                      <a:pt x="585" y="653"/>
                    </a:lnTo>
                    <a:lnTo>
                      <a:pt x="588" y="680"/>
                    </a:lnTo>
                    <a:lnTo>
                      <a:pt x="588" y="680"/>
                    </a:lnTo>
                    <a:lnTo>
                      <a:pt x="591" y="707"/>
                    </a:lnTo>
                    <a:lnTo>
                      <a:pt x="594" y="734"/>
                    </a:lnTo>
                    <a:lnTo>
                      <a:pt x="598" y="747"/>
                    </a:lnTo>
                    <a:lnTo>
                      <a:pt x="601" y="759"/>
                    </a:lnTo>
                    <a:lnTo>
                      <a:pt x="604" y="771"/>
                    </a:lnTo>
                    <a:lnTo>
                      <a:pt x="609" y="783"/>
                    </a:lnTo>
                    <a:lnTo>
                      <a:pt x="612" y="791"/>
                    </a:lnTo>
                    <a:lnTo>
                      <a:pt x="625" y="791"/>
                    </a:lnTo>
                    <a:lnTo>
                      <a:pt x="625" y="791"/>
                    </a:lnTo>
                    <a:lnTo>
                      <a:pt x="704" y="791"/>
                    </a:lnTo>
                    <a:lnTo>
                      <a:pt x="742" y="792"/>
                    </a:lnTo>
                    <a:lnTo>
                      <a:pt x="781" y="793"/>
                    </a:lnTo>
                    <a:lnTo>
                      <a:pt x="795" y="794"/>
                    </a:lnTo>
                    <a:lnTo>
                      <a:pt x="794" y="780"/>
                    </a:lnTo>
                    <a:lnTo>
                      <a:pt x="794" y="780"/>
                    </a:lnTo>
                    <a:lnTo>
                      <a:pt x="791" y="740"/>
                    </a:lnTo>
                    <a:lnTo>
                      <a:pt x="787" y="701"/>
                    </a:lnTo>
                    <a:lnTo>
                      <a:pt x="781" y="664"/>
                    </a:lnTo>
                    <a:lnTo>
                      <a:pt x="775" y="628"/>
                    </a:lnTo>
                    <a:lnTo>
                      <a:pt x="768" y="594"/>
                    </a:lnTo>
                    <a:lnTo>
                      <a:pt x="760" y="560"/>
                    </a:lnTo>
                    <a:lnTo>
                      <a:pt x="750" y="528"/>
                    </a:lnTo>
                    <a:lnTo>
                      <a:pt x="739" y="497"/>
                    </a:lnTo>
                    <a:lnTo>
                      <a:pt x="728" y="467"/>
                    </a:lnTo>
                    <a:lnTo>
                      <a:pt x="715" y="439"/>
                    </a:lnTo>
                    <a:lnTo>
                      <a:pt x="702" y="411"/>
                    </a:lnTo>
                    <a:lnTo>
                      <a:pt x="686" y="384"/>
                    </a:lnTo>
                    <a:lnTo>
                      <a:pt x="671" y="358"/>
                    </a:lnTo>
                    <a:lnTo>
                      <a:pt x="654" y="333"/>
                    </a:lnTo>
                    <a:lnTo>
                      <a:pt x="636" y="310"/>
                    </a:lnTo>
                    <a:lnTo>
                      <a:pt x="616" y="287"/>
                    </a:lnTo>
                    <a:lnTo>
                      <a:pt x="616" y="287"/>
                    </a:lnTo>
                    <a:lnTo>
                      <a:pt x="590" y="259"/>
                    </a:lnTo>
                    <a:lnTo>
                      <a:pt x="562" y="233"/>
                    </a:lnTo>
                    <a:lnTo>
                      <a:pt x="535" y="209"/>
                    </a:lnTo>
                    <a:lnTo>
                      <a:pt x="506" y="187"/>
                    </a:lnTo>
                    <a:lnTo>
                      <a:pt x="476" y="166"/>
                    </a:lnTo>
                    <a:lnTo>
                      <a:pt x="445" y="147"/>
                    </a:lnTo>
                    <a:lnTo>
                      <a:pt x="412" y="131"/>
                    </a:lnTo>
                    <a:lnTo>
                      <a:pt x="379" y="115"/>
                    </a:lnTo>
                    <a:lnTo>
                      <a:pt x="343" y="102"/>
                    </a:lnTo>
                    <a:lnTo>
                      <a:pt x="307" y="90"/>
                    </a:lnTo>
                    <a:lnTo>
                      <a:pt x="270" y="80"/>
                    </a:lnTo>
                    <a:lnTo>
                      <a:pt x="231" y="71"/>
                    </a:lnTo>
                    <a:lnTo>
                      <a:pt x="190" y="65"/>
                    </a:lnTo>
                    <a:lnTo>
                      <a:pt x="147" y="60"/>
                    </a:lnTo>
                    <a:lnTo>
                      <a:pt x="104" y="55"/>
                    </a:lnTo>
                    <a:lnTo>
                      <a:pt x="58" y="53"/>
                    </a:lnTo>
                    <a:lnTo>
                      <a:pt x="47" y="53"/>
                    </a:lnTo>
                    <a:lnTo>
                      <a:pt x="45" y="6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77" name="Freeform 904"/>
              <p:cNvSpPr>
                <a:spLocks noEditPoints="1"/>
              </p:cNvSpPr>
              <p:nvPr/>
            </p:nvSpPr>
            <p:spPr bwMode="auto">
              <a:xfrm>
                <a:off x="4214813" y="1193800"/>
                <a:ext cx="649288" cy="658813"/>
              </a:xfrm>
              <a:custGeom>
                <a:avLst/>
                <a:gdLst/>
                <a:ahLst/>
                <a:cxnLst>
                  <a:cxn ang="0">
                    <a:pos x="980" y="1233"/>
                  </a:cxn>
                  <a:cxn ang="0">
                    <a:pos x="957" y="1244"/>
                  </a:cxn>
                  <a:cxn ang="0">
                    <a:pos x="943" y="1233"/>
                  </a:cxn>
                  <a:cxn ang="0">
                    <a:pos x="933" y="1152"/>
                  </a:cxn>
                  <a:cxn ang="0">
                    <a:pos x="929" y="1000"/>
                  </a:cxn>
                  <a:cxn ang="0">
                    <a:pos x="911" y="872"/>
                  </a:cxn>
                  <a:cxn ang="0">
                    <a:pos x="879" y="776"/>
                  </a:cxn>
                  <a:cxn ang="0">
                    <a:pos x="828" y="668"/>
                  </a:cxn>
                  <a:cxn ang="0">
                    <a:pos x="764" y="576"/>
                  </a:cxn>
                  <a:cxn ang="0">
                    <a:pos x="699" y="508"/>
                  </a:cxn>
                  <a:cxn ang="0">
                    <a:pos x="604" y="435"/>
                  </a:cxn>
                  <a:cxn ang="0">
                    <a:pos x="504" y="380"/>
                  </a:cxn>
                  <a:cxn ang="0">
                    <a:pos x="287" y="307"/>
                  </a:cxn>
                  <a:cxn ang="0">
                    <a:pos x="25" y="257"/>
                  </a:cxn>
                  <a:cxn ang="0">
                    <a:pos x="14" y="251"/>
                  </a:cxn>
                  <a:cxn ang="0">
                    <a:pos x="13" y="231"/>
                  </a:cxn>
                  <a:cxn ang="0">
                    <a:pos x="5" y="215"/>
                  </a:cxn>
                  <a:cxn ang="0">
                    <a:pos x="1" y="69"/>
                  </a:cxn>
                  <a:cxn ang="0">
                    <a:pos x="3" y="8"/>
                  </a:cxn>
                  <a:cxn ang="0">
                    <a:pos x="16" y="0"/>
                  </a:cxn>
                  <a:cxn ang="0">
                    <a:pos x="33" y="2"/>
                  </a:cxn>
                  <a:cxn ang="0">
                    <a:pos x="79" y="13"/>
                  </a:cxn>
                  <a:cxn ang="0">
                    <a:pos x="281" y="38"/>
                  </a:cxn>
                  <a:cxn ang="0">
                    <a:pos x="459" y="74"/>
                  </a:cxn>
                  <a:cxn ang="0">
                    <a:pos x="545" y="107"/>
                  </a:cxn>
                  <a:cxn ang="0">
                    <a:pos x="768" y="239"/>
                  </a:cxn>
                  <a:cxn ang="0">
                    <a:pos x="867" y="321"/>
                  </a:cxn>
                  <a:cxn ang="0">
                    <a:pos x="942" y="400"/>
                  </a:cxn>
                  <a:cxn ang="0">
                    <a:pos x="1027" y="510"/>
                  </a:cxn>
                  <a:cxn ang="0">
                    <a:pos x="1093" y="622"/>
                  </a:cxn>
                  <a:cxn ang="0">
                    <a:pos x="1131" y="712"/>
                  </a:cxn>
                  <a:cxn ang="0">
                    <a:pos x="1178" y="904"/>
                  </a:cxn>
                  <a:cxn ang="0">
                    <a:pos x="1215" y="1189"/>
                  </a:cxn>
                  <a:cxn ang="0">
                    <a:pos x="1227" y="1208"/>
                  </a:cxn>
                  <a:cxn ang="0">
                    <a:pos x="1219" y="1230"/>
                  </a:cxn>
                  <a:cxn ang="0">
                    <a:pos x="1208" y="1232"/>
                  </a:cxn>
                  <a:cxn ang="0">
                    <a:pos x="1106" y="1233"/>
                  </a:cxn>
                  <a:cxn ang="0">
                    <a:pos x="997" y="1244"/>
                  </a:cxn>
                  <a:cxn ang="0">
                    <a:pos x="45" y="117"/>
                  </a:cxn>
                  <a:cxn ang="0">
                    <a:pos x="66" y="221"/>
                  </a:cxn>
                  <a:cxn ang="0">
                    <a:pos x="362" y="283"/>
                  </a:cxn>
                  <a:cxn ang="0">
                    <a:pos x="548" y="352"/>
                  </a:cxn>
                  <a:cxn ang="0">
                    <a:pos x="654" y="414"/>
                  </a:cxn>
                  <a:cxn ang="0">
                    <a:pos x="750" y="498"/>
                  </a:cxn>
                  <a:cxn ang="0">
                    <a:pos x="839" y="609"/>
                  </a:cxn>
                  <a:cxn ang="0">
                    <a:pos x="931" y="792"/>
                  </a:cxn>
                  <a:cxn ang="0">
                    <a:pos x="958" y="912"/>
                  </a:cxn>
                  <a:cxn ang="0">
                    <a:pos x="968" y="1048"/>
                  </a:cxn>
                  <a:cxn ang="0">
                    <a:pos x="995" y="1203"/>
                  </a:cxn>
                  <a:cxn ang="0">
                    <a:pos x="1048" y="1197"/>
                  </a:cxn>
                  <a:cxn ang="0">
                    <a:pos x="1172" y="1175"/>
                  </a:cxn>
                  <a:cxn ang="0">
                    <a:pos x="1146" y="947"/>
                  </a:cxn>
                  <a:cxn ang="0">
                    <a:pos x="1106" y="764"/>
                  </a:cxn>
                  <a:cxn ang="0">
                    <a:pos x="1065" y="665"/>
                  </a:cxn>
                  <a:cxn ang="0">
                    <a:pos x="993" y="536"/>
                  </a:cxn>
                  <a:cxn ang="0">
                    <a:pos x="905" y="420"/>
                  </a:cxn>
                  <a:cxn ang="0">
                    <a:pos x="825" y="340"/>
                  </a:cxn>
                  <a:cxn ang="0">
                    <a:pos x="671" y="222"/>
                  </a:cxn>
                  <a:cxn ang="0">
                    <a:pos x="536" y="148"/>
                  </a:cxn>
                  <a:cxn ang="0">
                    <a:pos x="419" y="106"/>
                  </a:cxn>
                  <a:cxn ang="0">
                    <a:pos x="181" y="68"/>
                  </a:cxn>
                  <a:cxn ang="0">
                    <a:pos x="43" y="65"/>
                  </a:cxn>
                </a:cxnLst>
                <a:rect l="0" t="0" r="r" b="b"/>
                <a:pathLst>
                  <a:path w="1227" h="1244">
                    <a:moveTo>
                      <a:pt x="997" y="1244"/>
                    </a:moveTo>
                    <a:lnTo>
                      <a:pt x="997" y="1244"/>
                    </a:lnTo>
                    <a:lnTo>
                      <a:pt x="992" y="1243"/>
                    </a:lnTo>
                    <a:lnTo>
                      <a:pt x="987" y="1241"/>
                    </a:lnTo>
                    <a:lnTo>
                      <a:pt x="980" y="1233"/>
                    </a:lnTo>
                    <a:lnTo>
                      <a:pt x="971" y="1239"/>
                    </a:lnTo>
                    <a:lnTo>
                      <a:pt x="971" y="1239"/>
                    </a:lnTo>
                    <a:lnTo>
                      <a:pt x="965" y="1243"/>
                    </a:lnTo>
                    <a:lnTo>
                      <a:pt x="957" y="1244"/>
                    </a:lnTo>
                    <a:lnTo>
                      <a:pt x="957" y="1244"/>
                    </a:lnTo>
                    <a:lnTo>
                      <a:pt x="953" y="1243"/>
                    </a:lnTo>
                    <a:lnTo>
                      <a:pt x="948" y="1241"/>
                    </a:lnTo>
                    <a:lnTo>
                      <a:pt x="946" y="1239"/>
                    </a:lnTo>
                    <a:lnTo>
                      <a:pt x="945" y="1236"/>
                    </a:lnTo>
                    <a:lnTo>
                      <a:pt x="943" y="1233"/>
                    </a:lnTo>
                    <a:lnTo>
                      <a:pt x="942" y="1229"/>
                    </a:lnTo>
                    <a:lnTo>
                      <a:pt x="942" y="1229"/>
                    </a:lnTo>
                    <a:lnTo>
                      <a:pt x="939" y="1211"/>
                    </a:lnTo>
                    <a:lnTo>
                      <a:pt x="936" y="1191"/>
                    </a:lnTo>
                    <a:lnTo>
                      <a:pt x="933" y="1152"/>
                    </a:lnTo>
                    <a:lnTo>
                      <a:pt x="932" y="1113"/>
                    </a:lnTo>
                    <a:lnTo>
                      <a:pt x="931" y="1075"/>
                    </a:lnTo>
                    <a:lnTo>
                      <a:pt x="931" y="1075"/>
                    </a:lnTo>
                    <a:lnTo>
                      <a:pt x="930" y="1025"/>
                    </a:lnTo>
                    <a:lnTo>
                      <a:pt x="929" y="1000"/>
                    </a:lnTo>
                    <a:lnTo>
                      <a:pt x="927" y="974"/>
                    </a:lnTo>
                    <a:lnTo>
                      <a:pt x="925" y="948"/>
                    </a:lnTo>
                    <a:lnTo>
                      <a:pt x="921" y="923"/>
                    </a:lnTo>
                    <a:lnTo>
                      <a:pt x="917" y="898"/>
                    </a:lnTo>
                    <a:lnTo>
                      <a:pt x="911" y="872"/>
                    </a:lnTo>
                    <a:lnTo>
                      <a:pt x="911" y="872"/>
                    </a:lnTo>
                    <a:lnTo>
                      <a:pt x="903" y="847"/>
                    </a:lnTo>
                    <a:lnTo>
                      <a:pt x="896" y="822"/>
                    </a:lnTo>
                    <a:lnTo>
                      <a:pt x="888" y="798"/>
                    </a:lnTo>
                    <a:lnTo>
                      <a:pt x="879" y="776"/>
                    </a:lnTo>
                    <a:lnTo>
                      <a:pt x="870" y="753"/>
                    </a:lnTo>
                    <a:lnTo>
                      <a:pt x="860" y="730"/>
                    </a:lnTo>
                    <a:lnTo>
                      <a:pt x="850" y="710"/>
                    </a:lnTo>
                    <a:lnTo>
                      <a:pt x="839" y="688"/>
                    </a:lnTo>
                    <a:lnTo>
                      <a:pt x="828" y="668"/>
                    </a:lnTo>
                    <a:lnTo>
                      <a:pt x="817" y="649"/>
                    </a:lnTo>
                    <a:lnTo>
                      <a:pt x="804" y="629"/>
                    </a:lnTo>
                    <a:lnTo>
                      <a:pt x="791" y="610"/>
                    </a:lnTo>
                    <a:lnTo>
                      <a:pt x="777" y="593"/>
                    </a:lnTo>
                    <a:lnTo>
                      <a:pt x="764" y="576"/>
                    </a:lnTo>
                    <a:lnTo>
                      <a:pt x="749" y="559"/>
                    </a:lnTo>
                    <a:lnTo>
                      <a:pt x="735" y="543"/>
                    </a:lnTo>
                    <a:lnTo>
                      <a:pt x="735" y="543"/>
                    </a:lnTo>
                    <a:lnTo>
                      <a:pt x="717" y="526"/>
                    </a:lnTo>
                    <a:lnTo>
                      <a:pt x="699" y="508"/>
                    </a:lnTo>
                    <a:lnTo>
                      <a:pt x="680" y="493"/>
                    </a:lnTo>
                    <a:lnTo>
                      <a:pt x="662" y="477"/>
                    </a:lnTo>
                    <a:lnTo>
                      <a:pt x="643" y="462"/>
                    </a:lnTo>
                    <a:lnTo>
                      <a:pt x="623" y="448"/>
                    </a:lnTo>
                    <a:lnTo>
                      <a:pt x="604" y="435"/>
                    </a:lnTo>
                    <a:lnTo>
                      <a:pt x="584" y="422"/>
                    </a:lnTo>
                    <a:lnTo>
                      <a:pt x="565" y="411"/>
                    </a:lnTo>
                    <a:lnTo>
                      <a:pt x="544" y="400"/>
                    </a:lnTo>
                    <a:lnTo>
                      <a:pt x="523" y="389"/>
                    </a:lnTo>
                    <a:lnTo>
                      <a:pt x="504" y="380"/>
                    </a:lnTo>
                    <a:lnTo>
                      <a:pt x="461" y="361"/>
                    </a:lnTo>
                    <a:lnTo>
                      <a:pt x="419" y="346"/>
                    </a:lnTo>
                    <a:lnTo>
                      <a:pt x="375" y="332"/>
                    </a:lnTo>
                    <a:lnTo>
                      <a:pt x="331" y="318"/>
                    </a:lnTo>
                    <a:lnTo>
                      <a:pt x="287" y="307"/>
                    </a:lnTo>
                    <a:lnTo>
                      <a:pt x="241" y="296"/>
                    </a:lnTo>
                    <a:lnTo>
                      <a:pt x="195" y="287"/>
                    </a:lnTo>
                    <a:lnTo>
                      <a:pt x="149" y="279"/>
                    </a:lnTo>
                    <a:lnTo>
                      <a:pt x="55" y="262"/>
                    </a:lnTo>
                    <a:lnTo>
                      <a:pt x="25" y="257"/>
                    </a:lnTo>
                    <a:lnTo>
                      <a:pt x="25" y="257"/>
                    </a:lnTo>
                    <a:lnTo>
                      <a:pt x="18" y="254"/>
                    </a:lnTo>
                    <a:lnTo>
                      <a:pt x="16" y="253"/>
                    </a:lnTo>
                    <a:lnTo>
                      <a:pt x="14" y="251"/>
                    </a:lnTo>
                    <a:lnTo>
                      <a:pt x="14" y="251"/>
                    </a:lnTo>
                    <a:lnTo>
                      <a:pt x="12" y="248"/>
                    </a:lnTo>
                    <a:lnTo>
                      <a:pt x="11" y="245"/>
                    </a:lnTo>
                    <a:lnTo>
                      <a:pt x="11" y="241"/>
                    </a:lnTo>
                    <a:lnTo>
                      <a:pt x="12" y="236"/>
                    </a:lnTo>
                    <a:lnTo>
                      <a:pt x="13" y="231"/>
                    </a:lnTo>
                    <a:lnTo>
                      <a:pt x="9" y="227"/>
                    </a:lnTo>
                    <a:lnTo>
                      <a:pt x="9" y="227"/>
                    </a:lnTo>
                    <a:lnTo>
                      <a:pt x="6" y="221"/>
                    </a:lnTo>
                    <a:lnTo>
                      <a:pt x="5" y="215"/>
                    </a:lnTo>
                    <a:lnTo>
                      <a:pt x="5" y="215"/>
                    </a:lnTo>
                    <a:lnTo>
                      <a:pt x="4" y="165"/>
                    </a:lnTo>
                    <a:lnTo>
                      <a:pt x="3" y="117"/>
                    </a:lnTo>
                    <a:lnTo>
                      <a:pt x="3" y="116"/>
                    </a:lnTo>
                    <a:lnTo>
                      <a:pt x="3" y="116"/>
                    </a:lnTo>
                    <a:lnTo>
                      <a:pt x="1" y="69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0" y="15"/>
                    </a:lnTo>
                    <a:lnTo>
                      <a:pt x="1" y="11"/>
                    </a:lnTo>
                    <a:lnTo>
                      <a:pt x="3" y="8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8" y="3"/>
                    </a:lnTo>
                    <a:lnTo>
                      <a:pt x="12" y="1"/>
                    </a:lnTo>
                    <a:lnTo>
                      <a:pt x="16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4" y="0"/>
                    </a:lnTo>
                    <a:lnTo>
                      <a:pt x="28" y="1"/>
                    </a:lnTo>
                    <a:lnTo>
                      <a:pt x="33" y="2"/>
                    </a:lnTo>
                    <a:lnTo>
                      <a:pt x="36" y="4"/>
                    </a:lnTo>
                    <a:lnTo>
                      <a:pt x="38" y="7"/>
                    </a:lnTo>
                    <a:lnTo>
                      <a:pt x="41" y="7"/>
                    </a:lnTo>
                    <a:lnTo>
                      <a:pt x="41" y="7"/>
                    </a:lnTo>
                    <a:lnTo>
                      <a:pt x="79" y="13"/>
                    </a:lnTo>
                    <a:lnTo>
                      <a:pt x="116" y="19"/>
                    </a:lnTo>
                    <a:lnTo>
                      <a:pt x="191" y="27"/>
                    </a:lnTo>
                    <a:lnTo>
                      <a:pt x="191" y="27"/>
                    </a:lnTo>
                    <a:lnTo>
                      <a:pt x="236" y="32"/>
                    </a:lnTo>
                    <a:lnTo>
                      <a:pt x="281" y="38"/>
                    </a:lnTo>
                    <a:lnTo>
                      <a:pt x="326" y="44"/>
                    </a:lnTo>
                    <a:lnTo>
                      <a:pt x="371" y="53"/>
                    </a:lnTo>
                    <a:lnTo>
                      <a:pt x="416" y="62"/>
                    </a:lnTo>
                    <a:lnTo>
                      <a:pt x="437" y="68"/>
                    </a:lnTo>
                    <a:lnTo>
                      <a:pt x="459" y="74"/>
                    </a:lnTo>
                    <a:lnTo>
                      <a:pt x="481" y="82"/>
                    </a:lnTo>
                    <a:lnTo>
                      <a:pt x="503" y="90"/>
                    </a:lnTo>
                    <a:lnTo>
                      <a:pt x="524" y="98"/>
                    </a:lnTo>
                    <a:lnTo>
                      <a:pt x="545" y="107"/>
                    </a:lnTo>
                    <a:lnTo>
                      <a:pt x="545" y="107"/>
                    </a:lnTo>
                    <a:lnTo>
                      <a:pt x="600" y="135"/>
                    </a:lnTo>
                    <a:lnTo>
                      <a:pt x="651" y="163"/>
                    </a:lnTo>
                    <a:lnTo>
                      <a:pt x="701" y="193"/>
                    </a:lnTo>
                    <a:lnTo>
                      <a:pt x="746" y="223"/>
                    </a:lnTo>
                    <a:lnTo>
                      <a:pt x="768" y="239"/>
                    </a:lnTo>
                    <a:lnTo>
                      <a:pt x="790" y="255"/>
                    </a:lnTo>
                    <a:lnTo>
                      <a:pt x="809" y="271"/>
                    </a:lnTo>
                    <a:lnTo>
                      <a:pt x="830" y="287"/>
                    </a:lnTo>
                    <a:lnTo>
                      <a:pt x="849" y="304"/>
                    </a:lnTo>
                    <a:lnTo>
                      <a:pt x="867" y="321"/>
                    </a:lnTo>
                    <a:lnTo>
                      <a:pt x="885" y="338"/>
                    </a:lnTo>
                    <a:lnTo>
                      <a:pt x="902" y="355"/>
                    </a:lnTo>
                    <a:lnTo>
                      <a:pt x="902" y="355"/>
                    </a:lnTo>
                    <a:lnTo>
                      <a:pt x="922" y="377"/>
                    </a:lnTo>
                    <a:lnTo>
                      <a:pt x="942" y="400"/>
                    </a:lnTo>
                    <a:lnTo>
                      <a:pt x="960" y="421"/>
                    </a:lnTo>
                    <a:lnTo>
                      <a:pt x="979" y="443"/>
                    </a:lnTo>
                    <a:lnTo>
                      <a:pt x="995" y="466"/>
                    </a:lnTo>
                    <a:lnTo>
                      <a:pt x="1012" y="487"/>
                    </a:lnTo>
                    <a:lnTo>
                      <a:pt x="1027" y="510"/>
                    </a:lnTo>
                    <a:lnTo>
                      <a:pt x="1042" y="532"/>
                    </a:lnTo>
                    <a:lnTo>
                      <a:pt x="1056" y="555"/>
                    </a:lnTo>
                    <a:lnTo>
                      <a:pt x="1070" y="577"/>
                    </a:lnTo>
                    <a:lnTo>
                      <a:pt x="1082" y="599"/>
                    </a:lnTo>
                    <a:lnTo>
                      <a:pt x="1093" y="622"/>
                    </a:lnTo>
                    <a:lnTo>
                      <a:pt x="1104" y="645"/>
                    </a:lnTo>
                    <a:lnTo>
                      <a:pt x="1114" y="666"/>
                    </a:lnTo>
                    <a:lnTo>
                      <a:pt x="1122" y="689"/>
                    </a:lnTo>
                    <a:lnTo>
                      <a:pt x="1131" y="712"/>
                    </a:lnTo>
                    <a:lnTo>
                      <a:pt x="1131" y="712"/>
                    </a:lnTo>
                    <a:lnTo>
                      <a:pt x="1139" y="735"/>
                    </a:lnTo>
                    <a:lnTo>
                      <a:pt x="1146" y="759"/>
                    </a:lnTo>
                    <a:lnTo>
                      <a:pt x="1158" y="807"/>
                    </a:lnTo>
                    <a:lnTo>
                      <a:pt x="1169" y="855"/>
                    </a:lnTo>
                    <a:lnTo>
                      <a:pt x="1178" y="904"/>
                    </a:lnTo>
                    <a:lnTo>
                      <a:pt x="1186" y="952"/>
                    </a:lnTo>
                    <a:lnTo>
                      <a:pt x="1193" y="1002"/>
                    </a:lnTo>
                    <a:lnTo>
                      <a:pt x="1205" y="1099"/>
                    </a:lnTo>
                    <a:lnTo>
                      <a:pt x="1205" y="1099"/>
                    </a:lnTo>
                    <a:lnTo>
                      <a:pt x="1215" y="1189"/>
                    </a:lnTo>
                    <a:lnTo>
                      <a:pt x="1216" y="1193"/>
                    </a:lnTo>
                    <a:lnTo>
                      <a:pt x="1219" y="1196"/>
                    </a:lnTo>
                    <a:lnTo>
                      <a:pt x="1219" y="1196"/>
                    </a:lnTo>
                    <a:lnTo>
                      <a:pt x="1224" y="1201"/>
                    </a:lnTo>
                    <a:lnTo>
                      <a:pt x="1227" y="1208"/>
                    </a:lnTo>
                    <a:lnTo>
                      <a:pt x="1227" y="1216"/>
                    </a:lnTo>
                    <a:lnTo>
                      <a:pt x="1226" y="1223"/>
                    </a:lnTo>
                    <a:lnTo>
                      <a:pt x="1226" y="1223"/>
                    </a:lnTo>
                    <a:lnTo>
                      <a:pt x="1222" y="1227"/>
                    </a:lnTo>
                    <a:lnTo>
                      <a:pt x="1219" y="1230"/>
                    </a:lnTo>
                    <a:lnTo>
                      <a:pt x="1215" y="1232"/>
                    </a:lnTo>
                    <a:lnTo>
                      <a:pt x="1210" y="1233"/>
                    </a:lnTo>
                    <a:lnTo>
                      <a:pt x="1210" y="1233"/>
                    </a:lnTo>
                    <a:lnTo>
                      <a:pt x="1208" y="1232"/>
                    </a:lnTo>
                    <a:lnTo>
                      <a:pt x="1208" y="1232"/>
                    </a:lnTo>
                    <a:lnTo>
                      <a:pt x="1188" y="1231"/>
                    </a:lnTo>
                    <a:lnTo>
                      <a:pt x="1167" y="1231"/>
                    </a:lnTo>
                    <a:lnTo>
                      <a:pt x="1167" y="1231"/>
                    </a:lnTo>
                    <a:lnTo>
                      <a:pt x="1137" y="1232"/>
                    </a:lnTo>
                    <a:lnTo>
                      <a:pt x="1106" y="1233"/>
                    </a:lnTo>
                    <a:lnTo>
                      <a:pt x="1046" y="1239"/>
                    </a:lnTo>
                    <a:lnTo>
                      <a:pt x="1046" y="1239"/>
                    </a:lnTo>
                    <a:lnTo>
                      <a:pt x="1000" y="1244"/>
                    </a:lnTo>
                    <a:lnTo>
                      <a:pt x="1000" y="1244"/>
                    </a:lnTo>
                    <a:lnTo>
                      <a:pt x="997" y="1244"/>
                    </a:lnTo>
                    <a:lnTo>
                      <a:pt x="997" y="1244"/>
                    </a:lnTo>
                    <a:close/>
                    <a:moveTo>
                      <a:pt x="43" y="65"/>
                    </a:moveTo>
                    <a:lnTo>
                      <a:pt x="43" y="65"/>
                    </a:lnTo>
                    <a:lnTo>
                      <a:pt x="45" y="117"/>
                    </a:lnTo>
                    <a:lnTo>
                      <a:pt x="45" y="117"/>
                    </a:lnTo>
                    <a:lnTo>
                      <a:pt x="46" y="162"/>
                    </a:lnTo>
                    <a:lnTo>
                      <a:pt x="47" y="208"/>
                    </a:lnTo>
                    <a:lnTo>
                      <a:pt x="47" y="218"/>
                    </a:lnTo>
                    <a:lnTo>
                      <a:pt x="66" y="221"/>
                    </a:lnTo>
                    <a:lnTo>
                      <a:pt x="66" y="221"/>
                    </a:lnTo>
                    <a:lnTo>
                      <a:pt x="166" y="240"/>
                    </a:lnTo>
                    <a:lnTo>
                      <a:pt x="215" y="249"/>
                    </a:lnTo>
                    <a:lnTo>
                      <a:pt x="265" y="259"/>
                    </a:lnTo>
                    <a:lnTo>
                      <a:pt x="314" y="271"/>
                    </a:lnTo>
                    <a:lnTo>
                      <a:pt x="362" y="283"/>
                    </a:lnTo>
                    <a:lnTo>
                      <a:pt x="411" y="297"/>
                    </a:lnTo>
                    <a:lnTo>
                      <a:pt x="457" y="313"/>
                    </a:lnTo>
                    <a:lnTo>
                      <a:pt x="504" y="332"/>
                    </a:lnTo>
                    <a:lnTo>
                      <a:pt x="526" y="341"/>
                    </a:lnTo>
                    <a:lnTo>
                      <a:pt x="548" y="352"/>
                    </a:lnTo>
                    <a:lnTo>
                      <a:pt x="571" y="363"/>
                    </a:lnTo>
                    <a:lnTo>
                      <a:pt x="592" y="375"/>
                    </a:lnTo>
                    <a:lnTo>
                      <a:pt x="613" y="387"/>
                    </a:lnTo>
                    <a:lnTo>
                      <a:pt x="634" y="401"/>
                    </a:lnTo>
                    <a:lnTo>
                      <a:pt x="654" y="414"/>
                    </a:lnTo>
                    <a:lnTo>
                      <a:pt x="675" y="430"/>
                    </a:lnTo>
                    <a:lnTo>
                      <a:pt x="695" y="445"/>
                    </a:lnTo>
                    <a:lnTo>
                      <a:pt x="713" y="462"/>
                    </a:lnTo>
                    <a:lnTo>
                      <a:pt x="732" y="479"/>
                    </a:lnTo>
                    <a:lnTo>
                      <a:pt x="750" y="498"/>
                    </a:lnTo>
                    <a:lnTo>
                      <a:pt x="768" y="516"/>
                    </a:lnTo>
                    <a:lnTo>
                      <a:pt x="786" y="537"/>
                    </a:lnTo>
                    <a:lnTo>
                      <a:pt x="786" y="537"/>
                    </a:lnTo>
                    <a:lnTo>
                      <a:pt x="813" y="573"/>
                    </a:lnTo>
                    <a:lnTo>
                      <a:pt x="839" y="609"/>
                    </a:lnTo>
                    <a:lnTo>
                      <a:pt x="862" y="646"/>
                    </a:lnTo>
                    <a:lnTo>
                      <a:pt x="884" y="683"/>
                    </a:lnTo>
                    <a:lnTo>
                      <a:pt x="902" y="719"/>
                    </a:lnTo>
                    <a:lnTo>
                      <a:pt x="918" y="756"/>
                    </a:lnTo>
                    <a:lnTo>
                      <a:pt x="931" y="792"/>
                    </a:lnTo>
                    <a:lnTo>
                      <a:pt x="943" y="829"/>
                    </a:lnTo>
                    <a:lnTo>
                      <a:pt x="943" y="829"/>
                    </a:lnTo>
                    <a:lnTo>
                      <a:pt x="949" y="856"/>
                    </a:lnTo>
                    <a:lnTo>
                      <a:pt x="954" y="884"/>
                    </a:lnTo>
                    <a:lnTo>
                      <a:pt x="958" y="912"/>
                    </a:lnTo>
                    <a:lnTo>
                      <a:pt x="961" y="939"/>
                    </a:lnTo>
                    <a:lnTo>
                      <a:pt x="964" y="967"/>
                    </a:lnTo>
                    <a:lnTo>
                      <a:pt x="965" y="994"/>
                    </a:lnTo>
                    <a:lnTo>
                      <a:pt x="968" y="1048"/>
                    </a:lnTo>
                    <a:lnTo>
                      <a:pt x="968" y="1048"/>
                    </a:lnTo>
                    <a:lnTo>
                      <a:pt x="971" y="1120"/>
                    </a:lnTo>
                    <a:lnTo>
                      <a:pt x="975" y="1157"/>
                    </a:lnTo>
                    <a:lnTo>
                      <a:pt x="979" y="1193"/>
                    </a:lnTo>
                    <a:lnTo>
                      <a:pt x="981" y="1208"/>
                    </a:lnTo>
                    <a:lnTo>
                      <a:pt x="995" y="1203"/>
                    </a:lnTo>
                    <a:lnTo>
                      <a:pt x="995" y="1203"/>
                    </a:lnTo>
                    <a:lnTo>
                      <a:pt x="1002" y="1201"/>
                    </a:lnTo>
                    <a:lnTo>
                      <a:pt x="1002" y="1201"/>
                    </a:lnTo>
                    <a:lnTo>
                      <a:pt x="1048" y="1197"/>
                    </a:lnTo>
                    <a:lnTo>
                      <a:pt x="1048" y="1197"/>
                    </a:lnTo>
                    <a:lnTo>
                      <a:pt x="1104" y="1192"/>
                    </a:lnTo>
                    <a:lnTo>
                      <a:pt x="1132" y="1190"/>
                    </a:lnTo>
                    <a:lnTo>
                      <a:pt x="1159" y="1189"/>
                    </a:lnTo>
                    <a:lnTo>
                      <a:pt x="1174" y="1189"/>
                    </a:lnTo>
                    <a:lnTo>
                      <a:pt x="1172" y="1175"/>
                    </a:lnTo>
                    <a:lnTo>
                      <a:pt x="1172" y="1175"/>
                    </a:lnTo>
                    <a:lnTo>
                      <a:pt x="1162" y="1087"/>
                    </a:lnTo>
                    <a:lnTo>
                      <a:pt x="1162" y="1087"/>
                    </a:lnTo>
                    <a:lnTo>
                      <a:pt x="1151" y="994"/>
                    </a:lnTo>
                    <a:lnTo>
                      <a:pt x="1146" y="947"/>
                    </a:lnTo>
                    <a:lnTo>
                      <a:pt x="1138" y="901"/>
                    </a:lnTo>
                    <a:lnTo>
                      <a:pt x="1130" y="855"/>
                    </a:lnTo>
                    <a:lnTo>
                      <a:pt x="1118" y="810"/>
                    </a:lnTo>
                    <a:lnTo>
                      <a:pt x="1112" y="787"/>
                    </a:lnTo>
                    <a:lnTo>
                      <a:pt x="1106" y="764"/>
                    </a:lnTo>
                    <a:lnTo>
                      <a:pt x="1097" y="743"/>
                    </a:lnTo>
                    <a:lnTo>
                      <a:pt x="1089" y="721"/>
                    </a:lnTo>
                    <a:lnTo>
                      <a:pt x="1089" y="721"/>
                    </a:lnTo>
                    <a:lnTo>
                      <a:pt x="1078" y="693"/>
                    </a:lnTo>
                    <a:lnTo>
                      <a:pt x="1065" y="665"/>
                    </a:lnTo>
                    <a:lnTo>
                      <a:pt x="1052" y="638"/>
                    </a:lnTo>
                    <a:lnTo>
                      <a:pt x="1039" y="612"/>
                    </a:lnTo>
                    <a:lnTo>
                      <a:pt x="1024" y="586"/>
                    </a:lnTo>
                    <a:lnTo>
                      <a:pt x="1010" y="561"/>
                    </a:lnTo>
                    <a:lnTo>
                      <a:pt x="993" y="536"/>
                    </a:lnTo>
                    <a:lnTo>
                      <a:pt x="978" y="511"/>
                    </a:lnTo>
                    <a:lnTo>
                      <a:pt x="960" y="487"/>
                    </a:lnTo>
                    <a:lnTo>
                      <a:pt x="943" y="465"/>
                    </a:lnTo>
                    <a:lnTo>
                      <a:pt x="924" y="442"/>
                    </a:lnTo>
                    <a:lnTo>
                      <a:pt x="905" y="420"/>
                    </a:lnTo>
                    <a:lnTo>
                      <a:pt x="886" y="399"/>
                    </a:lnTo>
                    <a:lnTo>
                      <a:pt x="866" y="378"/>
                    </a:lnTo>
                    <a:lnTo>
                      <a:pt x="845" y="358"/>
                    </a:lnTo>
                    <a:lnTo>
                      <a:pt x="825" y="340"/>
                    </a:lnTo>
                    <a:lnTo>
                      <a:pt x="825" y="340"/>
                    </a:lnTo>
                    <a:lnTo>
                      <a:pt x="786" y="307"/>
                    </a:lnTo>
                    <a:lnTo>
                      <a:pt x="743" y="273"/>
                    </a:lnTo>
                    <a:lnTo>
                      <a:pt x="719" y="256"/>
                    </a:lnTo>
                    <a:lnTo>
                      <a:pt x="696" y="239"/>
                    </a:lnTo>
                    <a:lnTo>
                      <a:pt x="671" y="222"/>
                    </a:lnTo>
                    <a:lnTo>
                      <a:pt x="645" y="206"/>
                    </a:lnTo>
                    <a:lnTo>
                      <a:pt x="619" y="190"/>
                    </a:lnTo>
                    <a:lnTo>
                      <a:pt x="591" y="176"/>
                    </a:lnTo>
                    <a:lnTo>
                      <a:pt x="565" y="161"/>
                    </a:lnTo>
                    <a:lnTo>
                      <a:pt x="536" y="148"/>
                    </a:lnTo>
                    <a:lnTo>
                      <a:pt x="507" y="135"/>
                    </a:lnTo>
                    <a:lnTo>
                      <a:pt x="478" y="124"/>
                    </a:lnTo>
                    <a:lnTo>
                      <a:pt x="449" y="115"/>
                    </a:lnTo>
                    <a:lnTo>
                      <a:pt x="419" y="106"/>
                    </a:lnTo>
                    <a:lnTo>
                      <a:pt x="419" y="106"/>
                    </a:lnTo>
                    <a:lnTo>
                      <a:pt x="389" y="100"/>
                    </a:lnTo>
                    <a:lnTo>
                      <a:pt x="359" y="94"/>
                    </a:lnTo>
                    <a:lnTo>
                      <a:pt x="299" y="84"/>
                    </a:lnTo>
                    <a:lnTo>
                      <a:pt x="240" y="75"/>
                    </a:lnTo>
                    <a:lnTo>
                      <a:pt x="181" y="68"/>
                    </a:lnTo>
                    <a:lnTo>
                      <a:pt x="181" y="68"/>
                    </a:lnTo>
                    <a:lnTo>
                      <a:pt x="119" y="61"/>
                    </a:lnTo>
                    <a:lnTo>
                      <a:pt x="56" y="53"/>
                    </a:lnTo>
                    <a:lnTo>
                      <a:pt x="42" y="50"/>
                    </a:lnTo>
                    <a:lnTo>
                      <a:pt x="43" y="6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</p:grpSp>
        <p:sp>
          <p:nvSpPr>
            <p:cNvPr id="191" name="矩形 190"/>
            <p:cNvSpPr/>
            <p:nvPr/>
          </p:nvSpPr>
          <p:spPr>
            <a:xfrm>
              <a:off x="8224405" y="1980663"/>
              <a:ext cx="2241974" cy="142192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2400" b="1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Điều</a:t>
              </a:r>
              <a:r>
                <a:rPr lang="en-US" altLang="zh-CN" sz="2400" b="1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 </a:t>
              </a:r>
              <a:r>
                <a:rPr lang="en-US" altLang="zh-CN" sz="2400" b="1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hòa</a:t>
              </a:r>
              <a:r>
                <a:rPr lang="en-US" altLang="zh-CN" sz="2400" b="1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 </a:t>
              </a:r>
              <a:r>
                <a:rPr lang="en-US" altLang="zh-CN" sz="2400" b="1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dòng</a:t>
              </a:r>
              <a:r>
                <a:rPr lang="en-US" altLang="zh-CN" sz="2400" b="1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 </a:t>
              </a:r>
              <a:r>
                <a:rPr lang="en-US" altLang="zh-CN" sz="2400" b="1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chảy</a:t>
              </a:r>
              <a:r>
                <a:rPr lang="en-US" altLang="zh-CN" sz="2400" b="1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 </a:t>
              </a:r>
              <a:r>
                <a:rPr lang="en-US" altLang="zh-CN" sz="2400" b="1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và</a:t>
              </a:r>
              <a:r>
                <a:rPr lang="en-US" altLang="zh-CN" sz="2400" b="1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 </a:t>
              </a:r>
              <a:r>
                <a:rPr lang="en-US" altLang="zh-CN" sz="2400" b="1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khí</a:t>
              </a:r>
              <a:r>
                <a:rPr lang="en-US" altLang="zh-CN" sz="2400" b="1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 </a:t>
              </a:r>
              <a:r>
                <a:rPr lang="en-US" altLang="zh-CN" sz="2400" b="1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hậu</a:t>
              </a:r>
              <a:endParaRPr lang="zh-CN" altLang="en-US" sz="2400" b="1" dirty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endParaRPr>
            </a:p>
          </p:txBody>
        </p:sp>
      </p:grpSp>
      <p:sp>
        <p:nvSpPr>
          <p:cNvPr id="199" name="文本框 179"/>
          <p:cNvSpPr txBox="1"/>
          <p:nvPr/>
        </p:nvSpPr>
        <p:spPr>
          <a:xfrm>
            <a:off x="1662545" y="1334557"/>
            <a:ext cx="63562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b</a:t>
            </a:r>
            <a:r>
              <a:rPr lang="en-US" altLang="zh-CN" sz="3200" dirty="0" smtClean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. </a:t>
            </a:r>
            <a:r>
              <a:rPr lang="en-US" altLang="zh-CN" sz="3200" dirty="0" err="1" smtClean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Vai</a:t>
            </a:r>
            <a:r>
              <a:rPr lang="en-US" altLang="zh-CN" sz="3200" dirty="0" smtClean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 </a:t>
            </a:r>
            <a:r>
              <a:rPr lang="en-US" altLang="zh-CN" sz="3200" dirty="0" err="1" smtClean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trò</a:t>
            </a:r>
            <a:r>
              <a:rPr lang="en-US" altLang="zh-CN" sz="3200" dirty="0" smtClean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 </a:t>
            </a:r>
            <a:r>
              <a:rPr lang="en-US" altLang="zh-CN" sz="3200" dirty="0" err="1" smtClean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của</a:t>
            </a:r>
            <a:r>
              <a:rPr lang="en-US" altLang="zh-CN" sz="3200" dirty="0" smtClean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 </a:t>
            </a:r>
            <a:r>
              <a:rPr lang="en-US" altLang="zh-CN" sz="3200" dirty="0" err="1" smtClean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Sông</a:t>
            </a:r>
            <a:r>
              <a:rPr lang="en-US" altLang="zh-CN" sz="3200" dirty="0" smtClean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 </a:t>
            </a:r>
            <a:r>
              <a:rPr lang="en-US" altLang="zh-CN" sz="3200" dirty="0" err="1" smtClean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và</a:t>
            </a:r>
            <a:r>
              <a:rPr lang="en-US" altLang="zh-CN" sz="3200" dirty="0" smtClean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 </a:t>
            </a:r>
            <a:r>
              <a:rPr lang="en-US" altLang="zh-CN" sz="3200" dirty="0" err="1" smtClean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hồ</a:t>
            </a:r>
            <a:endParaRPr lang="zh-CN" altLang="en-US" sz="3200" dirty="0">
              <a:solidFill>
                <a:schemeClr val="bg1"/>
              </a:solidFill>
              <a:latin typeface="汉仪喵魂体W" panose="00020600040101010101" pitchFamily="18" charset="-122"/>
              <a:ea typeface="汉仪喵魂体W" panose="00020600040101010101" pitchFamily="18" charset="-122"/>
            </a:endParaRPr>
          </a:p>
        </p:txBody>
      </p:sp>
      <p:grpSp>
        <p:nvGrpSpPr>
          <p:cNvPr id="183" name="组合 194"/>
          <p:cNvGrpSpPr/>
          <p:nvPr/>
        </p:nvGrpSpPr>
        <p:grpSpPr>
          <a:xfrm>
            <a:off x="1938251" y="3304638"/>
            <a:ext cx="3933268" cy="1421928"/>
            <a:chOff x="1538201" y="1980663"/>
            <a:chExt cx="3933268" cy="1421928"/>
          </a:xfrm>
        </p:grpSpPr>
        <p:sp>
          <p:nvSpPr>
            <p:cNvPr id="184" name="椭圆 31"/>
            <p:cNvSpPr/>
            <p:nvPr/>
          </p:nvSpPr>
          <p:spPr>
            <a:xfrm>
              <a:off x="1538201" y="2045970"/>
              <a:ext cx="994660" cy="1202966"/>
            </a:xfrm>
            <a:custGeom>
              <a:avLst/>
              <a:gdLst>
                <a:gd name="connsiteX0" fmla="*/ 0 w 656493"/>
                <a:gd name="connsiteY0" fmla="*/ 316523 h 633046"/>
                <a:gd name="connsiteX1" fmla="*/ 328247 w 656493"/>
                <a:gd name="connsiteY1" fmla="*/ 0 h 633046"/>
                <a:gd name="connsiteX2" fmla="*/ 656494 w 656493"/>
                <a:gd name="connsiteY2" fmla="*/ 316523 h 633046"/>
                <a:gd name="connsiteX3" fmla="*/ 328247 w 656493"/>
                <a:gd name="connsiteY3" fmla="*/ 633046 h 633046"/>
                <a:gd name="connsiteX4" fmla="*/ 0 w 656493"/>
                <a:gd name="connsiteY4" fmla="*/ 316523 h 633046"/>
                <a:gd name="connsiteX0-1" fmla="*/ 328247 w 656494"/>
                <a:gd name="connsiteY0-2" fmla="*/ 0 h 633046"/>
                <a:gd name="connsiteX1-3" fmla="*/ 656494 w 656494"/>
                <a:gd name="connsiteY1-4" fmla="*/ 316523 h 633046"/>
                <a:gd name="connsiteX2-5" fmla="*/ 328247 w 656494"/>
                <a:gd name="connsiteY2-6" fmla="*/ 633046 h 633046"/>
                <a:gd name="connsiteX3-7" fmla="*/ 0 w 656494"/>
                <a:gd name="connsiteY3-8" fmla="*/ 316523 h 633046"/>
                <a:gd name="connsiteX4-9" fmla="*/ 419687 w 656494"/>
                <a:gd name="connsiteY4-10" fmla="*/ 91440 h 633046"/>
                <a:gd name="connsiteX0-11" fmla="*/ 402964 w 731211"/>
                <a:gd name="connsiteY0-12" fmla="*/ 0 h 633046"/>
                <a:gd name="connsiteX1-13" fmla="*/ 731211 w 731211"/>
                <a:gd name="connsiteY1-14" fmla="*/ 316523 h 633046"/>
                <a:gd name="connsiteX2-15" fmla="*/ 402964 w 731211"/>
                <a:gd name="connsiteY2-16" fmla="*/ 633046 h 633046"/>
                <a:gd name="connsiteX3-17" fmla="*/ 74717 w 731211"/>
                <a:gd name="connsiteY3-18" fmla="*/ 316523 h 633046"/>
                <a:gd name="connsiteX4-19" fmla="*/ 161895 w 731211"/>
                <a:gd name="connsiteY4-20" fmla="*/ 152400 h 633046"/>
                <a:gd name="connsiteX0-21" fmla="*/ 353700 w 681947"/>
                <a:gd name="connsiteY0-22" fmla="*/ 0 h 633046"/>
                <a:gd name="connsiteX1-23" fmla="*/ 681947 w 681947"/>
                <a:gd name="connsiteY1-24" fmla="*/ 316523 h 633046"/>
                <a:gd name="connsiteX2-25" fmla="*/ 353700 w 681947"/>
                <a:gd name="connsiteY2-26" fmla="*/ 633046 h 633046"/>
                <a:gd name="connsiteX3-27" fmla="*/ 25453 w 681947"/>
                <a:gd name="connsiteY3-28" fmla="*/ 316523 h 633046"/>
                <a:gd name="connsiteX4-29" fmla="*/ 112631 w 681947"/>
                <a:gd name="connsiteY4-30" fmla="*/ 152400 h 633046"/>
                <a:gd name="connsiteX0-31" fmla="*/ 341249 w 669496"/>
                <a:gd name="connsiteY0-32" fmla="*/ 0 h 633046"/>
                <a:gd name="connsiteX1-33" fmla="*/ 669496 w 669496"/>
                <a:gd name="connsiteY1-34" fmla="*/ 316523 h 633046"/>
                <a:gd name="connsiteX2-35" fmla="*/ 341249 w 669496"/>
                <a:gd name="connsiteY2-36" fmla="*/ 633046 h 633046"/>
                <a:gd name="connsiteX3-37" fmla="*/ 13002 w 669496"/>
                <a:gd name="connsiteY3-38" fmla="*/ 316523 h 633046"/>
                <a:gd name="connsiteX4-39" fmla="*/ 100180 w 669496"/>
                <a:gd name="connsiteY4-40" fmla="*/ 152400 h 633046"/>
                <a:gd name="connsiteX0-41" fmla="*/ 347951 w 676198"/>
                <a:gd name="connsiteY0-42" fmla="*/ 0 h 633046"/>
                <a:gd name="connsiteX1-43" fmla="*/ 676198 w 676198"/>
                <a:gd name="connsiteY1-44" fmla="*/ 316523 h 633046"/>
                <a:gd name="connsiteX2-45" fmla="*/ 347951 w 676198"/>
                <a:gd name="connsiteY2-46" fmla="*/ 633046 h 633046"/>
                <a:gd name="connsiteX3-47" fmla="*/ 19704 w 676198"/>
                <a:gd name="connsiteY3-48" fmla="*/ 316523 h 633046"/>
                <a:gd name="connsiteX4-49" fmla="*/ 79173 w 676198"/>
                <a:gd name="connsiteY4-50" fmla="*/ 113607 h 633046"/>
                <a:gd name="connsiteX0-51" fmla="*/ 333371 w 661618"/>
                <a:gd name="connsiteY0-52" fmla="*/ 0 h 633046"/>
                <a:gd name="connsiteX1-53" fmla="*/ 661618 w 661618"/>
                <a:gd name="connsiteY1-54" fmla="*/ 316523 h 633046"/>
                <a:gd name="connsiteX2-55" fmla="*/ 333371 w 661618"/>
                <a:gd name="connsiteY2-56" fmla="*/ 633046 h 633046"/>
                <a:gd name="connsiteX3-57" fmla="*/ 5124 w 661618"/>
                <a:gd name="connsiteY3-58" fmla="*/ 316523 h 633046"/>
                <a:gd name="connsiteX4-59" fmla="*/ 64593 w 661618"/>
                <a:gd name="connsiteY4-60" fmla="*/ 113607 h 633046"/>
                <a:gd name="connsiteX0-61" fmla="*/ 178200 w 661618"/>
                <a:gd name="connsiteY0-62" fmla="*/ 0 h 583170"/>
                <a:gd name="connsiteX1-63" fmla="*/ 661618 w 661618"/>
                <a:gd name="connsiteY1-64" fmla="*/ 266647 h 583170"/>
                <a:gd name="connsiteX2-65" fmla="*/ 333371 w 661618"/>
                <a:gd name="connsiteY2-66" fmla="*/ 583170 h 583170"/>
                <a:gd name="connsiteX3-67" fmla="*/ 5124 w 661618"/>
                <a:gd name="connsiteY3-68" fmla="*/ 266647 h 583170"/>
                <a:gd name="connsiteX4-69" fmla="*/ 64593 w 661618"/>
                <a:gd name="connsiteY4-70" fmla="*/ 63731 h 583170"/>
                <a:gd name="connsiteX0-71" fmla="*/ 178200 w 662133"/>
                <a:gd name="connsiteY0-72" fmla="*/ 66578 h 649748"/>
                <a:gd name="connsiteX1-73" fmla="*/ 412660 w 662133"/>
                <a:gd name="connsiteY1-74" fmla="*/ 10947 h 649748"/>
                <a:gd name="connsiteX2-75" fmla="*/ 661618 w 662133"/>
                <a:gd name="connsiteY2-76" fmla="*/ 333225 h 649748"/>
                <a:gd name="connsiteX3-77" fmla="*/ 333371 w 662133"/>
                <a:gd name="connsiteY3-78" fmla="*/ 649748 h 649748"/>
                <a:gd name="connsiteX4-79" fmla="*/ 5124 w 662133"/>
                <a:gd name="connsiteY4-80" fmla="*/ 333225 h 649748"/>
                <a:gd name="connsiteX5" fmla="*/ 64593 w 662133"/>
                <a:gd name="connsiteY5" fmla="*/ 130309 h 649748"/>
                <a:gd name="connsiteX0-81" fmla="*/ 178200 w 662148"/>
                <a:gd name="connsiteY0-82" fmla="*/ 66578 h 649748"/>
                <a:gd name="connsiteX1-83" fmla="*/ 412660 w 662148"/>
                <a:gd name="connsiteY1-84" fmla="*/ 10947 h 649748"/>
                <a:gd name="connsiteX2-85" fmla="*/ 661618 w 662148"/>
                <a:gd name="connsiteY2-86" fmla="*/ 333225 h 649748"/>
                <a:gd name="connsiteX3-87" fmla="*/ 333371 w 662148"/>
                <a:gd name="connsiteY3-88" fmla="*/ 649748 h 649748"/>
                <a:gd name="connsiteX4-89" fmla="*/ 5124 w 662148"/>
                <a:gd name="connsiteY4-90" fmla="*/ 333225 h 649748"/>
                <a:gd name="connsiteX5-91" fmla="*/ 64593 w 662148"/>
                <a:gd name="connsiteY5-92" fmla="*/ 130309 h 649748"/>
                <a:gd name="connsiteX0-93" fmla="*/ 178200 w 662148"/>
                <a:gd name="connsiteY0-94" fmla="*/ 61032 h 644202"/>
                <a:gd name="connsiteX1-95" fmla="*/ 412660 w 662148"/>
                <a:gd name="connsiteY1-96" fmla="*/ 5401 h 644202"/>
                <a:gd name="connsiteX2-97" fmla="*/ 661618 w 662148"/>
                <a:gd name="connsiteY2-98" fmla="*/ 327679 h 644202"/>
                <a:gd name="connsiteX3-99" fmla="*/ 333371 w 662148"/>
                <a:gd name="connsiteY3-100" fmla="*/ 644202 h 644202"/>
                <a:gd name="connsiteX4-101" fmla="*/ 5124 w 662148"/>
                <a:gd name="connsiteY4-102" fmla="*/ 327679 h 644202"/>
                <a:gd name="connsiteX5-103" fmla="*/ 64593 w 662148"/>
                <a:gd name="connsiteY5-104" fmla="*/ 124763 h 644202"/>
                <a:gd name="connsiteX0-105" fmla="*/ 178200 w 662148"/>
                <a:gd name="connsiteY0-106" fmla="*/ 75865 h 659035"/>
                <a:gd name="connsiteX1-107" fmla="*/ 168819 w 662148"/>
                <a:gd name="connsiteY1-108" fmla="*/ 31317 h 659035"/>
                <a:gd name="connsiteX2-109" fmla="*/ 412660 w 662148"/>
                <a:gd name="connsiteY2-110" fmla="*/ 20234 h 659035"/>
                <a:gd name="connsiteX3-111" fmla="*/ 661618 w 662148"/>
                <a:gd name="connsiteY3-112" fmla="*/ 342512 h 659035"/>
                <a:gd name="connsiteX4-113" fmla="*/ 333371 w 662148"/>
                <a:gd name="connsiteY4-114" fmla="*/ 659035 h 659035"/>
                <a:gd name="connsiteX5-115" fmla="*/ 5124 w 662148"/>
                <a:gd name="connsiteY5-116" fmla="*/ 342512 h 659035"/>
                <a:gd name="connsiteX6" fmla="*/ 64593 w 662148"/>
                <a:gd name="connsiteY6" fmla="*/ 139596 h 659035"/>
                <a:gd name="connsiteX0-117" fmla="*/ 178200 w 662148"/>
                <a:gd name="connsiteY0-118" fmla="*/ 68901 h 652071"/>
                <a:gd name="connsiteX1-119" fmla="*/ 130026 w 662148"/>
                <a:gd name="connsiteY1-120" fmla="*/ 68688 h 652071"/>
                <a:gd name="connsiteX2-121" fmla="*/ 412660 w 662148"/>
                <a:gd name="connsiteY2-122" fmla="*/ 13270 h 652071"/>
                <a:gd name="connsiteX3-123" fmla="*/ 661618 w 662148"/>
                <a:gd name="connsiteY3-124" fmla="*/ 335548 h 652071"/>
                <a:gd name="connsiteX4-125" fmla="*/ 333371 w 662148"/>
                <a:gd name="connsiteY4-126" fmla="*/ 652071 h 652071"/>
                <a:gd name="connsiteX5-127" fmla="*/ 5124 w 662148"/>
                <a:gd name="connsiteY5-128" fmla="*/ 335548 h 652071"/>
                <a:gd name="connsiteX6-129" fmla="*/ 64593 w 662148"/>
                <a:gd name="connsiteY6-130" fmla="*/ 132632 h 652071"/>
                <a:gd name="connsiteX0-131" fmla="*/ 178200 w 662220"/>
                <a:gd name="connsiteY0-132" fmla="*/ 68901 h 652071"/>
                <a:gd name="connsiteX1-133" fmla="*/ 130026 w 662220"/>
                <a:gd name="connsiteY1-134" fmla="*/ 68688 h 652071"/>
                <a:gd name="connsiteX2-135" fmla="*/ 412660 w 662220"/>
                <a:gd name="connsiteY2-136" fmla="*/ 13270 h 652071"/>
                <a:gd name="connsiteX3-137" fmla="*/ 661618 w 662220"/>
                <a:gd name="connsiteY3-138" fmla="*/ 335548 h 652071"/>
                <a:gd name="connsiteX4-139" fmla="*/ 333371 w 662220"/>
                <a:gd name="connsiteY4-140" fmla="*/ 652071 h 652071"/>
                <a:gd name="connsiteX5-141" fmla="*/ 5124 w 662220"/>
                <a:gd name="connsiteY5-142" fmla="*/ 335548 h 652071"/>
                <a:gd name="connsiteX6-143" fmla="*/ 64593 w 662220"/>
                <a:gd name="connsiteY6-144" fmla="*/ 132632 h 652071"/>
                <a:gd name="connsiteX0-145" fmla="*/ 178200 w 662220"/>
                <a:gd name="connsiteY0-146" fmla="*/ 58449 h 641619"/>
                <a:gd name="connsiteX1-147" fmla="*/ 130026 w 662220"/>
                <a:gd name="connsiteY1-148" fmla="*/ 58236 h 641619"/>
                <a:gd name="connsiteX2-149" fmla="*/ 412660 w 662220"/>
                <a:gd name="connsiteY2-150" fmla="*/ 2818 h 641619"/>
                <a:gd name="connsiteX3-151" fmla="*/ 661618 w 662220"/>
                <a:gd name="connsiteY3-152" fmla="*/ 325096 h 641619"/>
                <a:gd name="connsiteX4-153" fmla="*/ 333371 w 662220"/>
                <a:gd name="connsiteY4-154" fmla="*/ 641619 h 641619"/>
                <a:gd name="connsiteX5-155" fmla="*/ 5124 w 662220"/>
                <a:gd name="connsiteY5-156" fmla="*/ 325096 h 641619"/>
                <a:gd name="connsiteX6-157" fmla="*/ 64593 w 662220"/>
                <a:gd name="connsiteY6-158" fmla="*/ 122180 h 641619"/>
                <a:gd name="connsiteX0-159" fmla="*/ 178200 w 662220"/>
                <a:gd name="connsiteY0-160" fmla="*/ 58449 h 641619"/>
                <a:gd name="connsiteX1-161" fmla="*/ 130026 w 662220"/>
                <a:gd name="connsiteY1-162" fmla="*/ 58236 h 641619"/>
                <a:gd name="connsiteX2-163" fmla="*/ 412660 w 662220"/>
                <a:gd name="connsiteY2-164" fmla="*/ 2818 h 641619"/>
                <a:gd name="connsiteX3-165" fmla="*/ 661618 w 662220"/>
                <a:gd name="connsiteY3-166" fmla="*/ 325096 h 641619"/>
                <a:gd name="connsiteX4-167" fmla="*/ 333371 w 662220"/>
                <a:gd name="connsiteY4-168" fmla="*/ 641619 h 641619"/>
                <a:gd name="connsiteX5-169" fmla="*/ 5124 w 662220"/>
                <a:gd name="connsiteY5-170" fmla="*/ 325096 h 641619"/>
                <a:gd name="connsiteX6-171" fmla="*/ 64593 w 662220"/>
                <a:gd name="connsiteY6-172" fmla="*/ 122180 h 641619"/>
                <a:gd name="connsiteX0-173" fmla="*/ 178200 w 662220"/>
                <a:gd name="connsiteY0-174" fmla="*/ 58449 h 641619"/>
                <a:gd name="connsiteX1-175" fmla="*/ 130026 w 662220"/>
                <a:gd name="connsiteY1-176" fmla="*/ 58236 h 641619"/>
                <a:gd name="connsiteX2-177" fmla="*/ 412660 w 662220"/>
                <a:gd name="connsiteY2-178" fmla="*/ 2818 h 641619"/>
                <a:gd name="connsiteX3-179" fmla="*/ 661618 w 662220"/>
                <a:gd name="connsiteY3-180" fmla="*/ 325096 h 641619"/>
                <a:gd name="connsiteX4-181" fmla="*/ 333371 w 662220"/>
                <a:gd name="connsiteY4-182" fmla="*/ 641619 h 641619"/>
                <a:gd name="connsiteX5-183" fmla="*/ 5124 w 662220"/>
                <a:gd name="connsiteY5-184" fmla="*/ 325096 h 641619"/>
                <a:gd name="connsiteX6-185" fmla="*/ 64593 w 662220"/>
                <a:gd name="connsiteY6-186" fmla="*/ 122180 h 641619"/>
                <a:gd name="connsiteX0-187" fmla="*/ 178200 w 662220"/>
                <a:gd name="connsiteY0-188" fmla="*/ 58449 h 641619"/>
                <a:gd name="connsiteX1-189" fmla="*/ 130026 w 662220"/>
                <a:gd name="connsiteY1-190" fmla="*/ 58236 h 641619"/>
                <a:gd name="connsiteX2-191" fmla="*/ 412660 w 662220"/>
                <a:gd name="connsiteY2-192" fmla="*/ 2818 h 641619"/>
                <a:gd name="connsiteX3-193" fmla="*/ 661618 w 662220"/>
                <a:gd name="connsiteY3-194" fmla="*/ 325096 h 641619"/>
                <a:gd name="connsiteX4-195" fmla="*/ 333371 w 662220"/>
                <a:gd name="connsiteY4-196" fmla="*/ 641619 h 641619"/>
                <a:gd name="connsiteX5-197" fmla="*/ 5124 w 662220"/>
                <a:gd name="connsiteY5-198" fmla="*/ 325096 h 641619"/>
                <a:gd name="connsiteX6-199" fmla="*/ 64593 w 662220"/>
                <a:gd name="connsiteY6-200" fmla="*/ 122180 h 641619"/>
                <a:gd name="connsiteX0-201" fmla="*/ 178200 w 662220"/>
                <a:gd name="connsiteY0-202" fmla="*/ 58449 h 641619"/>
                <a:gd name="connsiteX1-203" fmla="*/ 130026 w 662220"/>
                <a:gd name="connsiteY1-204" fmla="*/ 58236 h 641619"/>
                <a:gd name="connsiteX2-205" fmla="*/ 412660 w 662220"/>
                <a:gd name="connsiteY2-206" fmla="*/ 2818 h 641619"/>
                <a:gd name="connsiteX3-207" fmla="*/ 661618 w 662220"/>
                <a:gd name="connsiteY3-208" fmla="*/ 325096 h 641619"/>
                <a:gd name="connsiteX4-209" fmla="*/ 333371 w 662220"/>
                <a:gd name="connsiteY4-210" fmla="*/ 641619 h 641619"/>
                <a:gd name="connsiteX5-211" fmla="*/ 5124 w 662220"/>
                <a:gd name="connsiteY5-212" fmla="*/ 325096 h 641619"/>
                <a:gd name="connsiteX6-213" fmla="*/ 64593 w 662220"/>
                <a:gd name="connsiteY6-214" fmla="*/ 122180 h 641619"/>
                <a:gd name="connsiteX0-215" fmla="*/ 176252 w 660272"/>
                <a:gd name="connsiteY0-216" fmla="*/ 58449 h 641619"/>
                <a:gd name="connsiteX1-217" fmla="*/ 128078 w 660272"/>
                <a:gd name="connsiteY1-218" fmla="*/ 58236 h 641619"/>
                <a:gd name="connsiteX2-219" fmla="*/ 410712 w 660272"/>
                <a:gd name="connsiteY2-220" fmla="*/ 2818 h 641619"/>
                <a:gd name="connsiteX3-221" fmla="*/ 659670 w 660272"/>
                <a:gd name="connsiteY3-222" fmla="*/ 325096 h 641619"/>
                <a:gd name="connsiteX4-223" fmla="*/ 331423 w 660272"/>
                <a:gd name="connsiteY4-224" fmla="*/ 641619 h 641619"/>
                <a:gd name="connsiteX5-225" fmla="*/ 3176 w 660272"/>
                <a:gd name="connsiteY5-226" fmla="*/ 325096 h 641619"/>
                <a:gd name="connsiteX6-227" fmla="*/ 62645 w 660272"/>
                <a:gd name="connsiteY6-228" fmla="*/ 122180 h 641619"/>
                <a:gd name="connsiteX0-229" fmla="*/ 253837 w 660272"/>
                <a:gd name="connsiteY0-230" fmla="*/ 30740 h 641619"/>
                <a:gd name="connsiteX1-231" fmla="*/ 128078 w 660272"/>
                <a:gd name="connsiteY1-232" fmla="*/ 58236 h 641619"/>
                <a:gd name="connsiteX2-233" fmla="*/ 410712 w 660272"/>
                <a:gd name="connsiteY2-234" fmla="*/ 2818 h 641619"/>
                <a:gd name="connsiteX3-235" fmla="*/ 659670 w 660272"/>
                <a:gd name="connsiteY3-236" fmla="*/ 325096 h 641619"/>
                <a:gd name="connsiteX4-237" fmla="*/ 331423 w 660272"/>
                <a:gd name="connsiteY4-238" fmla="*/ 641619 h 641619"/>
                <a:gd name="connsiteX5-239" fmla="*/ 3176 w 660272"/>
                <a:gd name="connsiteY5-240" fmla="*/ 325096 h 641619"/>
                <a:gd name="connsiteX6-241" fmla="*/ 62645 w 660272"/>
                <a:gd name="connsiteY6-242" fmla="*/ 122180 h 641619"/>
                <a:gd name="connsiteX0-243" fmla="*/ 253837 w 660191"/>
                <a:gd name="connsiteY0-244" fmla="*/ 41069 h 651948"/>
                <a:gd name="connsiteX1-245" fmla="*/ 161329 w 660191"/>
                <a:gd name="connsiteY1-246" fmla="*/ 63023 h 651948"/>
                <a:gd name="connsiteX2-247" fmla="*/ 410712 w 660191"/>
                <a:gd name="connsiteY2-248" fmla="*/ 13147 h 651948"/>
                <a:gd name="connsiteX3-249" fmla="*/ 659670 w 660191"/>
                <a:gd name="connsiteY3-250" fmla="*/ 335425 h 651948"/>
                <a:gd name="connsiteX4-251" fmla="*/ 331423 w 660191"/>
                <a:gd name="connsiteY4-252" fmla="*/ 651948 h 651948"/>
                <a:gd name="connsiteX5-253" fmla="*/ 3176 w 660191"/>
                <a:gd name="connsiteY5-254" fmla="*/ 335425 h 651948"/>
                <a:gd name="connsiteX6-255" fmla="*/ 62645 w 660191"/>
                <a:gd name="connsiteY6-256" fmla="*/ 132509 h 651948"/>
                <a:gd name="connsiteX0-257" fmla="*/ 253837 w 660897"/>
                <a:gd name="connsiteY0-258" fmla="*/ 45475 h 656354"/>
                <a:gd name="connsiteX1-259" fmla="*/ 161329 w 660897"/>
                <a:gd name="connsiteY1-260" fmla="*/ 67429 h 656354"/>
                <a:gd name="connsiteX2-261" fmla="*/ 410712 w 660897"/>
                <a:gd name="connsiteY2-262" fmla="*/ 17553 h 656354"/>
                <a:gd name="connsiteX3-263" fmla="*/ 659670 w 660897"/>
                <a:gd name="connsiteY3-264" fmla="*/ 339831 h 656354"/>
                <a:gd name="connsiteX4-265" fmla="*/ 331423 w 660897"/>
                <a:gd name="connsiteY4-266" fmla="*/ 656354 h 656354"/>
                <a:gd name="connsiteX5-267" fmla="*/ 3176 w 660897"/>
                <a:gd name="connsiteY5-268" fmla="*/ 339831 h 656354"/>
                <a:gd name="connsiteX6-269" fmla="*/ 62645 w 660897"/>
                <a:gd name="connsiteY6-270" fmla="*/ 136915 h 656354"/>
                <a:gd name="connsiteX0-271" fmla="*/ 253837 w 660406"/>
                <a:gd name="connsiteY0-272" fmla="*/ 41070 h 651949"/>
                <a:gd name="connsiteX1-273" fmla="*/ 161329 w 660406"/>
                <a:gd name="connsiteY1-274" fmla="*/ 63024 h 651949"/>
                <a:gd name="connsiteX2-275" fmla="*/ 410712 w 660406"/>
                <a:gd name="connsiteY2-276" fmla="*/ 13148 h 651949"/>
                <a:gd name="connsiteX3-277" fmla="*/ 659670 w 660406"/>
                <a:gd name="connsiteY3-278" fmla="*/ 335426 h 651949"/>
                <a:gd name="connsiteX4-279" fmla="*/ 331423 w 660406"/>
                <a:gd name="connsiteY4-280" fmla="*/ 651949 h 651949"/>
                <a:gd name="connsiteX5-281" fmla="*/ 3176 w 660406"/>
                <a:gd name="connsiteY5-282" fmla="*/ 335426 h 651949"/>
                <a:gd name="connsiteX6-283" fmla="*/ 62645 w 660406"/>
                <a:gd name="connsiteY6-284" fmla="*/ 132510 h 651949"/>
                <a:gd name="connsiteX0-285" fmla="*/ 161329 w 660406"/>
                <a:gd name="connsiteY0-286" fmla="*/ 63024 h 651949"/>
                <a:gd name="connsiteX1-287" fmla="*/ 410712 w 660406"/>
                <a:gd name="connsiteY1-288" fmla="*/ 13148 h 651949"/>
                <a:gd name="connsiteX2-289" fmla="*/ 659670 w 660406"/>
                <a:gd name="connsiteY2-290" fmla="*/ 335426 h 651949"/>
                <a:gd name="connsiteX3-291" fmla="*/ 331423 w 660406"/>
                <a:gd name="connsiteY3-292" fmla="*/ 651949 h 651949"/>
                <a:gd name="connsiteX4-293" fmla="*/ 3176 w 660406"/>
                <a:gd name="connsiteY4-294" fmla="*/ 335426 h 651949"/>
                <a:gd name="connsiteX5-295" fmla="*/ 62645 w 660406"/>
                <a:gd name="connsiteY5-296" fmla="*/ 132510 h 651949"/>
                <a:gd name="connsiteX0-297" fmla="*/ 128078 w 660207"/>
                <a:gd name="connsiteY0-298" fmla="*/ 63024 h 651949"/>
                <a:gd name="connsiteX1-299" fmla="*/ 410712 w 660207"/>
                <a:gd name="connsiteY1-300" fmla="*/ 13148 h 651949"/>
                <a:gd name="connsiteX2-301" fmla="*/ 659670 w 660207"/>
                <a:gd name="connsiteY2-302" fmla="*/ 335426 h 651949"/>
                <a:gd name="connsiteX3-303" fmla="*/ 331423 w 660207"/>
                <a:gd name="connsiteY3-304" fmla="*/ 651949 h 651949"/>
                <a:gd name="connsiteX4-305" fmla="*/ 3176 w 660207"/>
                <a:gd name="connsiteY4-306" fmla="*/ 335426 h 651949"/>
                <a:gd name="connsiteX5-307" fmla="*/ 62645 w 660207"/>
                <a:gd name="connsiteY5-308" fmla="*/ 132510 h 651949"/>
                <a:gd name="connsiteX0-309" fmla="*/ 128078 w 660438"/>
                <a:gd name="connsiteY0-310" fmla="*/ 60888 h 649813"/>
                <a:gd name="connsiteX1-311" fmla="*/ 410712 w 660438"/>
                <a:gd name="connsiteY1-312" fmla="*/ 11012 h 649813"/>
                <a:gd name="connsiteX2-313" fmla="*/ 659670 w 660438"/>
                <a:gd name="connsiteY2-314" fmla="*/ 333290 h 649813"/>
                <a:gd name="connsiteX3-315" fmla="*/ 331423 w 660438"/>
                <a:gd name="connsiteY3-316" fmla="*/ 649813 h 649813"/>
                <a:gd name="connsiteX4-317" fmla="*/ 3176 w 660438"/>
                <a:gd name="connsiteY4-318" fmla="*/ 333290 h 649813"/>
                <a:gd name="connsiteX5-319" fmla="*/ 62645 w 660438"/>
                <a:gd name="connsiteY5-320" fmla="*/ 130374 h 649813"/>
                <a:gd name="connsiteX0-321" fmla="*/ 128078 w 660438"/>
                <a:gd name="connsiteY0-322" fmla="*/ 64927 h 653852"/>
                <a:gd name="connsiteX1-323" fmla="*/ 410712 w 660438"/>
                <a:gd name="connsiteY1-324" fmla="*/ 15051 h 653852"/>
                <a:gd name="connsiteX2-325" fmla="*/ 659670 w 660438"/>
                <a:gd name="connsiteY2-326" fmla="*/ 337329 h 653852"/>
                <a:gd name="connsiteX3-327" fmla="*/ 331423 w 660438"/>
                <a:gd name="connsiteY3-328" fmla="*/ 653852 h 653852"/>
                <a:gd name="connsiteX4-329" fmla="*/ 3176 w 660438"/>
                <a:gd name="connsiteY4-330" fmla="*/ 337329 h 653852"/>
                <a:gd name="connsiteX5-331" fmla="*/ 62645 w 660438"/>
                <a:gd name="connsiteY5-332" fmla="*/ 134413 h 653852"/>
                <a:gd name="connsiteX0-333" fmla="*/ 128078 w 687378"/>
                <a:gd name="connsiteY0-334" fmla="*/ 58090 h 647015"/>
                <a:gd name="connsiteX1-335" fmla="*/ 571432 w 687378"/>
                <a:gd name="connsiteY1-336" fmla="*/ 16673 h 647015"/>
                <a:gd name="connsiteX2-337" fmla="*/ 659670 w 687378"/>
                <a:gd name="connsiteY2-338" fmla="*/ 330492 h 647015"/>
                <a:gd name="connsiteX3-339" fmla="*/ 331423 w 687378"/>
                <a:gd name="connsiteY3-340" fmla="*/ 647015 h 647015"/>
                <a:gd name="connsiteX4-341" fmla="*/ 3176 w 687378"/>
                <a:gd name="connsiteY4-342" fmla="*/ 330492 h 647015"/>
                <a:gd name="connsiteX5-343" fmla="*/ 62645 w 687378"/>
                <a:gd name="connsiteY5-344" fmla="*/ 127576 h 647015"/>
                <a:gd name="connsiteX0-345" fmla="*/ 128078 w 677145"/>
                <a:gd name="connsiteY0-346" fmla="*/ 58090 h 663933"/>
                <a:gd name="connsiteX1-347" fmla="*/ 571432 w 677145"/>
                <a:gd name="connsiteY1-348" fmla="*/ 16673 h 663933"/>
                <a:gd name="connsiteX2-349" fmla="*/ 659670 w 677145"/>
                <a:gd name="connsiteY2-350" fmla="*/ 330492 h 663933"/>
                <a:gd name="connsiteX3-351" fmla="*/ 559815 w 677145"/>
                <a:gd name="connsiteY3-352" fmla="*/ 663933 h 663933"/>
                <a:gd name="connsiteX4-353" fmla="*/ 3176 w 677145"/>
                <a:gd name="connsiteY4-354" fmla="*/ 330492 h 663933"/>
                <a:gd name="connsiteX5-355" fmla="*/ 62645 w 677145"/>
                <a:gd name="connsiteY5-356" fmla="*/ 127576 h 663933"/>
                <a:gd name="connsiteX0-357" fmla="*/ 101940 w 644966"/>
                <a:gd name="connsiteY0-358" fmla="*/ 58090 h 685888"/>
                <a:gd name="connsiteX1-359" fmla="*/ 545294 w 644966"/>
                <a:gd name="connsiteY1-360" fmla="*/ 16673 h 685888"/>
                <a:gd name="connsiteX2-361" fmla="*/ 633532 w 644966"/>
                <a:gd name="connsiteY2-362" fmla="*/ 330492 h 685888"/>
                <a:gd name="connsiteX3-363" fmla="*/ 533677 w 644966"/>
                <a:gd name="connsiteY3-364" fmla="*/ 663933 h 685888"/>
                <a:gd name="connsiteX4-365" fmla="*/ 10874 w 644966"/>
                <a:gd name="connsiteY4-366" fmla="*/ 575801 h 685888"/>
                <a:gd name="connsiteX5-367" fmla="*/ 36507 w 644966"/>
                <a:gd name="connsiteY5-368" fmla="*/ 127576 h 685888"/>
                <a:gd name="connsiteX0-369" fmla="*/ 101940 w 642626"/>
                <a:gd name="connsiteY0-370" fmla="*/ 58090 h 654766"/>
                <a:gd name="connsiteX1-371" fmla="*/ 545294 w 642626"/>
                <a:gd name="connsiteY1-372" fmla="*/ 16673 h 654766"/>
                <a:gd name="connsiteX2-373" fmla="*/ 633532 w 642626"/>
                <a:gd name="connsiteY2-374" fmla="*/ 330492 h 654766"/>
                <a:gd name="connsiteX3-375" fmla="*/ 567513 w 642626"/>
                <a:gd name="connsiteY3-376" fmla="*/ 613179 h 654766"/>
                <a:gd name="connsiteX4-377" fmla="*/ 10874 w 642626"/>
                <a:gd name="connsiteY4-378" fmla="*/ 575801 h 654766"/>
                <a:gd name="connsiteX5-379" fmla="*/ 36507 w 642626"/>
                <a:gd name="connsiteY5-380" fmla="*/ 127576 h 654766"/>
                <a:gd name="connsiteX0-381" fmla="*/ 101940 w 642626"/>
                <a:gd name="connsiteY0-382" fmla="*/ 30477 h 627153"/>
                <a:gd name="connsiteX1-383" fmla="*/ 545294 w 642626"/>
                <a:gd name="connsiteY1-384" fmla="*/ 31354 h 627153"/>
                <a:gd name="connsiteX2-385" fmla="*/ 633532 w 642626"/>
                <a:gd name="connsiteY2-386" fmla="*/ 302879 h 627153"/>
                <a:gd name="connsiteX3-387" fmla="*/ 567513 w 642626"/>
                <a:gd name="connsiteY3-388" fmla="*/ 585566 h 627153"/>
                <a:gd name="connsiteX4-389" fmla="*/ 10874 w 642626"/>
                <a:gd name="connsiteY4-390" fmla="*/ 548188 h 627153"/>
                <a:gd name="connsiteX5-391" fmla="*/ 36507 w 642626"/>
                <a:gd name="connsiteY5-392" fmla="*/ 99963 h 627153"/>
                <a:gd name="connsiteX0-393" fmla="*/ 101940 w 641803"/>
                <a:gd name="connsiteY0-394" fmla="*/ 32533 h 629209"/>
                <a:gd name="connsiteX1-395" fmla="*/ 545294 w 641803"/>
                <a:gd name="connsiteY1-396" fmla="*/ 33410 h 629209"/>
                <a:gd name="connsiteX2-397" fmla="*/ 633532 w 641803"/>
                <a:gd name="connsiteY2-398" fmla="*/ 304935 h 629209"/>
                <a:gd name="connsiteX3-399" fmla="*/ 567513 w 641803"/>
                <a:gd name="connsiteY3-400" fmla="*/ 587622 h 629209"/>
                <a:gd name="connsiteX4-401" fmla="*/ 10874 w 641803"/>
                <a:gd name="connsiteY4-402" fmla="*/ 550244 h 629209"/>
                <a:gd name="connsiteX5-403" fmla="*/ 36507 w 641803"/>
                <a:gd name="connsiteY5-404" fmla="*/ 102019 h 629209"/>
                <a:gd name="connsiteX0-405" fmla="*/ 93785 w 633648"/>
                <a:gd name="connsiteY0-406" fmla="*/ 32533 h 629209"/>
                <a:gd name="connsiteX1-407" fmla="*/ 537139 w 633648"/>
                <a:gd name="connsiteY1-408" fmla="*/ 33410 h 629209"/>
                <a:gd name="connsiteX2-409" fmla="*/ 625377 w 633648"/>
                <a:gd name="connsiteY2-410" fmla="*/ 304935 h 629209"/>
                <a:gd name="connsiteX3-411" fmla="*/ 559358 w 633648"/>
                <a:gd name="connsiteY3-412" fmla="*/ 587622 h 629209"/>
                <a:gd name="connsiteX4-413" fmla="*/ 2719 w 633648"/>
                <a:gd name="connsiteY4-414" fmla="*/ 550244 h 629209"/>
                <a:gd name="connsiteX5-415" fmla="*/ 28352 w 633648"/>
                <a:gd name="connsiteY5-416" fmla="*/ 102019 h 629209"/>
                <a:gd name="connsiteX0-417" fmla="*/ 103603 w 643466"/>
                <a:gd name="connsiteY0-418" fmla="*/ 32533 h 629209"/>
                <a:gd name="connsiteX1-419" fmla="*/ 546957 w 643466"/>
                <a:gd name="connsiteY1-420" fmla="*/ 33410 h 629209"/>
                <a:gd name="connsiteX2-421" fmla="*/ 635195 w 643466"/>
                <a:gd name="connsiteY2-422" fmla="*/ 304935 h 629209"/>
                <a:gd name="connsiteX3-423" fmla="*/ 569176 w 643466"/>
                <a:gd name="connsiteY3-424" fmla="*/ 587622 h 629209"/>
                <a:gd name="connsiteX4-425" fmla="*/ 12537 w 643466"/>
                <a:gd name="connsiteY4-426" fmla="*/ 550244 h 629209"/>
                <a:gd name="connsiteX5-427" fmla="*/ 4334 w 643466"/>
                <a:gd name="connsiteY5-428" fmla="*/ 102019 h 629209"/>
                <a:gd name="connsiteX0-429" fmla="*/ 103603 w 643466"/>
                <a:gd name="connsiteY0-430" fmla="*/ 32533 h 613248"/>
                <a:gd name="connsiteX1-431" fmla="*/ 546957 w 643466"/>
                <a:gd name="connsiteY1-432" fmla="*/ 33410 h 613248"/>
                <a:gd name="connsiteX2-433" fmla="*/ 635195 w 643466"/>
                <a:gd name="connsiteY2-434" fmla="*/ 304935 h 613248"/>
                <a:gd name="connsiteX3-435" fmla="*/ 569176 w 643466"/>
                <a:gd name="connsiteY3-436" fmla="*/ 587622 h 613248"/>
                <a:gd name="connsiteX4-437" fmla="*/ 12537 w 643466"/>
                <a:gd name="connsiteY4-438" fmla="*/ 518643 h 613248"/>
                <a:gd name="connsiteX5-439" fmla="*/ 4334 w 643466"/>
                <a:gd name="connsiteY5-440" fmla="*/ 102019 h 613248"/>
                <a:gd name="connsiteX0-441" fmla="*/ 103603 w 622280"/>
                <a:gd name="connsiteY0-442" fmla="*/ 51723 h 632438"/>
                <a:gd name="connsiteX1-443" fmla="*/ 546957 w 622280"/>
                <a:gd name="connsiteY1-444" fmla="*/ 52600 h 632438"/>
                <a:gd name="connsiteX2-445" fmla="*/ 569176 w 622280"/>
                <a:gd name="connsiteY2-446" fmla="*/ 606812 h 632438"/>
                <a:gd name="connsiteX3-447" fmla="*/ 12537 w 622280"/>
                <a:gd name="connsiteY3-448" fmla="*/ 537833 h 632438"/>
                <a:gd name="connsiteX4-449" fmla="*/ 4334 w 622280"/>
                <a:gd name="connsiteY4-450" fmla="*/ 121209 h 632438"/>
                <a:gd name="connsiteX0-451" fmla="*/ 103603 w 640916"/>
                <a:gd name="connsiteY0-452" fmla="*/ 51277 h 628066"/>
                <a:gd name="connsiteX1-453" fmla="*/ 546957 w 640916"/>
                <a:gd name="connsiteY1-454" fmla="*/ 52154 h 628066"/>
                <a:gd name="connsiteX2-455" fmla="*/ 595444 w 640916"/>
                <a:gd name="connsiteY2-456" fmla="*/ 600046 h 628066"/>
                <a:gd name="connsiteX3-457" fmla="*/ 12537 w 640916"/>
                <a:gd name="connsiteY3-458" fmla="*/ 537387 h 628066"/>
                <a:gd name="connsiteX4-459" fmla="*/ 4334 w 640916"/>
                <a:gd name="connsiteY4-460" fmla="*/ 120763 h 628066"/>
                <a:gd name="connsiteX0-461" fmla="*/ 103603 w 629940"/>
                <a:gd name="connsiteY0-462" fmla="*/ 26437 h 603226"/>
                <a:gd name="connsiteX1-463" fmla="*/ 546957 w 629940"/>
                <a:gd name="connsiteY1-464" fmla="*/ 27314 h 603226"/>
                <a:gd name="connsiteX2-465" fmla="*/ 595444 w 629940"/>
                <a:gd name="connsiteY2-466" fmla="*/ 575206 h 603226"/>
                <a:gd name="connsiteX3-467" fmla="*/ 12537 w 629940"/>
                <a:gd name="connsiteY3-468" fmla="*/ 512547 h 603226"/>
                <a:gd name="connsiteX4-469" fmla="*/ 4334 w 629940"/>
                <a:gd name="connsiteY4-470" fmla="*/ 95923 h 603226"/>
                <a:gd name="connsiteX0-471" fmla="*/ 103603 w 651443"/>
                <a:gd name="connsiteY0-472" fmla="*/ 20041 h 614843"/>
                <a:gd name="connsiteX1-473" fmla="*/ 608249 w 651443"/>
                <a:gd name="connsiteY1-474" fmla="*/ 39879 h 614843"/>
                <a:gd name="connsiteX2-475" fmla="*/ 595444 w 651443"/>
                <a:gd name="connsiteY2-476" fmla="*/ 568810 h 614843"/>
                <a:gd name="connsiteX3-477" fmla="*/ 12537 w 651443"/>
                <a:gd name="connsiteY3-478" fmla="*/ 506151 h 614843"/>
                <a:gd name="connsiteX4-479" fmla="*/ 4334 w 651443"/>
                <a:gd name="connsiteY4-480" fmla="*/ 89527 h 614843"/>
                <a:gd name="connsiteX0-481" fmla="*/ 103603 w 640788"/>
                <a:gd name="connsiteY0-482" fmla="*/ 20041 h 614843"/>
                <a:gd name="connsiteX1-483" fmla="*/ 581981 w 640788"/>
                <a:gd name="connsiteY1-484" fmla="*/ 39879 h 614843"/>
                <a:gd name="connsiteX2-485" fmla="*/ 595444 w 640788"/>
                <a:gd name="connsiteY2-486" fmla="*/ 568810 h 614843"/>
                <a:gd name="connsiteX3-487" fmla="*/ 12537 w 640788"/>
                <a:gd name="connsiteY3-488" fmla="*/ 506151 h 614843"/>
                <a:gd name="connsiteX4-489" fmla="*/ 4334 w 640788"/>
                <a:gd name="connsiteY4-490" fmla="*/ 89527 h 614843"/>
                <a:gd name="connsiteX0-491" fmla="*/ 103603 w 673655"/>
                <a:gd name="connsiteY0-492" fmla="*/ 38763 h 618146"/>
                <a:gd name="connsiteX1-493" fmla="*/ 581981 w 673655"/>
                <a:gd name="connsiteY1-494" fmla="*/ 58601 h 618146"/>
                <a:gd name="connsiteX2-495" fmla="*/ 621713 w 673655"/>
                <a:gd name="connsiteY2-496" fmla="*/ 562250 h 618146"/>
                <a:gd name="connsiteX3-497" fmla="*/ 12537 w 673655"/>
                <a:gd name="connsiteY3-498" fmla="*/ 524873 h 618146"/>
                <a:gd name="connsiteX4-499" fmla="*/ 4334 w 673655"/>
                <a:gd name="connsiteY4-500" fmla="*/ 108249 h 618146"/>
                <a:gd name="connsiteX0-501" fmla="*/ 103603 w 654750"/>
                <a:gd name="connsiteY0-502" fmla="*/ 38763 h 605787"/>
                <a:gd name="connsiteX1-503" fmla="*/ 581981 w 654750"/>
                <a:gd name="connsiteY1-504" fmla="*/ 58601 h 605787"/>
                <a:gd name="connsiteX2-505" fmla="*/ 621713 w 654750"/>
                <a:gd name="connsiteY2-506" fmla="*/ 562250 h 605787"/>
                <a:gd name="connsiteX3-507" fmla="*/ 12537 w 654750"/>
                <a:gd name="connsiteY3-508" fmla="*/ 524873 h 605787"/>
                <a:gd name="connsiteX4-509" fmla="*/ 4334 w 654750"/>
                <a:gd name="connsiteY4-510" fmla="*/ 108249 h 605787"/>
                <a:gd name="connsiteX0-511" fmla="*/ 103603 w 643734"/>
                <a:gd name="connsiteY0-512" fmla="*/ 31800 h 598824"/>
                <a:gd name="connsiteX1-513" fmla="*/ 581981 w 643734"/>
                <a:gd name="connsiteY1-514" fmla="*/ 51638 h 598824"/>
                <a:gd name="connsiteX2-515" fmla="*/ 621713 w 643734"/>
                <a:gd name="connsiteY2-516" fmla="*/ 555287 h 598824"/>
                <a:gd name="connsiteX3-517" fmla="*/ 12537 w 643734"/>
                <a:gd name="connsiteY3-518" fmla="*/ 517910 h 598824"/>
                <a:gd name="connsiteX4-519" fmla="*/ 4334 w 643734"/>
                <a:gd name="connsiteY4-520" fmla="*/ 101286 h 598824"/>
                <a:gd name="connsiteX0-521" fmla="*/ 103603 w 643734"/>
                <a:gd name="connsiteY0-522" fmla="*/ 24551 h 591575"/>
                <a:gd name="connsiteX1-523" fmla="*/ 581981 w 643734"/>
                <a:gd name="connsiteY1-524" fmla="*/ 44389 h 591575"/>
                <a:gd name="connsiteX2-525" fmla="*/ 621713 w 643734"/>
                <a:gd name="connsiteY2-526" fmla="*/ 548038 h 591575"/>
                <a:gd name="connsiteX3-527" fmla="*/ 12537 w 643734"/>
                <a:gd name="connsiteY3-528" fmla="*/ 510661 h 591575"/>
                <a:gd name="connsiteX4-529" fmla="*/ 4334 w 643734"/>
                <a:gd name="connsiteY4-530" fmla="*/ 94037 h 591575"/>
                <a:gd name="connsiteX0-531" fmla="*/ 103603 w 643734"/>
                <a:gd name="connsiteY0-532" fmla="*/ 20135 h 587159"/>
                <a:gd name="connsiteX1-533" fmla="*/ 581981 w 643734"/>
                <a:gd name="connsiteY1-534" fmla="*/ 39973 h 587159"/>
                <a:gd name="connsiteX2-535" fmla="*/ 621713 w 643734"/>
                <a:gd name="connsiteY2-536" fmla="*/ 543622 h 587159"/>
                <a:gd name="connsiteX3-537" fmla="*/ 12537 w 643734"/>
                <a:gd name="connsiteY3-538" fmla="*/ 506245 h 587159"/>
                <a:gd name="connsiteX4-539" fmla="*/ 4334 w 643734"/>
                <a:gd name="connsiteY4-540" fmla="*/ 89621 h 587159"/>
                <a:gd name="connsiteX0-541" fmla="*/ 51067 w 657504"/>
                <a:gd name="connsiteY0-542" fmla="*/ 31623 h 592327"/>
                <a:gd name="connsiteX1-543" fmla="*/ 581981 w 657504"/>
                <a:gd name="connsiteY1-544" fmla="*/ 45141 h 592327"/>
                <a:gd name="connsiteX2-545" fmla="*/ 621713 w 657504"/>
                <a:gd name="connsiteY2-546" fmla="*/ 548790 h 592327"/>
                <a:gd name="connsiteX3-547" fmla="*/ 12537 w 657504"/>
                <a:gd name="connsiteY3-548" fmla="*/ 511413 h 592327"/>
                <a:gd name="connsiteX4-549" fmla="*/ 4334 w 657504"/>
                <a:gd name="connsiteY4-550" fmla="*/ 94789 h 592327"/>
                <a:gd name="connsiteX0-551" fmla="*/ 51067 w 676118"/>
                <a:gd name="connsiteY0-552" fmla="*/ 31623 h 604686"/>
                <a:gd name="connsiteX1-553" fmla="*/ 581981 w 676118"/>
                <a:gd name="connsiteY1-554" fmla="*/ 45141 h 604686"/>
                <a:gd name="connsiteX2-555" fmla="*/ 621713 w 676118"/>
                <a:gd name="connsiteY2-556" fmla="*/ 548790 h 604686"/>
                <a:gd name="connsiteX3-557" fmla="*/ 12537 w 676118"/>
                <a:gd name="connsiteY3-558" fmla="*/ 511413 h 604686"/>
                <a:gd name="connsiteX4-559" fmla="*/ 4334 w 676118"/>
                <a:gd name="connsiteY4-560" fmla="*/ 94789 h 604686"/>
                <a:gd name="connsiteX0-561" fmla="*/ 51067 w 659741"/>
                <a:gd name="connsiteY0-562" fmla="*/ 18182 h 591245"/>
                <a:gd name="connsiteX1-563" fmla="*/ 581981 w 659741"/>
                <a:gd name="connsiteY1-564" fmla="*/ 31700 h 591245"/>
                <a:gd name="connsiteX2-565" fmla="*/ 621713 w 659741"/>
                <a:gd name="connsiteY2-566" fmla="*/ 535349 h 591245"/>
                <a:gd name="connsiteX3-567" fmla="*/ 12537 w 659741"/>
                <a:gd name="connsiteY3-568" fmla="*/ 497972 h 591245"/>
                <a:gd name="connsiteX4-569" fmla="*/ 4334 w 659741"/>
                <a:gd name="connsiteY4-570" fmla="*/ 81348 h 591245"/>
                <a:gd name="connsiteX0-571" fmla="*/ 51067 w 671131"/>
                <a:gd name="connsiteY0-572" fmla="*/ 18182 h 591245"/>
                <a:gd name="connsiteX1-573" fmla="*/ 617005 w 671131"/>
                <a:gd name="connsiteY1-574" fmla="*/ 31700 h 591245"/>
                <a:gd name="connsiteX2-575" fmla="*/ 621713 w 671131"/>
                <a:gd name="connsiteY2-576" fmla="*/ 535349 h 591245"/>
                <a:gd name="connsiteX3-577" fmla="*/ 12537 w 671131"/>
                <a:gd name="connsiteY3-578" fmla="*/ 497972 h 591245"/>
                <a:gd name="connsiteX4-579" fmla="*/ 4334 w 671131"/>
                <a:gd name="connsiteY4-580" fmla="*/ 81348 h 591245"/>
                <a:gd name="connsiteX0-581" fmla="*/ 51067 w 648099"/>
                <a:gd name="connsiteY0-582" fmla="*/ 18182 h 578886"/>
                <a:gd name="connsiteX1-583" fmla="*/ 617005 w 648099"/>
                <a:gd name="connsiteY1-584" fmla="*/ 31700 h 578886"/>
                <a:gd name="connsiteX2-585" fmla="*/ 621713 w 648099"/>
                <a:gd name="connsiteY2-586" fmla="*/ 535349 h 578886"/>
                <a:gd name="connsiteX3-587" fmla="*/ 12537 w 648099"/>
                <a:gd name="connsiteY3-588" fmla="*/ 497972 h 578886"/>
                <a:gd name="connsiteX4-589" fmla="*/ 4334 w 648099"/>
                <a:gd name="connsiteY4-590" fmla="*/ 81348 h 578886"/>
                <a:gd name="connsiteX0-591" fmla="*/ 51067 w 648099"/>
                <a:gd name="connsiteY0-592" fmla="*/ 18182 h 565791"/>
                <a:gd name="connsiteX1-593" fmla="*/ 617005 w 648099"/>
                <a:gd name="connsiteY1-594" fmla="*/ 31700 h 565791"/>
                <a:gd name="connsiteX2-595" fmla="*/ 621713 w 648099"/>
                <a:gd name="connsiteY2-596" fmla="*/ 535349 h 565791"/>
                <a:gd name="connsiteX3-597" fmla="*/ 12537 w 648099"/>
                <a:gd name="connsiteY3-598" fmla="*/ 497972 h 565791"/>
                <a:gd name="connsiteX4-599" fmla="*/ 4334 w 648099"/>
                <a:gd name="connsiteY4-600" fmla="*/ 81348 h 565791"/>
              </a:gdLst>
              <a:ahLst/>
              <a:cxnLst>
                <a:cxn ang="0">
                  <a:pos x="connsiteX0-591" y="connsiteY0-592"/>
                </a:cxn>
                <a:cxn ang="0">
                  <a:pos x="connsiteX1-593" y="connsiteY1-594"/>
                </a:cxn>
                <a:cxn ang="0">
                  <a:pos x="connsiteX2-595" y="connsiteY2-596"/>
                </a:cxn>
                <a:cxn ang="0">
                  <a:pos x="connsiteX3-597" y="connsiteY3-598"/>
                </a:cxn>
                <a:cxn ang="0">
                  <a:pos x="connsiteX4-599" y="connsiteY4-600"/>
                </a:cxn>
              </a:cxnLst>
              <a:rect l="l" t="t" r="r" b="b"/>
              <a:pathLst>
                <a:path w="648099" h="565791">
                  <a:moveTo>
                    <a:pt x="51067" y="18182"/>
                  </a:moveTo>
                  <a:cubicBezTo>
                    <a:pt x="281003" y="7261"/>
                    <a:pt x="591945" y="-22893"/>
                    <a:pt x="617005" y="31700"/>
                  </a:cubicBezTo>
                  <a:cubicBezTo>
                    <a:pt x="642065" y="86293"/>
                    <a:pt x="669922" y="489239"/>
                    <a:pt x="621713" y="535349"/>
                  </a:cubicBezTo>
                  <a:cubicBezTo>
                    <a:pt x="573504" y="581459"/>
                    <a:pt x="32838" y="579874"/>
                    <a:pt x="12537" y="497972"/>
                  </a:cubicBezTo>
                  <a:cubicBezTo>
                    <a:pt x="992" y="378148"/>
                    <a:pt x="-4426" y="189998"/>
                    <a:pt x="4334" y="81348"/>
                  </a:cubicBezTo>
                </a:path>
              </a:pathLst>
            </a:custGeom>
            <a:noFill/>
            <a:ln w="28575" cap="rnd">
              <a:solidFill>
                <a:schemeClr val="accent1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186" name="任意多边形 2"/>
            <p:cNvSpPr/>
            <p:nvPr/>
          </p:nvSpPr>
          <p:spPr>
            <a:xfrm>
              <a:off x="2780774" y="2517031"/>
              <a:ext cx="2690695" cy="15953"/>
            </a:xfrm>
            <a:custGeom>
              <a:avLst/>
              <a:gdLst>
                <a:gd name="connsiteX0" fmla="*/ 0 w 3513221"/>
                <a:gd name="connsiteY0" fmla="*/ 32084 h 64281"/>
                <a:gd name="connsiteX1" fmla="*/ 930442 w 3513221"/>
                <a:gd name="connsiteY1" fmla="*/ 16042 h 64281"/>
                <a:gd name="connsiteX2" fmla="*/ 1892968 w 3513221"/>
                <a:gd name="connsiteY2" fmla="*/ 64168 h 64281"/>
                <a:gd name="connsiteX3" fmla="*/ 3513221 w 3513221"/>
                <a:gd name="connsiteY3" fmla="*/ 0 h 64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13221" h="64281">
                  <a:moveTo>
                    <a:pt x="0" y="32084"/>
                  </a:moveTo>
                  <a:cubicBezTo>
                    <a:pt x="307473" y="21389"/>
                    <a:pt x="614947" y="10695"/>
                    <a:pt x="930442" y="16042"/>
                  </a:cubicBezTo>
                  <a:cubicBezTo>
                    <a:pt x="1245937" y="21389"/>
                    <a:pt x="1462505" y="66842"/>
                    <a:pt x="1892968" y="64168"/>
                  </a:cubicBezTo>
                  <a:cubicBezTo>
                    <a:pt x="2323431" y="61494"/>
                    <a:pt x="2918326" y="30747"/>
                    <a:pt x="3513221" y="0"/>
                  </a:cubicBezTo>
                </a:path>
              </a:pathLst>
            </a:custGeom>
            <a:noFill/>
            <a:ln w="25400" cap="rnd">
              <a:solidFill>
                <a:schemeClr val="accent1"/>
              </a:solidFill>
              <a:prstDash val="lg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grpSp>
          <p:nvGrpSpPr>
            <p:cNvPr id="187" name="组合 104"/>
            <p:cNvGrpSpPr/>
            <p:nvPr/>
          </p:nvGrpSpPr>
          <p:grpSpPr>
            <a:xfrm>
              <a:off x="1764852" y="2341435"/>
              <a:ext cx="552473" cy="540617"/>
              <a:chOff x="2159000" y="1141413"/>
              <a:chExt cx="739775" cy="723900"/>
            </a:xfrm>
            <a:solidFill>
              <a:schemeClr val="accent1"/>
            </a:solidFill>
          </p:grpSpPr>
          <p:sp>
            <p:nvSpPr>
              <p:cNvPr id="190" name="Freeform 832"/>
              <p:cNvSpPr/>
              <p:nvPr/>
            </p:nvSpPr>
            <p:spPr bwMode="auto">
              <a:xfrm>
                <a:off x="2216150" y="1428750"/>
                <a:ext cx="14288" cy="63500"/>
              </a:xfrm>
              <a:custGeom>
                <a:avLst/>
                <a:gdLst/>
                <a:ahLst/>
                <a:cxnLst>
                  <a:cxn ang="0">
                    <a:pos x="27" y="4"/>
                  </a:cxn>
                  <a:cxn ang="0">
                    <a:pos x="27" y="4"/>
                  </a:cxn>
                  <a:cxn ang="0">
                    <a:pos x="27" y="2"/>
                  </a:cxn>
                  <a:cxn ang="0">
                    <a:pos x="26" y="1"/>
                  </a:cxn>
                  <a:cxn ang="0">
                    <a:pos x="25" y="0"/>
                  </a:cxn>
                  <a:cxn ang="0">
                    <a:pos x="23" y="0"/>
                  </a:cxn>
                  <a:cxn ang="0">
                    <a:pos x="21" y="0"/>
                  </a:cxn>
                  <a:cxn ang="0">
                    <a:pos x="20" y="1"/>
                  </a:cxn>
                  <a:cxn ang="0">
                    <a:pos x="19" y="2"/>
                  </a:cxn>
                  <a:cxn ang="0">
                    <a:pos x="18" y="4"/>
                  </a:cxn>
                  <a:cxn ang="0">
                    <a:pos x="18" y="4"/>
                  </a:cxn>
                  <a:cxn ang="0">
                    <a:pos x="17" y="22"/>
                  </a:cxn>
                  <a:cxn ang="0">
                    <a:pos x="14" y="39"/>
                  </a:cxn>
                  <a:cxn ang="0">
                    <a:pos x="9" y="56"/>
                  </a:cxn>
                  <a:cxn ang="0">
                    <a:pos x="4" y="73"/>
                  </a:cxn>
                  <a:cxn ang="0">
                    <a:pos x="4" y="73"/>
                  </a:cxn>
                  <a:cxn ang="0">
                    <a:pos x="2" y="84"/>
                  </a:cxn>
                  <a:cxn ang="0">
                    <a:pos x="1" y="95"/>
                  </a:cxn>
                  <a:cxn ang="0">
                    <a:pos x="0" y="100"/>
                  </a:cxn>
                  <a:cxn ang="0">
                    <a:pos x="1" y="106"/>
                  </a:cxn>
                  <a:cxn ang="0">
                    <a:pos x="2" y="111"/>
                  </a:cxn>
                  <a:cxn ang="0">
                    <a:pos x="4" y="116"/>
                  </a:cxn>
                  <a:cxn ang="0">
                    <a:pos x="4" y="116"/>
                  </a:cxn>
                  <a:cxn ang="0">
                    <a:pos x="5" y="117"/>
                  </a:cxn>
                  <a:cxn ang="0">
                    <a:pos x="7" y="118"/>
                  </a:cxn>
                  <a:cxn ang="0">
                    <a:pos x="8" y="118"/>
                  </a:cxn>
                  <a:cxn ang="0">
                    <a:pos x="10" y="118"/>
                  </a:cxn>
                  <a:cxn ang="0">
                    <a:pos x="12" y="116"/>
                  </a:cxn>
                  <a:cxn ang="0">
                    <a:pos x="13" y="115"/>
                  </a:cxn>
                  <a:cxn ang="0">
                    <a:pos x="14" y="113"/>
                  </a:cxn>
                  <a:cxn ang="0">
                    <a:pos x="13" y="111"/>
                  </a:cxn>
                  <a:cxn ang="0">
                    <a:pos x="13" y="111"/>
                  </a:cxn>
                  <a:cxn ang="0">
                    <a:pos x="10" y="104"/>
                  </a:cxn>
                  <a:cxn ang="0">
                    <a:pos x="9" y="97"/>
                  </a:cxn>
                  <a:cxn ang="0">
                    <a:pos x="10" y="91"/>
                  </a:cxn>
                  <a:cxn ang="0">
                    <a:pos x="12" y="83"/>
                  </a:cxn>
                  <a:cxn ang="0">
                    <a:pos x="16" y="68"/>
                  </a:cxn>
                  <a:cxn ang="0">
                    <a:pos x="20" y="56"/>
                  </a:cxn>
                  <a:cxn ang="0">
                    <a:pos x="20" y="56"/>
                  </a:cxn>
                  <a:cxn ang="0">
                    <a:pos x="23" y="44"/>
                  </a:cxn>
                  <a:cxn ang="0">
                    <a:pos x="26" y="30"/>
                  </a:cxn>
                  <a:cxn ang="0">
                    <a:pos x="27" y="4"/>
                  </a:cxn>
                  <a:cxn ang="0">
                    <a:pos x="27" y="4"/>
                  </a:cxn>
                </a:cxnLst>
                <a:rect l="0" t="0" r="r" b="b"/>
                <a:pathLst>
                  <a:path w="27" h="118">
                    <a:moveTo>
                      <a:pt x="27" y="4"/>
                    </a:moveTo>
                    <a:lnTo>
                      <a:pt x="27" y="4"/>
                    </a:lnTo>
                    <a:lnTo>
                      <a:pt x="27" y="2"/>
                    </a:lnTo>
                    <a:lnTo>
                      <a:pt x="26" y="1"/>
                    </a:lnTo>
                    <a:lnTo>
                      <a:pt x="25" y="0"/>
                    </a:lnTo>
                    <a:lnTo>
                      <a:pt x="23" y="0"/>
                    </a:lnTo>
                    <a:lnTo>
                      <a:pt x="21" y="0"/>
                    </a:lnTo>
                    <a:lnTo>
                      <a:pt x="20" y="1"/>
                    </a:lnTo>
                    <a:lnTo>
                      <a:pt x="19" y="2"/>
                    </a:lnTo>
                    <a:lnTo>
                      <a:pt x="18" y="4"/>
                    </a:lnTo>
                    <a:lnTo>
                      <a:pt x="18" y="4"/>
                    </a:lnTo>
                    <a:lnTo>
                      <a:pt x="17" y="22"/>
                    </a:lnTo>
                    <a:lnTo>
                      <a:pt x="14" y="39"/>
                    </a:lnTo>
                    <a:lnTo>
                      <a:pt x="9" y="56"/>
                    </a:lnTo>
                    <a:lnTo>
                      <a:pt x="4" y="73"/>
                    </a:lnTo>
                    <a:lnTo>
                      <a:pt x="4" y="73"/>
                    </a:lnTo>
                    <a:lnTo>
                      <a:pt x="2" y="84"/>
                    </a:lnTo>
                    <a:lnTo>
                      <a:pt x="1" y="95"/>
                    </a:lnTo>
                    <a:lnTo>
                      <a:pt x="0" y="100"/>
                    </a:lnTo>
                    <a:lnTo>
                      <a:pt x="1" y="106"/>
                    </a:lnTo>
                    <a:lnTo>
                      <a:pt x="2" y="111"/>
                    </a:lnTo>
                    <a:lnTo>
                      <a:pt x="4" y="116"/>
                    </a:lnTo>
                    <a:lnTo>
                      <a:pt x="4" y="116"/>
                    </a:lnTo>
                    <a:lnTo>
                      <a:pt x="5" y="117"/>
                    </a:lnTo>
                    <a:lnTo>
                      <a:pt x="7" y="118"/>
                    </a:lnTo>
                    <a:lnTo>
                      <a:pt x="8" y="118"/>
                    </a:lnTo>
                    <a:lnTo>
                      <a:pt x="10" y="118"/>
                    </a:lnTo>
                    <a:lnTo>
                      <a:pt x="12" y="116"/>
                    </a:lnTo>
                    <a:lnTo>
                      <a:pt x="13" y="115"/>
                    </a:lnTo>
                    <a:lnTo>
                      <a:pt x="14" y="113"/>
                    </a:lnTo>
                    <a:lnTo>
                      <a:pt x="13" y="111"/>
                    </a:lnTo>
                    <a:lnTo>
                      <a:pt x="13" y="111"/>
                    </a:lnTo>
                    <a:lnTo>
                      <a:pt x="10" y="104"/>
                    </a:lnTo>
                    <a:lnTo>
                      <a:pt x="9" y="97"/>
                    </a:lnTo>
                    <a:lnTo>
                      <a:pt x="10" y="91"/>
                    </a:lnTo>
                    <a:lnTo>
                      <a:pt x="12" y="83"/>
                    </a:lnTo>
                    <a:lnTo>
                      <a:pt x="16" y="68"/>
                    </a:lnTo>
                    <a:lnTo>
                      <a:pt x="20" y="56"/>
                    </a:lnTo>
                    <a:lnTo>
                      <a:pt x="20" y="56"/>
                    </a:lnTo>
                    <a:lnTo>
                      <a:pt x="23" y="44"/>
                    </a:lnTo>
                    <a:lnTo>
                      <a:pt x="26" y="30"/>
                    </a:lnTo>
                    <a:lnTo>
                      <a:pt x="27" y="4"/>
                    </a:lnTo>
                    <a:lnTo>
                      <a:pt x="27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92" name="Freeform 833"/>
              <p:cNvSpPr/>
              <p:nvPr/>
            </p:nvSpPr>
            <p:spPr bwMode="auto">
              <a:xfrm>
                <a:off x="2251075" y="1462088"/>
                <a:ext cx="9525" cy="53975"/>
              </a:xfrm>
              <a:custGeom>
                <a:avLst/>
                <a:gdLst/>
                <a:ahLst/>
                <a:cxnLst>
                  <a:cxn ang="0">
                    <a:pos x="20" y="5"/>
                  </a:cxn>
                  <a:cxn ang="0">
                    <a:pos x="20" y="5"/>
                  </a:cxn>
                  <a:cxn ang="0">
                    <a:pos x="19" y="3"/>
                  </a:cxn>
                  <a:cxn ang="0">
                    <a:pos x="18" y="1"/>
                  </a:cxn>
                  <a:cxn ang="0">
                    <a:pos x="17" y="1"/>
                  </a:cxn>
                  <a:cxn ang="0">
                    <a:pos x="15" y="0"/>
                  </a:cxn>
                  <a:cxn ang="0">
                    <a:pos x="13" y="1"/>
                  </a:cxn>
                  <a:cxn ang="0">
                    <a:pos x="12" y="1"/>
                  </a:cxn>
                  <a:cxn ang="0">
                    <a:pos x="11" y="3"/>
                  </a:cxn>
                  <a:cxn ang="0">
                    <a:pos x="10" y="5"/>
                  </a:cxn>
                  <a:cxn ang="0">
                    <a:pos x="10" y="55"/>
                  </a:cxn>
                  <a:cxn ang="0">
                    <a:pos x="10" y="55"/>
                  </a:cxn>
                  <a:cxn ang="0">
                    <a:pos x="10" y="61"/>
                  </a:cxn>
                  <a:cxn ang="0">
                    <a:pos x="8" y="66"/>
                  </a:cxn>
                  <a:cxn ang="0">
                    <a:pos x="5" y="78"/>
                  </a:cxn>
                  <a:cxn ang="0">
                    <a:pos x="2" y="88"/>
                  </a:cxn>
                  <a:cxn ang="0">
                    <a:pos x="0" y="100"/>
                  </a:cxn>
                  <a:cxn ang="0">
                    <a:pos x="0" y="100"/>
                  </a:cxn>
                  <a:cxn ang="0">
                    <a:pos x="0" y="101"/>
                  </a:cxn>
                  <a:cxn ang="0">
                    <a:pos x="1" y="103"/>
                  </a:cxn>
                  <a:cxn ang="0">
                    <a:pos x="3" y="104"/>
                  </a:cxn>
                  <a:cxn ang="0">
                    <a:pos x="4" y="104"/>
                  </a:cxn>
                  <a:cxn ang="0">
                    <a:pos x="8" y="103"/>
                  </a:cxn>
                  <a:cxn ang="0">
                    <a:pos x="10" y="101"/>
                  </a:cxn>
                  <a:cxn ang="0">
                    <a:pos x="10" y="100"/>
                  </a:cxn>
                  <a:cxn ang="0">
                    <a:pos x="10" y="100"/>
                  </a:cxn>
                  <a:cxn ang="0">
                    <a:pos x="12" y="90"/>
                  </a:cxn>
                  <a:cxn ang="0">
                    <a:pos x="15" y="81"/>
                  </a:cxn>
                  <a:cxn ang="0">
                    <a:pos x="18" y="71"/>
                  </a:cxn>
                  <a:cxn ang="0">
                    <a:pos x="20" y="62"/>
                  </a:cxn>
                  <a:cxn ang="0">
                    <a:pos x="20" y="62"/>
                  </a:cxn>
                  <a:cxn ang="0">
                    <a:pos x="20" y="48"/>
                  </a:cxn>
                  <a:cxn ang="0">
                    <a:pos x="20" y="33"/>
                  </a:cxn>
                  <a:cxn ang="0">
                    <a:pos x="20" y="5"/>
                  </a:cxn>
                  <a:cxn ang="0">
                    <a:pos x="20" y="5"/>
                  </a:cxn>
                </a:cxnLst>
                <a:rect l="0" t="0" r="r" b="b"/>
                <a:pathLst>
                  <a:path w="20" h="104">
                    <a:moveTo>
                      <a:pt x="20" y="5"/>
                    </a:moveTo>
                    <a:lnTo>
                      <a:pt x="20" y="5"/>
                    </a:lnTo>
                    <a:lnTo>
                      <a:pt x="19" y="3"/>
                    </a:lnTo>
                    <a:lnTo>
                      <a:pt x="18" y="1"/>
                    </a:lnTo>
                    <a:lnTo>
                      <a:pt x="17" y="1"/>
                    </a:lnTo>
                    <a:lnTo>
                      <a:pt x="15" y="0"/>
                    </a:lnTo>
                    <a:lnTo>
                      <a:pt x="13" y="1"/>
                    </a:lnTo>
                    <a:lnTo>
                      <a:pt x="12" y="1"/>
                    </a:lnTo>
                    <a:lnTo>
                      <a:pt x="11" y="3"/>
                    </a:lnTo>
                    <a:lnTo>
                      <a:pt x="10" y="5"/>
                    </a:lnTo>
                    <a:lnTo>
                      <a:pt x="10" y="55"/>
                    </a:lnTo>
                    <a:lnTo>
                      <a:pt x="10" y="55"/>
                    </a:lnTo>
                    <a:lnTo>
                      <a:pt x="10" y="61"/>
                    </a:lnTo>
                    <a:lnTo>
                      <a:pt x="8" y="66"/>
                    </a:lnTo>
                    <a:lnTo>
                      <a:pt x="5" y="78"/>
                    </a:lnTo>
                    <a:lnTo>
                      <a:pt x="2" y="88"/>
                    </a:lnTo>
                    <a:lnTo>
                      <a:pt x="0" y="100"/>
                    </a:lnTo>
                    <a:lnTo>
                      <a:pt x="0" y="100"/>
                    </a:lnTo>
                    <a:lnTo>
                      <a:pt x="0" y="101"/>
                    </a:lnTo>
                    <a:lnTo>
                      <a:pt x="1" y="103"/>
                    </a:lnTo>
                    <a:lnTo>
                      <a:pt x="3" y="104"/>
                    </a:lnTo>
                    <a:lnTo>
                      <a:pt x="4" y="104"/>
                    </a:lnTo>
                    <a:lnTo>
                      <a:pt x="8" y="103"/>
                    </a:lnTo>
                    <a:lnTo>
                      <a:pt x="10" y="101"/>
                    </a:lnTo>
                    <a:lnTo>
                      <a:pt x="10" y="100"/>
                    </a:lnTo>
                    <a:lnTo>
                      <a:pt x="10" y="100"/>
                    </a:lnTo>
                    <a:lnTo>
                      <a:pt x="12" y="90"/>
                    </a:lnTo>
                    <a:lnTo>
                      <a:pt x="15" y="81"/>
                    </a:lnTo>
                    <a:lnTo>
                      <a:pt x="18" y="71"/>
                    </a:lnTo>
                    <a:lnTo>
                      <a:pt x="20" y="62"/>
                    </a:lnTo>
                    <a:lnTo>
                      <a:pt x="20" y="62"/>
                    </a:lnTo>
                    <a:lnTo>
                      <a:pt x="20" y="48"/>
                    </a:lnTo>
                    <a:lnTo>
                      <a:pt x="20" y="33"/>
                    </a:lnTo>
                    <a:lnTo>
                      <a:pt x="20" y="5"/>
                    </a:lnTo>
                    <a:lnTo>
                      <a:pt x="20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93" name="Freeform 834"/>
              <p:cNvSpPr/>
              <p:nvPr/>
            </p:nvSpPr>
            <p:spPr bwMode="auto">
              <a:xfrm>
                <a:off x="2278063" y="1493838"/>
                <a:ext cx="9525" cy="58738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7" y="30"/>
                  </a:cxn>
                  <a:cxn ang="0">
                    <a:pos x="4" y="55"/>
                  </a:cxn>
                  <a:cxn ang="0">
                    <a:pos x="1" y="80"/>
                  </a:cxn>
                  <a:cxn ang="0">
                    <a:pos x="0" y="104"/>
                  </a:cxn>
                  <a:cxn ang="0">
                    <a:pos x="0" y="104"/>
                  </a:cxn>
                  <a:cxn ang="0">
                    <a:pos x="0" y="106"/>
                  </a:cxn>
                  <a:cxn ang="0">
                    <a:pos x="1" y="107"/>
                  </a:cxn>
                  <a:cxn ang="0">
                    <a:pos x="3" y="109"/>
                  </a:cxn>
                  <a:cxn ang="0">
                    <a:pos x="4" y="109"/>
                  </a:cxn>
                  <a:cxn ang="0">
                    <a:pos x="6" y="109"/>
                  </a:cxn>
                  <a:cxn ang="0">
                    <a:pos x="7" y="107"/>
                  </a:cxn>
                  <a:cxn ang="0">
                    <a:pos x="8" y="106"/>
                  </a:cxn>
                  <a:cxn ang="0">
                    <a:pos x="9" y="104"/>
                  </a:cxn>
                  <a:cxn ang="0">
                    <a:pos x="9" y="104"/>
                  </a:cxn>
                  <a:cxn ang="0">
                    <a:pos x="10" y="80"/>
                  </a:cxn>
                  <a:cxn ang="0">
                    <a:pos x="13" y="55"/>
                  </a:cxn>
                  <a:cxn ang="0">
                    <a:pos x="16" y="30"/>
                  </a:cxn>
                  <a:cxn ang="0">
                    <a:pos x="18" y="4"/>
                  </a:cxn>
                  <a:cxn ang="0">
                    <a:pos x="18" y="4"/>
                  </a:cxn>
                  <a:cxn ang="0">
                    <a:pos x="18" y="2"/>
                  </a:cxn>
                  <a:cxn ang="0">
                    <a:pos x="17" y="1"/>
                  </a:cxn>
                  <a:cxn ang="0">
                    <a:pos x="15" y="0"/>
                  </a:cxn>
                  <a:cxn ang="0">
                    <a:pos x="14" y="0"/>
                  </a:cxn>
                  <a:cxn ang="0">
                    <a:pos x="12" y="0"/>
                  </a:cxn>
                  <a:cxn ang="0">
                    <a:pos x="10" y="1"/>
                  </a:cxn>
                  <a:cxn ang="0">
                    <a:pos x="9" y="2"/>
                  </a:cxn>
                  <a:cxn ang="0">
                    <a:pos x="9" y="4"/>
                  </a:cxn>
                  <a:cxn ang="0">
                    <a:pos x="9" y="4"/>
                  </a:cxn>
                </a:cxnLst>
                <a:rect l="0" t="0" r="r" b="b"/>
                <a:pathLst>
                  <a:path w="18" h="109">
                    <a:moveTo>
                      <a:pt x="9" y="4"/>
                    </a:moveTo>
                    <a:lnTo>
                      <a:pt x="9" y="4"/>
                    </a:lnTo>
                    <a:lnTo>
                      <a:pt x="7" y="30"/>
                    </a:lnTo>
                    <a:lnTo>
                      <a:pt x="4" y="55"/>
                    </a:lnTo>
                    <a:lnTo>
                      <a:pt x="1" y="80"/>
                    </a:lnTo>
                    <a:lnTo>
                      <a:pt x="0" y="104"/>
                    </a:lnTo>
                    <a:lnTo>
                      <a:pt x="0" y="104"/>
                    </a:lnTo>
                    <a:lnTo>
                      <a:pt x="0" y="106"/>
                    </a:lnTo>
                    <a:lnTo>
                      <a:pt x="1" y="107"/>
                    </a:lnTo>
                    <a:lnTo>
                      <a:pt x="3" y="109"/>
                    </a:lnTo>
                    <a:lnTo>
                      <a:pt x="4" y="109"/>
                    </a:lnTo>
                    <a:lnTo>
                      <a:pt x="6" y="109"/>
                    </a:lnTo>
                    <a:lnTo>
                      <a:pt x="7" y="107"/>
                    </a:lnTo>
                    <a:lnTo>
                      <a:pt x="8" y="106"/>
                    </a:lnTo>
                    <a:lnTo>
                      <a:pt x="9" y="104"/>
                    </a:lnTo>
                    <a:lnTo>
                      <a:pt x="9" y="104"/>
                    </a:lnTo>
                    <a:lnTo>
                      <a:pt x="10" y="80"/>
                    </a:lnTo>
                    <a:lnTo>
                      <a:pt x="13" y="55"/>
                    </a:lnTo>
                    <a:lnTo>
                      <a:pt x="16" y="30"/>
                    </a:lnTo>
                    <a:lnTo>
                      <a:pt x="18" y="4"/>
                    </a:lnTo>
                    <a:lnTo>
                      <a:pt x="18" y="4"/>
                    </a:lnTo>
                    <a:lnTo>
                      <a:pt x="18" y="2"/>
                    </a:lnTo>
                    <a:lnTo>
                      <a:pt x="17" y="1"/>
                    </a:lnTo>
                    <a:lnTo>
                      <a:pt x="15" y="0"/>
                    </a:lnTo>
                    <a:lnTo>
                      <a:pt x="14" y="0"/>
                    </a:lnTo>
                    <a:lnTo>
                      <a:pt x="12" y="0"/>
                    </a:lnTo>
                    <a:lnTo>
                      <a:pt x="10" y="1"/>
                    </a:lnTo>
                    <a:lnTo>
                      <a:pt x="9" y="2"/>
                    </a:lnTo>
                    <a:lnTo>
                      <a:pt x="9" y="4"/>
                    </a:lnTo>
                    <a:lnTo>
                      <a:pt x="9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04" name="Freeform 835"/>
              <p:cNvSpPr/>
              <p:nvPr/>
            </p:nvSpPr>
            <p:spPr bwMode="auto">
              <a:xfrm>
                <a:off x="2308225" y="1528763"/>
                <a:ext cx="12700" cy="55563"/>
              </a:xfrm>
              <a:custGeom>
                <a:avLst/>
                <a:gdLst/>
                <a:ahLst/>
                <a:cxnLst>
                  <a:cxn ang="0">
                    <a:pos x="14" y="5"/>
                  </a:cxn>
                  <a:cxn ang="0">
                    <a:pos x="14" y="5"/>
                  </a:cxn>
                  <a:cxn ang="0">
                    <a:pos x="13" y="17"/>
                  </a:cxn>
                  <a:cxn ang="0">
                    <a:pos x="12" y="29"/>
                  </a:cxn>
                  <a:cxn ang="0">
                    <a:pos x="8" y="52"/>
                  </a:cxn>
                  <a:cxn ang="0">
                    <a:pos x="4" y="76"/>
                  </a:cxn>
                  <a:cxn ang="0">
                    <a:pos x="0" y="98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1" y="102"/>
                  </a:cxn>
                  <a:cxn ang="0">
                    <a:pos x="4" y="105"/>
                  </a:cxn>
                  <a:cxn ang="0">
                    <a:pos x="5" y="105"/>
                  </a:cxn>
                  <a:cxn ang="0">
                    <a:pos x="7" y="105"/>
                  </a:cxn>
                  <a:cxn ang="0">
                    <a:pos x="8" y="102"/>
                  </a:cxn>
                  <a:cxn ang="0">
                    <a:pos x="9" y="101"/>
                  </a:cxn>
                  <a:cxn ang="0">
                    <a:pos x="9" y="101"/>
                  </a:cxn>
                  <a:cxn ang="0">
                    <a:pos x="13" y="77"/>
                  </a:cxn>
                  <a:cxn ang="0">
                    <a:pos x="17" y="53"/>
                  </a:cxn>
                  <a:cxn ang="0">
                    <a:pos x="21" y="29"/>
                  </a:cxn>
                  <a:cxn ang="0">
                    <a:pos x="22" y="17"/>
                  </a:cxn>
                  <a:cxn ang="0">
                    <a:pos x="23" y="5"/>
                  </a:cxn>
                  <a:cxn ang="0">
                    <a:pos x="23" y="5"/>
                  </a:cxn>
                  <a:cxn ang="0">
                    <a:pos x="22" y="3"/>
                  </a:cxn>
                  <a:cxn ang="0">
                    <a:pos x="21" y="1"/>
                  </a:cxn>
                  <a:cxn ang="0">
                    <a:pos x="20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5" y="1"/>
                  </a:cxn>
                  <a:cxn ang="0">
                    <a:pos x="14" y="3"/>
                  </a:cxn>
                  <a:cxn ang="0">
                    <a:pos x="14" y="5"/>
                  </a:cxn>
                  <a:cxn ang="0">
                    <a:pos x="14" y="5"/>
                  </a:cxn>
                </a:cxnLst>
                <a:rect l="0" t="0" r="r" b="b"/>
                <a:pathLst>
                  <a:path w="23" h="105">
                    <a:moveTo>
                      <a:pt x="14" y="5"/>
                    </a:moveTo>
                    <a:lnTo>
                      <a:pt x="14" y="5"/>
                    </a:lnTo>
                    <a:lnTo>
                      <a:pt x="13" y="17"/>
                    </a:lnTo>
                    <a:lnTo>
                      <a:pt x="12" y="29"/>
                    </a:lnTo>
                    <a:lnTo>
                      <a:pt x="8" y="52"/>
                    </a:lnTo>
                    <a:lnTo>
                      <a:pt x="4" y="76"/>
                    </a:lnTo>
                    <a:lnTo>
                      <a:pt x="0" y="98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1" y="102"/>
                    </a:lnTo>
                    <a:lnTo>
                      <a:pt x="4" y="105"/>
                    </a:lnTo>
                    <a:lnTo>
                      <a:pt x="5" y="105"/>
                    </a:lnTo>
                    <a:lnTo>
                      <a:pt x="7" y="105"/>
                    </a:lnTo>
                    <a:lnTo>
                      <a:pt x="8" y="102"/>
                    </a:lnTo>
                    <a:lnTo>
                      <a:pt x="9" y="101"/>
                    </a:lnTo>
                    <a:lnTo>
                      <a:pt x="9" y="101"/>
                    </a:lnTo>
                    <a:lnTo>
                      <a:pt x="13" y="77"/>
                    </a:lnTo>
                    <a:lnTo>
                      <a:pt x="17" y="53"/>
                    </a:lnTo>
                    <a:lnTo>
                      <a:pt x="21" y="29"/>
                    </a:lnTo>
                    <a:lnTo>
                      <a:pt x="22" y="17"/>
                    </a:lnTo>
                    <a:lnTo>
                      <a:pt x="23" y="5"/>
                    </a:lnTo>
                    <a:lnTo>
                      <a:pt x="23" y="5"/>
                    </a:lnTo>
                    <a:lnTo>
                      <a:pt x="22" y="3"/>
                    </a:lnTo>
                    <a:lnTo>
                      <a:pt x="21" y="1"/>
                    </a:lnTo>
                    <a:lnTo>
                      <a:pt x="20" y="0"/>
                    </a:lnTo>
                    <a:lnTo>
                      <a:pt x="18" y="0"/>
                    </a:lnTo>
                    <a:lnTo>
                      <a:pt x="17" y="0"/>
                    </a:lnTo>
                    <a:lnTo>
                      <a:pt x="15" y="1"/>
                    </a:lnTo>
                    <a:lnTo>
                      <a:pt x="14" y="3"/>
                    </a:lnTo>
                    <a:lnTo>
                      <a:pt x="14" y="5"/>
                    </a:lnTo>
                    <a:lnTo>
                      <a:pt x="14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05" name="Freeform 836"/>
              <p:cNvSpPr/>
              <p:nvPr/>
            </p:nvSpPr>
            <p:spPr bwMode="auto">
              <a:xfrm>
                <a:off x="2328863" y="1558925"/>
                <a:ext cx="14288" cy="52388"/>
              </a:xfrm>
              <a:custGeom>
                <a:avLst/>
                <a:gdLst/>
                <a:ahLst/>
                <a:cxnLst>
                  <a:cxn ang="0">
                    <a:pos x="19" y="5"/>
                  </a:cxn>
                  <a:cxn ang="0">
                    <a:pos x="19" y="5"/>
                  </a:cxn>
                  <a:cxn ang="0">
                    <a:pos x="17" y="17"/>
                  </a:cxn>
                  <a:cxn ang="0">
                    <a:pos x="15" y="28"/>
                  </a:cxn>
                  <a:cxn ang="0">
                    <a:pos x="10" y="50"/>
                  </a:cxn>
                  <a:cxn ang="0">
                    <a:pos x="5" y="71"/>
                  </a:cxn>
                  <a:cxn ang="0">
                    <a:pos x="0" y="94"/>
                  </a:cxn>
                  <a:cxn ang="0">
                    <a:pos x="0" y="94"/>
                  </a:cxn>
                  <a:cxn ang="0">
                    <a:pos x="0" y="96"/>
                  </a:cxn>
                  <a:cxn ang="0">
                    <a:pos x="0" y="97"/>
                  </a:cxn>
                  <a:cxn ang="0">
                    <a:pos x="3" y="99"/>
                  </a:cxn>
                  <a:cxn ang="0">
                    <a:pos x="5" y="99"/>
                  </a:cxn>
                  <a:cxn ang="0">
                    <a:pos x="7" y="99"/>
                  </a:cxn>
                  <a:cxn ang="0">
                    <a:pos x="8" y="98"/>
                  </a:cxn>
                  <a:cxn ang="0">
                    <a:pos x="8" y="96"/>
                  </a:cxn>
                  <a:cxn ang="0">
                    <a:pos x="8" y="96"/>
                  </a:cxn>
                  <a:cxn ang="0">
                    <a:pos x="14" y="73"/>
                  </a:cxn>
                  <a:cxn ang="0">
                    <a:pos x="20" y="51"/>
                  </a:cxn>
                  <a:cxn ang="0">
                    <a:pos x="26" y="28"/>
                  </a:cxn>
                  <a:cxn ang="0">
                    <a:pos x="27" y="17"/>
                  </a:cxn>
                  <a:cxn ang="0">
                    <a:pos x="28" y="5"/>
                  </a:cxn>
                  <a:cxn ang="0">
                    <a:pos x="28" y="5"/>
                  </a:cxn>
                  <a:cxn ang="0">
                    <a:pos x="28" y="3"/>
                  </a:cxn>
                  <a:cxn ang="0">
                    <a:pos x="27" y="1"/>
                  </a:cxn>
                  <a:cxn ang="0">
                    <a:pos x="25" y="1"/>
                  </a:cxn>
                  <a:cxn ang="0">
                    <a:pos x="24" y="0"/>
                  </a:cxn>
                  <a:cxn ang="0">
                    <a:pos x="22" y="1"/>
                  </a:cxn>
                  <a:cxn ang="0">
                    <a:pos x="20" y="1"/>
                  </a:cxn>
                  <a:cxn ang="0">
                    <a:pos x="19" y="3"/>
                  </a:cxn>
                  <a:cxn ang="0">
                    <a:pos x="19" y="5"/>
                  </a:cxn>
                  <a:cxn ang="0">
                    <a:pos x="19" y="5"/>
                  </a:cxn>
                </a:cxnLst>
                <a:rect l="0" t="0" r="r" b="b"/>
                <a:pathLst>
                  <a:path w="28" h="99">
                    <a:moveTo>
                      <a:pt x="19" y="5"/>
                    </a:moveTo>
                    <a:lnTo>
                      <a:pt x="19" y="5"/>
                    </a:lnTo>
                    <a:lnTo>
                      <a:pt x="17" y="17"/>
                    </a:lnTo>
                    <a:lnTo>
                      <a:pt x="15" y="28"/>
                    </a:lnTo>
                    <a:lnTo>
                      <a:pt x="10" y="50"/>
                    </a:lnTo>
                    <a:lnTo>
                      <a:pt x="5" y="71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96"/>
                    </a:lnTo>
                    <a:lnTo>
                      <a:pt x="0" y="97"/>
                    </a:lnTo>
                    <a:lnTo>
                      <a:pt x="3" y="99"/>
                    </a:lnTo>
                    <a:lnTo>
                      <a:pt x="5" y="99"/>
                    </a:lnTo>
                    <a:lnTo>
                      <a:pt x="7" y="99"/>
                    </a:lnTo>
                    <a:lnTo>
                      <a:pt x="8" y="98"/>
                    </a:lnTo>
                    <a:lnTo>
                      <a:pt x="8" y="96"/>
                    </a:lnTo>
                    <a:lnTo>
                      <a:pt x="8" y="96"/>
                    </a:lnTo>
                    <a:lnTo>
                      <a:pt x="14" y="73"/>
                    </a:lnTo>
                    <a:lnTo>
                      <a:pt x="20" y="51"/>
                    </a:lnTo>
                    <a:lnTo>
                      <a:pt x="26" y="28"/>
                    </a:lnTo>
                    <a:lnTo>
                      <a:pt x="27" y="17"/>
                    </a:lnTo>
                    <a:lnTo>
                      <a:pt x="28" y="5"/>
                    </a:lnTo>
                    <a:lnTo>
                      <a:pt x="28" y="5"/>
                    </a:lnTo>
                    <a:lnTo>
                      <a:pt x="28" y="3"/>
                    </a:lnTo>
                    <a:lnTo>
                      <a:pt x="27" y="1"/>
                    </a:lnTo>
                    <a:lnTo>
                      <a:pt x="25" y="1"/>
                    </a:lnTo>
                    <a:lnTo>
                      <a:pt x="24" y="0"/>
                    </a:lnTo>
                    <a:lnTo>
                      <a:pt x="22" y="1"/>
                    </a:lnTo>
                    <a:lnTo>
                      <a:pt x="20" y="1"/>
                    </a:lnTo>
                    <a:lnTo>
                      <a:pt x="19" y="3"/>
                    </a:lnTo>
                    <a:lnTo>
                      <a:pt x="19" y="5"/>
                    </a:lnTo>
                    <a:lnTo>
                      <a:pt x="19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06" name="Freeform 837"/>
              <p:cNvSpPr/>
              <p:nvPr/>
            </p:nvSpPr>
            <p:spPr bwMode="auto">
              <a:xfrm>
                <a:off x="2359025" y="1576388"/>
                <a:ext cx="22225" cy="63500"/>
              </a:xfrm>
              <a:custGeom>
                <a:avLst/>
                <a:gdLst/>
                <a:ahLst/>
                <a:cxnLst>
                  <a:cxn ang="0">
                    <a:pos x="34" y="3"/>
                  </a:cxn>
                  <a:cxn ang="0">
                    <a:pos x="34" y="3"/>
                  </a:cxn>
                  <a:cxn ang="0">
                    <a:pos x="31" y="10"/>
                  </a:cxn>
                  <a:cxn ang="0">
                    <a:pos x="28" y="18"/>
                  </a:cxn>
                  <a:cxn ang="0">
                    <a:pos x="23" y="33"/>
                  </a:cxn>
                  <a:cxn ang="0">
                    <a:pos x="20" y="49"/>
                  </a:cxn>
                  <a:cxn ang="0">
                    <a:pos x="16" y="65"/>
                  </a:cxn>
                  <a:cxn ang="0">
                    <a:pos x="16" y="65"/>
                  </a:cxn>
                  <a:cxn ang="0">
                    <a:pos x="9" y="89"/>
                  </a:cxn>
                  <a:cxn ang="0">
                    <a:pos x="1" y="113"/>
                  </a:cxn>
                  <a:cxn ang="0">
                    <a:pos x="1" y="113"/>
                  </a:cxn>
                  <a:cxn ang="0">
                    <a:pos x="0" y="115"/>
                  </a:cxn>
                  <a:cxn ang="0">
                    <a:pos x="1" y="117"/>
                  </a:cxn>
                  <a:cxn ang="0">
                    <a:pos x="2" y="118"/>
                  </a:cxn>
                  <a:cxn ang="0">
                    <a:pos x="4" y="119"/>
                  </a:cxn>
                  <a:cxn ang="0">
                    <a:pos x="7" y="118"/>
                  </a:cxn>
                  <a:cxn ang="0">
                    <a:pos x="9" y="117"/>
                  </a:cxn>
                  <a:cxn ang="0">
                    <a:pos x="10" y="116"/>
                  </a:cxn>
                  <a:cxn ang="0">
                    <a:pos x="10" y="116"/>
                  </a:cxn>
                  <a:cxn ang="0">
                    <a:pos x="23" y="75"/>
                  </a:cxn>
                  <a:cxn ang="0">
                    <a:pos x="23" y="75"/>
                  </a:cxn>
                  <a:cxn ang="0">
                    <a:pos x="28" y="58"/>
                  </a:cxn>
                  <a:cxn ang="0">
                    <a:pos x="31" y="40"/>
                  </a:cxn>
                  <a:cxn ang="0">
                    <a:pos x="36" y="24"/>
                  </a:cxn>
                  <a:cxn ang="0">
                    <a:pos x="39" y="16"/>
                  </a:cxn>
                  <a:cxn ang="0">
                    <a:pos x="42" y="7"/>
                  </a:cxn>
                  <a:cxn ang="0">
                    <a:pos x="42" y="7"/>
                  </a:cxn>
                  <a:cxn ang="0">
                    <a:pos x="43" y="5"/>
                  </a:cxn>
                  <a:cxn ang="0">
                    <a:pos x="43" y="4"/>
                  </a:cxn>
                  <a:cxn ang="0">
                    <a:pos x="42" y="2"/>
                  </a:cxn>
                  <a:cxn ang="0">
                    <a:pos x="40" y="1"/>
                  </a:cxn>
                  <a:cxn ang="0">
                    <a:pos x="39" y="0"/>
                  </a:cxn>
                  <a:cxn ang="0">
                    <a:pos x="37" y="0"/>
                  </a:cxn>
                  <a:cxn ang="0">
                    <a:pos x="36" y="1"/>
                  </a:cxn>
                  <a:cxn ang="0">
                    <a:pos x="34" y="3"/>
                  </a:cxn>
                  <a:cxn ang="0">
                    <a:pos x="34" y="3"/>
                  </a:cxn>
                </a:cxnLst>
                <a:rect l="0" t="0" r="r" b="b"/>
                <a:pathLst>
                  <a:path w="43" h="119">
                    <a:moveTo>
                      <a:pt x="34" y="3"/>
                    </a:moveTo>
                    <a:lnTo>
                      <a:pt x="34" y="3"/>
                    </a:lnTo>
                    <a:lnTo>
                      <a:pt x="31" y="10"/>
                    </a:lnTo>
                    <a:lnTo>
                      <a:pt x="28" y="18"/>
                    </a:lnTo>
                    <a:lnTo>
                      <a:pt x="23" y="33"/>
                    </a:lnTo>
                    <a:lnTo>
                      <a:pt x="20" y="49"/>
                    </a:lnTo>
                    <a:lnTo>
                      <a:pt x="16" y="65"/>
                    </a:lnTo>
                    <a:lnTo>
                      <a:pt x="16" y="65"/>
                    </a:lnTo>
                    <a:lnTo>
                      <a:pt x="9" y="89"/>
                    </a:lnTo>
                    <a:lnTo>
                      <a:pt x="1" y="113"/>
                    </a:lnTo>
                    <a:lnTo>
                      <a:pt x="1" y="113"/>
                    </a:lnTo>
                    <a:lnTo>
                      <a:pt x="0" y="115"/>
                    </a:lnTo>
                    <a:lnTo>
                      <a:pt x="1" y="117"/>
                    </a:lnTo>
                    <a:lnTo>
                      <a:pt x="2" y="118"/>
                    </a:lnTo>
                    <a:lnTo>
                      <a:pt x="4" y="119"/>
                    </a:lnTo>
                    <a:lnTo>
                      <a:pt x="7" y="118"/>
                    </a:lnTo>
                    <a:lnTo>
                      <a:pt x="9" y="117"/>
                    </a:lnTo>
                    <a:lnTo>
                      <a:pt x="10" y="116"/>
                    </a:lnTo>
                    <a:lnTo>
                      <a:pt x="10" y="116"/>
                    </a:lnTo>
                    <a:lnTo>
                      <a:pt x="23" y="75"/>
                    </a:lnTo>
                    <a:lnTo>
                      <a:pt x="23" y="75"/>
                    </a:lnTo>
                    <a:lnTo>
                      <a:pt x="28" y="58"/>
                    </a:lnTo>
                    <a:lnTo>
                      <a:pt x="31" y="40"/>
                    </a:lnTo>
                    <a:lnTo>
                      <a:pt x="36" y="24"/>
                    </a:lnTo>
                    <a:lnTo>
                      <a:pt x="39" y="16"/>
                    </a:lnTo>
                    <a:lnTo>
                      <a:pt x="42" y="7"/>
                    </a:lnTo>
                    <a:lnTo>
                      <a:pt x="42" y="7"/>
                    </a:lnTo>
                    <a:lnTo>
                      <a:pt x="43" y="5"/>
                    </a:lnTo>
                    <a:lnTo>
                      <a:pt x="43" y="4"/>
                    </a:lnTo>
                    <a:lnTo>
                      <a:pt x="42" y="2"/>
                    </a:lnTo>
                    <a:lnTo>
                      <a:pt x="40" y="1"/>
                    </a:lnTo>
                    <a:lnTo>
                      <a:pt x="39" y="0"/>
                    </a:lnTo>
                    <a:lnTo>
                      <a:pt x="37" y="0"/>
                    </a:lnTo>
                    <a:lnTo>
                      <a:pt x="36" y="1"/>
                    </a:lnTo>
                    <a:lnTo>
                      <a:pt x="34" y="3"/>
                    </a:lnTo>
                    <a:lnTo>
                      <a:pt x="34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07" name="Freeform 838"/>
              <p:cNvSpPr/>
              <p:nvPr/>
            </p:nvSpPr>
            <p:spPr bwMode="auto">
              <a:xfrm>
                <a:off x="2393950" y="1608138"/>
                <a:ext cx="22225" cy="61913"/>
              </a:xfrm>
              <a:custGeom>
                <a:avLst/>
                <a:gdLst/>
                <a:ahLst/>
                <a:cxnLst>
                  <a:cxn ang="0">
                    <a:pos x="33" y="3"/>
                  </a:cxn>
                  <a:cxn ang="0">
                    <a:pos x="33" y="3"/>
                  </a:cxn>
                  <a:cxn ang="0">
                    <a:pos x="23" y="30"/>
                  </a:cxn>
                  <a:cxn ang="0">
                    <a:pos x="11" y="57"/>
                  </a:cxn>
                  <a:cxn ang="0">
                    <a:pos x="7" y="70"/>
                  </a:cxn>
                  <a:cxn ang="0">
                    <a:pos x="4" y="84"/>
                  </a:cxn>
                  <a:cxn ang="0">
                    <a:pos x="1" y="98"/>
                  </a:cxn>
                  <a:cxn ang="0">
                    <a:pos x="0" y="114"/>
                  </a:cxn>
                  <a:cxn ang="0">
                    <a:pos x="0" y="114"/>
                  </a:cxn>
                  <a:cxn ang="0">
                    <a:pos x="0" y="115"/>
                  </a:cxn>
                  <a:cxn ang="0">
                    <a:pos x="1" y="117"/>
                  </a:cxn>
                  <a:cxn ang="0">
                    <a:pos x="3" y="118"/>
                  </a:cxn>
                  <a:cxn ang="0">
                    <a:pos x="4" y="118"/>
                  </a:cxn>
                  <a:cxn ang="0">
                    <a:pos x="6" y="118"/>
                  </a:cxn>
                  <a:cxn ang="0">
                    <a:pos x="7" y="117"/>
                  </a:cxn>
                  <a:cxn ang="0">
                    <a:pos x="9" y="115"/>
                  </a:cxn>
                  <a:cxn ang="0">
                    <a:pos x="9" y="114"/>
                  </a:cxn>
                  <a:cxn ang="0">
                    <a:pos x="9" y="114"/>
                  </a:cxn>
                  <a:cxn ang="0">
                    <a:pos x="10" y="99"/>
                  </a:cxn>
                  <a:cxn ang="0">
                    <a:pos x="13" y="85"/>
                  </a:cxn>
                  <a:cxn ang="0">
                    <a:pos x="16" y="71"/>
                  </a:cxn>
                  <a:cxn ang="0">
                    <a:pos x="22" y="58"/>
                  </a:cxn>
                  <a:cxn ang="0">
                    <a:pos x="32" y="32"/>
                  </a:cxn>
                  <a:cxn ang="0">
                    <a:pos x="42" y="5"/>
                  </a:cxn>
                  <a:cxn ang="0">
                    <a:pos x="42" y="5"/>
                  </a:cxn>
                  <a:cxn ang="0">
                    <a:pos x="42" y="3"/>
                  </a:cxn>
                  <a:cxn ang="0">
                    <a:pos x="42" y="2"/>
                  </a:cxn>
                  <a:cxn ang="0">
                    <a:pos x="41" y="1"/>
                  </a:cxn>
                  <a:cxn ang="0">
                    <a:pos x="39" y="0"/>
                  </a:cxn>
                  <a:cxn ang="0">
                    <a:pos x="36" y="0"/>
                  </a:cxn>
                  <a:cxn ang="0">
                    <a:pos x="34" y="1"/>
                  </a:cxn>
                  <a:cxn ang="0">
                    <a:pos x="33" y="3"/>
                  </a:cxn>
                  <a:cxn ang="0">
                    <a:pos x="33" y="3"/>
                  </a:cxn>
                </a:cxnLst>
                <a:rect l="0" t="0" r="r" b="b"/>
                <a:pathLst>
                  <a:path w="42" h="118">
                    <a:moveTo>
                      <a:pt x="33" y="3"/>
                    </a:moveTo>
                    <a:lnTo>
                      <a:pt x="33" y="3"/>
                    </a:lnTo>
                    <a:lnTo>
                      <a:pt x="23" y="30"/>
                    </a:lnTo>
                    <a:lnTo>
                      <a:pt x="11" y="57"/>
                    </a:lnTo>
                    <a:lnTo>
                      <a:pt x="7" y="70"/>
                    </a:lnTo>
                    <a:lnTo>
                      <a:pt x="4" y="84"/>
                    </a:lnTo>
                    <a:lnTo>
                      <a:pt x="1" y="98"/>
                    </a:lnTo>
                    <a:lnTo>
                      <a:pt x="0" y="114"/>
                    </a:lnTo>
                    <a:lnTo>
                      <a:pt x="0" y="114"/>
                    </a:lnTo>
                    <a:lnTo>
                      <a:pt x="0" y="115"/>
                    </a:lnTo>
                    <a:lnTo>
                      <a:pt x="1" y="117"/>
                    </a:lnTo>
                    <a:lnTo>
                      <a:pt x="3" y="118"/>
                    </a:lnTo>
                    <a:lnTo>
                      <a:pt x="4" y="118"/>
                    </a:lnTo>
                    <a:lnTo>
                      <a:pt x="6" y="118"/>
                    </a:lnTo>
                    <a:lnTo>
                      <a:pt x="7" y="117"/>
                    </a:lnTo>
                    <a:lnTo>
                      <a:pt x="9" y="115"/>
                    </a:lnTo>
                    <a:lnTo>
                      <a:pt x="9" y="114"/>
                    </a:lnTo>
                    <a:lnTo>
                      <a:pt x="9" y="114"/>
                    </a:lnTo>
                    <a:lnTo>
                      <a:pt x="10" y="99"/>
                    </a:lnTo>
                    <a:lnTo>
                      <a:pt x="13" y="85"/>
                    </a:lnTo>
                    <a:lnTo>
                      <a:pt x="16" y="71"/>
                    </a:lnTo>
                    <a:lnTo>
                      <a:pt x="22" y="58"/>
                    </a:lnTo>
                    <a:lnTo>
                      <a:pt x="32" y="32"/>
                    </a:lnTo>
                    <a:lnTo>
                      <a:pt x="42" y="5"/>
                    </a:lnTo>
                    <a:lnTo>
                      <a:pt x="42" y="5"/>
                    </a:lnTo>
                    <a:lnTo>
                      <a:pt x="42" y="3"/>
                    </a:lnTo>
                    <a:lnTo>
                      <a:pt x="42" y="2"/>
                    </a:lnTo>
                    <a:lnTo>
                      <a:pt x="41" y="1"/>
                    </a:lnTo>
                    <a:lnTo>
                      <a:pt x="39" y="0"/>
                    </a:lnTo>
                    <a:lnTo>
                      <a:pt x="36" y="0"/>
                    </a:lnTo>
                    <a:lnTo>
                      <a:pt x="34" y="1"/>
                    </a:lnTo>
                    <a:lnTo>
                      <a:pt x="33" y="3"/>
                    </a:lnTo>
                    <a:lnTo>
                      <a:pt x="33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08" name="Freeform 839"/>
              <p:cNvSpPr/>
              <p:nvPr/>
            </p:nvSpPr>
            <p:spPr bwMode="auto">
              <a:xfrm>
                <a:off x="2420938" y="1644650"/>
                <a:ext cx="20638" cy="58738"/>
              </a:xfrm>
              <a:custGeom>
                <a:avLst/>
                <a:gdLst/>
                <a:ahLst/>
                <a:cxnLst>
                  <a:cxn ang="0">
                    <a:pos x="29" y="2"/>
                  </a:cxn>
                  <a:cxn ang="0">
                    <a:pos x="29" y="2"/>
                  </a:cxn>
                  <a:cxn ang="0">
                    <a:pos x="23" y="14"/>
                  </a:cxn>
                  <a:cxn ang="0">
                    <a:pos x="18" y="25"/>
                  </a:cxn>
                  <a:cxn ang="0">
                    <a:pos x="15" y="37"/>
                  </a:cxn>
                  <a:cxn ang="0">
                    <a:pos x="12" y="50"/>
                  </a:cxn>
                  <a:cxn ang="0">
                    <a:pos x="12" y="50"/>
                  </a:cxn>
                  <a:cxn ang="0">
                    <a:pos x="6" y="77"/>
                  </a:cxn>
                  <a:cxn ang="0">
                    <a:pos x="3" y="91"/>
                  </a:cxn>
                  <a:cxn ang="0">
                    <a:pos x="0" y="104"/>
                  </a:cxn>
                  <a:cxn ang="0">
                    <a:pos x="0" y="104"/>
                  </a:cxn>
                  <a:cxn ang="0">
                    <a:pos x="2" y="107"/>
                  </a:cxn>
                  <a:cxn ang="0">
                    <a:pos x="3" y="108"/>
                  </a:cxn>
                  <a:cxn ang="0">
                    <a:pos x="4" y="109"/>
                  </a:cxn>
                  <a:cxn ang="0">
                    <a:pos x="6" y="110"/>
                  </a:cxn>
                  <a:cxn ang="0">
                    <a:pos x="7" y="109"/>
                  </a:cxn>
                  <a:cxn ang="0">
                    <a:pos x="9" y="108"/>
                  </a:cxn>
                  <a:cxn ang="0">
                    <a:pos x="10" y="107"/>
                  </a:cxn>
                  <a:cxn ang="0">
                    <a:pos x="10" y="104"/>
                  </a:cxn>
                  <a:cxn ang="0">
                    <a:pos x="10" y="104"/>
                  </a:cxn>
                  <a:cxn ang="0">
                    <a:pos x="12" y="94"/>
                  </a:cxn>
                  <a:cxn ang="0">
                    <a:pos x="15" y="84"/>
                  </a:cxn>
                  <a:cxn ang="0">
                    <a:pos x="18" y="73"/>
                  </a:cxn>
                  <a:cxn ang="0">
                    <a:pos x="19" y="62"/>
                  </a:cxn>
                  <a:cxn ang="0">
                    <a:pos x="19" y="62"/>
                  </a:cxn>
                  <a:cxn ang="0">
                    <a:pos x="21" y="48"/>
                  </a:cxn>
                  <a:cxn ang="0">
                    <a:pos x="25" y="34"/>
                  </a:cxn>
                  <a:cxn ang="0">
                    <a:pos x="30" y="20"/>
                  </a:cxn>
                  <a:cxn ang="0">
                    <a:pos x="38" y="7"/>
                  </a:cxn>
                  <a:cxn ang="0">
                    <a:pos x="38" y="7"/>
                  </a:cxn>
                  <a:cxn ang="0">
                    <a:pos x="39" y="5"/>
                  </a:cxn>
                  <a:cxn ang="0">
                    <a:pos x="39" y="4"/>
                  </a:cxn>
                  <a:cxn ang="0">
                    <a:pos x="38" y="2"/>
                  </a:cxn>
                  <a:cxn ang="0">
                    <a:pos x="37" y="1"/>
                  </a:cxn>
                  <a:cxn ang="0">
                    <a:pos x="34" y="0"/>
                  </a:cxn>
                  <a:cxn ang="0">
                    <a:pos x="31" y="1"/>
                  </a:cxn>
                  <a:cxn ang="0">
                    <a:pos x="29" y="2"/>
                  </a:cxn>
                  <a:cxn ang="0">
                    <a:pos x="29" y="2"/>
                  </a:cxn>
                </a:cxnLst>
                <a:rect l="0" t="0" r="r" b="b"/>
                <a:pathLst>
                  <a:path w="39" h="110">
                    <a:moveTo>
                      <a:pt x="29" y="2"/>
                    </a:moveTo>
                    <a:lnTo>
                      <a:pt x="29" y="2"/>
                    </a:lnTo>
                    <a:lnTo>
                      <a:pt x="23" y="14"/>
                    </a:lnTo>
                    <a:lnTo>
                      <a:pt x="18" y="25"/>
                    </a:lnTo>
                    <a:lnTo>
                      <a:pt x="15" y="37"/>
                    </a:lnTo>
                    <a:lnTo>
                      <a:pt x="12" y="50"/>
                    </a:lnTo>
                    <a:lnTo>
                      <a:pt x="12" y="50"/>
                    </a:lnTo>
                    <a:lnTo>
                      <a:pt x="6" y="77"/>
                    </a:lnTo>
                    <a:lnTo>
                      <a:pt x="3" y="91"/>
                    </a:lnTo>
                    <a:lnTo>
                      <a:pt x="0" y="104"/>
                    </a:lnTo>
                    <a:lnTo>
                      <a:pt x="0" y="104"/>
                    </a:lnTo>
                    <a:lnTo>
                      <a:pt x="2" y="107"/>
                    </a:lnTo>
                    <a:lnTo>
                      <a:pt x="3" y="108"/>
                    </a:lnTo>
                    <a:lnTo>
                      <a:pt x="4" y="109"/>
                    </a:lnTo>
                    <a:lnTo>
                      <a:pt x="6" y="110"/>
                    </a:lnTo>
                    <a:lnTo>
                      <a:pt x="7" y="109"/>
                    </a:lnTo>
                    <a:lnTo>
                      <a:pt x="9" y="108"/>
                    </a:lnTo>
                    <a:lnTo>
                      <a:pt x="10" y="107"/>
                    </a:lnTo>
                    <a:lnTo>
                      <a:pt x="10" y="104"/>
                    </a:lnTo>
                    <a:lnTo>
                      <a:pt x="10" y="104"/>
                    </a:lnTo>
                    <a:lnTo>
                      <a:pt x="12" y="94"/>
                    </a:lnTo>
                    <a:lnTo>
                      <a:pt x="15" y="84"/>
                    </a:lnTo>
                    <a:lnTo>
                      <a:pt x="18" y="73"/>
                    </a:lnTo>
                    <a:lnTo>
                      <a:pt x="19" y="62"/>
                    </a:lnTo>
                    <a:lnTo>
                      <a:pt x="19" y="62"/>
                    </a:lnTo>
                    <a:lnTo>
                      <a:pt x="21" y="48"/>
                    </a:lnTo>
                    <a:lnTo>
                      <a:pt x="25" y="34"/>
                    </a:lnTo>
                    <a:lnTo>
                      <a:pt x="30" y="20"/>
                    </a:lnTo>
                    <a:lnTo>
                      <a:pt x="38" y="7"/>
                    </a:lnTo>
                    <a:lnTo>
                      <a:pt x="38" y="7"/>
                    </a:lnTo>
                    <a:lnTo>
                      <a:pt x="39" y="5"/>
                    </a:lnTo>
                    <a:lnTo>
                      <a:pt x="39" y="4"/>
                    </a:lnTo>
                    <a:lnTo>
                      <a:pt x="38" y="2"/>
                    </a:lnTo>
                    <a:lnTo>
                      <a:pt x="37" y="1"/>
                    </a:lnTo>
                    <a:lnTo>
                      <a:pt x="34" y="0"/>
                    </a:lnTo>
                    <a:lnTo>
                      <a:pt x="31" y="1"/>
                    </a:lnTo>
                    <a:lnTo>
                      <a:pt x="29" y="2"/>
                    </a:lnTo>
                    <a:lnTo>
                      <a:pt x="29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09" name="Freeform 840"/>
              <p:cNvSpPr/>
              <p:nvPr/>
            </p:nvSpPr>
            <p:spPr bwMode="auto">
              <a:xfrm>
                <a:off x="2451100" y="1674813"/>
                <a:ext cx="12700" cy="55563"/>
              </a:xfrm>
              <a:custGeom>
                <a:avLst/>
                <a:gdLst/>
                <a:ahLst/>
                <a:cxnLst>
                  <a:cxn ang="0">
                    <a:pos x="15" y="5"/>
                  </a:cxn>
                  <a:cxn ang="0">
                    <a:pos x="15" y="5"/>
                  </a:cxn>
                  <a:cxn ang="0">
                    <a:pos x="13" y="29"/>
                  </a:cxn>
                  <a:cxn ang="0">
                    <a:pos x="11" y="53"/>
                  </a:cxn>
                  <a:cxn ang="0">
                    <a:pos x="7" y="75"/>
                  </a:cxn>
                  <a:cxn ang="0">
                    <a:pos x="1" y="98"/>
                  </a:cxn>
                  <a:cxn ang="0">
                    <a:pos x="1" y="98"/>
                  </a:cxn>
                  <a:cxn ang="0">
                    <a:pos x="0" y="100"/>
                  </a:cxn>
                  <a:cxn ang="0">
                    <a:pos x="1" y="102"/>
                  </a:cxn>
                  <a:cxn ang="0">
                    <a:pos x="2" y="103"/>
                  </a:cxn>
                  <a:cxn ang="0">
                    <a:pos x="4" y="104"/>
                  </a:cxn>
                  <a:cxn ang="0">
                    <a:pos x="7" y="104"/>
                  </a:cxn>
                  <a:cxn ang="0">
                    <a:pos x="8" y="104"/>
                  </a:cxn>
                  <a:cxn ang="0">
                    <a:pos x="10" y="103"/>
                  </a:cxn>
                  <a:cxn ang="0">
                    <a:pos x="10" y="101"/>
                  </a:cxn>
                  <a:cxn ang="0">
                    <a:pos x="10" y="101"/>
                  </a:cxn>
                  <a:cxn ang="0">
                    <a:pos x="16" y="77"/>
                  </a:cxn>
                  <a:cxn ang="0">
                    <a:pos x="20" y="54"/>
                  </a:cxn>
                  <a:cxn ang="0">
                    <a:pos x="23" y="29"/>
                  </a:cxn>
                  <a:cxn ang="0">
                    <a:pos x="24" y="5"/>
                  </a:cxn>
                  <a:cxn ang="0">
                    <a:pos x="24" y="5"/>
                  </a:cxn>
                  <a:cxn ang="0">
                    <a:pos x="24" y="3"/>
                  </a:cxn>
                  <a:cxn ang="0">
                    <a:pos x="23" y="2"/>
                  </a:cxn>
                  <a:cxn ang="0">
                    <a:pos x="22" y="1"/>
                  </a:cxn>
                  <a:cxn ang="0">
                    <a:pos x="20" y="0"/>
                  </a:cxn>
                  <a:cxn ang="0">
                    <a:pos x="18" y="1"/>
                  </a:cxn>
                  <a:cxn ang="0">
                    <a:pos x="17" y="2"/>
                  </a:cxn>
                  <a:cxn ang="0">
                    <a:pos x="16" y="3"/>
                  </a:cxn>
                  <a:cxn ang="0">
                    <a:pos x="15" y="5"/>
                  </a:cxn>
                  <a:cxn ang="0">
                    <a:pos x="15" y="5"/>
                  </a:cxn>
                </a:cxnLst>
                <a:rect l="0" t="0" r="r" b="b"/>
                <a:pathLst>
                  <a:path w="24" h="104">
                    <a:moveTo>
                      <a:pt x="15" y="5"/>
                    </a:moveTo>
                    <a:lnTo>
                      <a:pt x="15" y="5"/>
                    </a:lnTo>
                    <a:lnTo>
                      <a:pt x="13" y="29"/>
                    </a:lnTo>
                    <a:lnTo>
                      <a:pt x="11" y="53"/>
                    </a:lnTo>
                    <a:lnTo>
                      <a:pt x="7" y="75"/>
                    </a:lnTo>
                    <a:lnTo>
                      <a:pt x="1" y="98"/>
                    </a:lnTo>
                    <a:lnTo>
                      <a:pt x="1" y="98"/>
                    </a:lnTo>
                    <a:lnTo>
                      <a:pt x="0" y="100"/>
                    </a:lnTo>
                    <a:lnTo>
                      <a:pt x="1" y="102"/>
                    </a:lnTo>
                    <a:lnTo>
                      <a:pt x="2" y="103"/>
                    </a:lnTo>
                    <a:lnTo>
                      <a:pt x="4" y="104"/>
                    </a:lnTo>
                    <a:lnTo>
                      <a:pt x="7" y="104"/>
                    </a:lnTo>
                    <a:lnTo>
                      <a:pt x="8" y="104"/>
                    </a:lnTo>
                    <a:lnTo>
                      <a:pt x="10" y="103"/>
                    </a:lnTo>
                    <a:lnTo>
                      <a:pt x="10" y="101"/>
                    </a:lnTo>
                    <a:lnTo>
                      <a:pt x="10" y="101"/>
                    </a:lnTo>
                    <a:lnTo>
                      <a:pt x="16" y="77"/>
                    </a:lnTo>
                    <a:lnTo>
                      <a:pt x="20" y="54"/>
                    </a:lnTo>
                    <a:lnTo>
                      <a:pt x="23" y="29"/>
                    </a:lnTo>
                    <a:lnTo>
                      <a:pt x="24" y="5"/>
                    </a:lnTo>
                    <a:lnTo>
                      <a:pt x="24" y="5"/>
                    </a:lnTo>
                    <a:lnTo>
                      <a:pt x="24" y="3"/>
                    </a:lnTo>
                    <a:lnTo>
                      <a:pt x="23" y="2"/>
                    </a:lnTo>
                    <a:lnTo>
                      <a:pt x="22" y="1"/>
                    </a:lnTo>
                    <a:lnTo>
                      <a:pt x="20" y="0"/>
                    </a:lnTo>
                    <a:lnTo>
                      <a:pt x="18" y="1"/>
                    </a:lnTo>
                    <a:lnTo>
                      <a:pt x="17" y="2"/>
                    </a:lnTo>
                    <a:lnTo>
                      <a:pt x="16" y="3"/>
                    </a:lnTo>
                    <a:lnTo>
                      <a:pt x="15" y="5"/>
                    </a:lnTo>
                    <a:lnTo>
                      <a:pt x="15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10" name="Freeform 841"/>
              <p:cNvSpPr/>
              <p:nvPr/>
            </p:nvSpPr>
            <p:spPr bwMode="auto">
              <a:xfrm>
                <a:off x="2479675" y="1695450"/>
                <a:ext cx="22225" cy="60325"/>
              </a:xfrm>
              <a:custGeom>
                <a:avLst/>
                <a:gdLst/>
                <a:ahLst/>
                <a:cxnLst>
                  <a:cxn ang="0">
                    <a:pos x="33" y="3"/>
                  </a:cxn>
                  <a:cxn ang="0">
                    <a:pos x="33" y="3"/>
                  </a:cxn>
                  <a:cxn ang="0">
                    <a:pos x="19" y="56"/>
                  </a:cxn>
                  <a:cxn ang="0">
                    <a:pos x="9" y="83"/>
                  </a:cxn>
                  <a:cxn ang="0">
                    <a:pos x="0" y="108"/>
                  </a:cxn>
                  <a:cxn ang="0">
                    <a:pos x="0" y="108"/>
                  </a:cxn>
                  <a:cxn ang="0">
                    <a:pos x="0" y="110"/>
                  </a:cxn>
                  <a:cxn ang="0">
                    <a:pos x="0" y="112"/>
                  </a:cxn>
                  <a:cxn ang="0">
                    <a:pos x="1" y="113"/>
                  </a:cxn>
                  <a:cxn ang="0">
                    <a:pos x="3" y="114"/>
                  </a:cxn>
                  <a:cxn ang="0">
                    <a:pos x="6" y="113"/>
                  </a:cxn>
                  <a:cxn ang="0">
                    <a:pos x="8" y="112"/>
                  </a:cxn>
                  <a:cxn ang="0">
                    <a:pos x="9" y="111"/>
                  </a:cxn>
                  <a:cxn ang="0">
                    <a:pos x="9" y="111"/>
                  </a:cxn>
                  <a:cxn ang="0">
                    <a:pos x="19" y="85"/>
                  </a:cxn>
                  <a:cxn ang="0">
                    <a:pos x="27" y="59"/>
                  </a:cxn>
                  <a:cxn ang="0">
                    <a:pos x="42" y="6"/>
                  </a:cxn>
                  <a:cxn ang="0">
                    <a:pos x="42" y="6"/>
                  </a:cxn>
                  <a:cxn ang="0">
                    <a:pos x="42" y="4"/>
                  </a:cxn>
                  <a:cxn ang="0">
                    <a:pos x="42" y="2"/>
                  </a:cxn>
                  <a:cxn ang="0">
                    <a:pos x="40" y="1"/>
                  </a:cxn>
                  <a:cxn ang="0">
                    <a:pos x="39" y="0"/>
                  </a:cxn>
                  <a:cxn ang="0">
                    <a:pos x="37" y="0"/>
                  </a:cxn>
                  <a:cxn ang="0">
                    <a:pos x="35" y="1"/>
                  </a:cxn>
                  <a:cxn ang="0">
                    <a:pos x="34" y="2"/>
                  </a:cxn>
                  <a:cxn ang="0">
                    <a:pos x="33" y="3"/>
                  </a:cxn>
                  <a:cxn ang="0">
                    <a:pos x="33" y="3"/>
                  </a:cxn>
                </a:cxnLst>
                <a:rect l="0" t="0" r="r" b="b"/>
                <a:pathLst>
                  <a:path w="42" h="114">
                    <a:moveTo>
                      <a:pt x="33" y="3"/>
                    </a:moveTo>
                    <a:lnTo>
                      <a:pt x="33" y="3"/>
                    </a:lnTo>
                    <a:lnTo>
                      <a:pt x="19" y="56"/>
                    </a:lnTo>
                    <a:lnTo>
                      <a:pt x="9" y="83"/>
                    </a:lnTo>
                    <a:lnTo>
                      <a:pt x="0" y="108"/>
                    </a:lnTo>
                    <a:lnTo>
                      <a:pt x="0" y="108"/>
                    </a:lnTo>
                    <a:lnTo>
                      <a:pt x="0" y="110"/>
                    </a:lnTo>
                    <a:lnTo>
                      <a:pt x="0" y="112"/>
                    </a:lnTo>
                    <a:lnTo>
                      <a:pt x="1" y="113"/>
                    </a:lnTo>
                    <a:lnTo>
                      <a:pt x="3" y="114"/>
                    </a:lnTo>
                    <a:lnTo>
                      <a:pt x="6" y="113"/>
                    </a:lnTo>
                    <a:lnTo>
                      <a:pt x="8" y="112"/>
                    </a:lnTo>
                    <a:lnTo>
                      <a:pt x="9" y="111"/>
                    </a:lnTo>
                    <a:lnTo>
                      <a:pt x="9" y="111"/>
                    </a:lnTo>
                    <a:lnTo>
                      <a:pt x="19" y="85"/>
                    </a:lnTo>
                    <a:lnTo>
                      <a:pt x="27" y="59"/>
                    </a:lnTo>
                    <a:lnTo>
                      <a:pt x="42" y="6"/>
                    </a:lnTo>
                    <a:lnTo>
                      <a:pt x="42" y="6"/>
                    </a:lnTo>
                    <a:lnTo>
                      <a:pt x="42" y="4"/>
                    </a:lnTo>
                    <a:lnTo>
                      <a:pt x="42" y="2"/>
                    </a:lnTo>
                    <a:lnTo>
                      <a:pt x="40" y="1"/>
                    </a:lnTo>
                    <a:lnTo>
                      <a:pt x="39" y="0"/>
                    </a:lnTo>
                    <a:lnTo>
                      <a:pt x="37" y="0"/>
                    </a:lnTo>
                    <a:lnTo>
                      <a:pt x="35" y="1"/>
                    </a:lnTo>
                    <a:lnTo>
                      <a:pt x="34" y="2"/>
                    </a:lnTo>
                    <a:lnTo>
                      <a:pt x="33" y="3"/>
                    </a:lnTo>
                    <a:lnTo>
                      <a:pt x="33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11" name="Freeform 842"/>
              <p:cNvSpPr/>
              <p:nvPr/>
            </p:nvSpPr>
            <p:spPr bwMode="auto">
              <a:xfrm>
                <a:off x="2509838" y="1725613"/>
                <a:ext cx="14288" cy="53975"/>
              </a:xfrm>
              <a:custGeom>
                <a:avLst/>
                <a:gdLst/>
                <a:ahLst/>
                <a:cxnLst>
                  <a:cxn ang="0">
                    <a:pos x="18" y="5"/>
                  </a:cxn>
                  <a:cxn ang="0">
                    <a:pos x="18" y="5"/>
                  </a:cxn>
                  <a:cxn ang="0">
                    <a:pos x="17" y="16"/>
                  </a:cxn>
                  <a:cxn ang="0">
                    <a:pos x="14" y="27"/>
                  </a:cxn>
                  <a:cxn ang="0">
                    <a:pos x="11" y="37"/>
                  </a:cxn>
                  <a:cxn ang="0">
                    <a:pos x="8" y="49"/>
                  </a:cxn>
                  <a:cxn ang="0">
                    <a:pos x="8" y="49"/>
                  </a:cxn>
                  <a:cxn ang="0">
                    <a:pos x="6" y="61"/>
                  </a:cxn>
                  <a:cxn ang="0">
                    <a:pos x="4" y="73"/>
                  </a:cxn>
                  <a:cxn ang="0">
                    <a:pos x="2" y="86"/>
                  </a:cxn>
                  <a:cxn ang="0">
                    <a:pos x="0" y="98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1" y="102"/>
                  </a:cxn>
                  <a:cxn ang="0">
                    <a:pos x="2" y="103"/>
                  </a:cxn>
                  <a:cxn ang="0">
                    <a:pos x="4" y="104"/>
                  </a:cxn>
                  <a:cxn ang="0">
                    <a:pos x="5" y="104"/>
                  </a:cxn>
                  <a:cxn ang="0">
                    <a:pos x="7" y="104"/>
                  </a:cxn>
                  <a:cxn ang="0">
                    <a:pos x="8" y="102"/>
                  </a:cxn>
                  <a:cxn ang="0">
                    <a:pos x="9" y="101"/>
                  </a:cxn>
                  <a:cxn ang="0">
                    <a:pos x="9" y="101"/>
                  </a:cxn>
                  <a:cxn ang="0">
                    <a:pos x="13" y="76"/>
                  </a:cxn>
                  <a:cxn ang="0">
                    <a:pos x="17" y="51"/>
                  </a:cxn>
                  <a:cxn ang="0">
                    <a:pos x="17" y="51"/>
                  </a:cxn>
                  <a:cxn ang="0">
                    <a:pos x="19" y="39"/>
                  </a:cxn>
                  <a:cxn ang="0">
                    <a:pos x="24" y="28"/>
                  </a:cxn>
                  <a:cxn ang="0">
                    <a:pos x="27" y="16"/>
                  </a:cxn>
                  <a:cxn ang="0">
                    <a:pos x="29" y="5"/>
                  </a:cxn>
                  <a:cxn ang="0">
                    <a:pos x="29" y="5"/>
                  </a:cxn>
                  <a:cxn ang="0">
                    <a:pos x="28" y="3"/>
                  </a:cxn>
                  <a:cxn ang="0">
                    <a:pos x="27" y="1"/>
                  </a:cxn>
                  <a:cxn ang="0">
                    <a:pos x="26" y="1"/>
                  </a:cxn>
                  <a:cxn ang="0">
                    <a:pos x="24" y="0"/>
                  </a:cxn>
                  <a:cxn ang="0">
                    <a:pos x="21" y="1"/>
                  </a:cxn>
                  <a:cxn ang="0">
                    <a:pos x="20" y="1"/>
                  </a:cxn>
                  <a:cxn ang="0">
                    <a:pos x="19" y="3"/>
                  </a:cxn>
                  <a:cxn ang="0">
                    <a:pos x="18" y="5"/>
                  </a:cxn>
                  <a:cxn ang="0">
                    <a:pos x="18" y="5"/>
                  </a:cxn>
                </a:cxnLst>
                <a:rect l="0" t="0" r="r" b="b"/>
                <a:pathLst>
                  <a:path w="29" h="104">
                    <a:moveTo>
                      <a:pt x="18" y="5"/>
                    </a:moveTo>
                    <a:lnTo>
                      <a:pt x="18" y="5"/>
                    </a:lnTo>
                    <a:lnTo>
                      <a:pt x="17" y="16"/>
                    </a:lnTo>
                    <a:lnTo>
                      <a:pt x="14" y="27"/>
                    </a:lnTo>
                    <a:lnTo>
                      <a:pt x="11" y="37"/>
                    </a:lnTo>
                    <a:lnTo>
                      <a:pt x="8" y="49"/>
                    </a:lnTo>
                    <a:lnTo>
                      <a:pt x="8" y="49"/>
                    </a:lnTo>
                    <a:lnTo>
                      <a:pt x="6" y="61"/>
                    </a:lnTo>
                    <a:lnTo>
                      <a:pt x="4" y="73"/>
                    </a:lnTo>
                    <a:lnTo>
                      <a:pt x="2" y="86"/>
                    </a:lnTo>
                    <a:lnTo>
                      <a:pt x="0" y="98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1" y="102"/>
                    </a:lnTo>
                    <a:lnTo>
                      <a:pt x="2" y="103"/>
                    </a:lnTo>
                    <a:lnTo>
                      <a:pt x="4" y="104"/>
                    </a:lnTo>
                    <a:lnTo>
                      <a:pt x="5" y="104"/>
                    </a:lnTo>
                    <a:lnTo>
                      <a:pt x="7" y="104"/>
                    </a:lnTo>
                    <a:lnTo>
                      <a:pt x="8" y="102"/>
                    </a:lnTo>
                    <a:lnTo>
                      <a:pt x="9" y="101"/>
                    </a:lnTo>
                    <a:lnTo>
                      <a:pt x="9" y="101"/>
                    </a:lnTo>
                    <a:lnTo>
                      <a:pt x="13" y="76"/>
                    </a:lnTo>
                    <a:lnTo>
                      <a:pt x="17" y="51"/>
                    </a:lnTo>
                    <a:lnTo>
                      <a:pt x="17" y="51"/>
                    </a:lnTo>
                    <a:lnTo>
                      <a:pt x="19" y="39"/>
                    </a:lnTo>
                    <a:lnTo>
                      <a:pt x="24" y="28"/>
                    </a:lnTo>
                    <a:lnTo>
                      <a:pt x="27" y="16"/>
                    </a:lnTo>
                    <a:lnTo>
                      <a:pt x="29" y="5"/>
                    </a:lnTo>
                    <a:lnTo>
                      <a:pt x="29" y="5"/>
                    </a:lnTo>
                    <a:lnTo>
                      <a:pt x="28" y="3"/>
                    </a:lnTo>
                    <a:lnTo>
                      <a:pt x="27" y="1"/>
                    </a:lnTo>
                    <a:lnTo>
                      <a:pt x="26" y="1"/>
                    </a:lnTo>
                    <a:lnTo>
                      <a:pt x="24" y="0"/>
                    </a:lnTo>
                    <a:lnTo>
                      <a:pt x="21" y="1"/>
                    </a:lnTo>
                    <a:lnTo>
                      <a:pt x="20" y="1"/>
                    </a:lnTo>
                    <a:lnTo>
                      <a:pt x="19" y="3"/>
                    </a:lnTo>
                    <a:lnTo>
                      <a:pt x="18" y="5"/>
                    </a:lnTo>
                    <a:lnTo>
                      <a:pt x="18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12" name="Freeform 843"/>
              <p:cNvSpPr/>
              <p:nvPr/>
            </p:nvSpPr>
            <p:spPr bwMode="auto">
              <a:xfrm>
                <a:off x="2528888" y="1752600"/>
                <a:ext cx="17463" cy="57150"/>
              </a:xfrm>
              <a:custGeom>
                <a:avLst/>
                <a:gdLst/>
                <a:ahLst/>
                <a:cxnLst>
                  <a:cxn ang="0">
                    <a:pos x="24" y="2"/>
                  </a:cxn>
                  <a:cxn ang="0">
                    <a:pos x="24" y="2"/>
                  </a:cxn>
                  <a:cxn ang="0">
                    <a:pos x="20" y="14"/>
                  </a:cxn>
                  <a:cxn ang="0">
                    <a:pos x="16" y="28"/>
                  </a:cxn>
                  <a:cxn ang="0">
                    <a:pos x="9" y="54"/>
                  </a:cxn>
                  <a:cxn ang="0">
                    <a:pos x="9" y="54"/>
                  </a:cxn>
                  <a:cxn ang="0">
                    <a:pos x="3" y="79"/>
                  </a:cxn>
                  <a:cxn ang="0">
                    <a:pos x="1" y="91"/>
                  </a:cxn>
                  <a:cxn ang="0">
                    <a:pos x="0" y="104"/>
                  </a:cxn>
                  <a:cxn ang="0">
                    <a:pos x="0" y="104"/>
                  </a:cxn>
                  <a:cxn ang="0">
                    <a:pos x="0" y="105"/>
                  </a:cxn>
                  <a:cxn ang="0">
                    <a:pos x="1" y="107"/>
                  </a:cxn>
                  <a:cxn ang="0">
                    <a:pos x="2" y="108"/>
                  </a:cxn>
                  <a:cxn ang="0">
                    <a:pos x="4" y="108"/>
                  </a:cxn>
                  <a:cxn ang="0">
                    <a:pos x="6" y="108"/>
                  </a:cxn>
                  <a:cxn ang="0">
                    <a:pos x="7" y="107"/>
                  </a:cxn>
                  <a:cxn ang="0">
                    <a:pos x="8" y="105"/>
                  </a:cxn>
                  <a:cxn ang="0">
                    <a:pos x="9" y="104"/>
                  </a:cxn>
                  <a:cxn ang="0">
                    <a:pos x="9" y="104"/>
                  </a:cxn>
                  <a:cxn ang="0">
                    <a:pos x="10" y="92"/>
                  </a:cxn>
                  <a:cxn ang="0">
                    <a:pos x="12" y="80"/>
                  </a:cxn>
                  <a:cxn ang="0">
                    <a:pos x="19" y="57"/>
                  </a:cxn>
                  <a:cxn ang="0">
                    <a:pos x="19" y="57"/>
                  </a:cxn>
                  <a:cxn ang="0">
                    <a:pos x="22" y="44"/>
                  </a:cxn>
                  <a:cxn ang="0">
                    <a:pos x="25" y="32"/>
                  </a:cxn>
                  <a:cxn ang="0">
                    <a:pos x="28" y="19"/>
                  </a:cxn>
                  <a:cxn ang="0">
                    <a:pos x="32" y="6"/>
                  </a:cxn>
                  <a:cxn ang="0">
                    <a:pos x="32" y="6"/>
                  </a:cxn>
                  <a:cxn ang="0">
                    <a:pos x="33" y="5"/>
                  </a:cxn>
                  <a:cxn ang="0">
                    <a:pos x="32" y="3"/>
                  </a:cxn>
                  <a:cxn ang="0">
                    <a:pos x="30" y="0"/>
                  </a:cxn>
                  <a:cxn ang="0">
                    <a:pos x="28" y="0"/>
                  </a:cxn>
                  <a:cxn ang="0">
                    <a:pos x="27" y="0"/>
                  </a:cxn>
                  <a:cxn ang="0">
                    <a:pos x="25" y="0"/>
                  </a:cxn>
                  <a:cxn ang="0">
                    <a:pos x="24" y="2"/>
                  </a:cxn>
                  <a:cxn ang="0">
                    <a:pos x="24" y="2"/>
                  </a:cxn>
                </a:cxnLst>
                <a:rect l="0" t="0" r="r" b="b"/>
                <a:pathLst>
                  <a:path w="33" h="108">
                    <a:moveTo>
                      <a:pt x="24" y="2"/>
                    </a:moveTo>
                    <a:lnTo>
                      <a:pt x="24" y="2"/>
                    </a:lnTo>
                    <a:lnTo>
                      <a:pt x="20" y="14"/>
                    </a:lnTo>
                    <a:lnTo>
                      <a:pt x="16" y="28"/>
                    </a:lnTo>
                    <a:lnTo>
                      <a:pt x="9" y="54"/>
                    </a:lnTo>
                    <a:lnTo>
                      <a:pt x="9" y="54"/>
                    </a:lnTo>
                    <a:lnTo>
                      <a:pt x="3" y="79"/>
                    </a:lnTo>
                    <a:lnTo>
                      <a:pt x="1" y="91"/>
                    </a:lnTo>
                    <a:lnTo>
                      <a:pt x="0" y="104"/>
                    </a:lnTo>
                    <a:lnTo>
                      <a:pt x="0" y="104"/>
                    </a:lnTo>
                    <a:lnTo>
                      <a:pt x="0" y="105"/>
                    </a:lnTo>
                    <a:lnTo>
                      <a:pt x="1" y="107"/>
                    </a:lnTo>
                    <a:lnTo>
                      <a:pt x="2" y="108"/>
                    </a:lnTo>
                    <a:lnTo>
                      <a:pt x="4" y="108"/>
                    </a:lnTo>
                    <a:lnTo>
                      <a:pt x="6" y="108"/>
                    </a:lnTo>
                    <a:lnTo>
                      <a:pt x="7" y="107"/>
                    </a:lnTo>
                    <a:lnTo>
                      <a:pt x="8" y="105"/>
                    </a:lnTo>
                    <a:lnTo>
                      <a:pt x="9" y="104"/>
                    </a:lnTo>
                    <a:lnTo>
                      <a:pt x="9" y="104"/>
                    </a:lnTo>
                    <a:lnTo>
                      <a:pt x="10" y="92"/>
                    </a:lnTo>
                    <a:lnTo>
                      <a:pt x="12" y="80"/>
                    </a:lnTo>
                    <a:lnTo>
                      <a:pt x="19" y="57"/>
                    </a:lnTo>
                    <a:lnTo>
                      <a:pt x="19" y="57"/>
                    </a:lnTo>
                    <a:lnTo>
                      <a:pt x="22" y="44"/>
                    </a:lnTo>
                    <a:lnTo>
                      <a:pt x="25" y="32"/>
                    </a:lnTo>
                    <a:lnTo>
                      <a:pt x="28" y="19"/>
                    </a:lnTo>
                    <a:lnTo>
                      <a:pt x="32" y="6"/>
                    </a:lnTo>
                    <a:lnTo>
                      <a:pt x="32" y="6"/>
                    </a:lnTo>
                    <a:lnTo>
                      <a:pt x="33" y="5"/>
                    </a:lnTo>
                    <a:lnTo>
                      <a:pt x="32" y="3"/>
                    </a:lnTo>
                    <a:lnTo>
                      <a:pt x="30" y="0"/>
                    </a:lnTo>
                    <a:lnTo>
                      <a:pt x="28" y="0"/>
                    </a:lnTo>
                    <a:lnTo>
                      <a:pt x="27" y="0"/>
                    </a:lnTo>
                    <a:lnTo>
                      <a:pt x="25" y="0"/>
                    </a:lnTo>
                    <a:lnTo>
                      <a:pt x="24" y="2"/>
                    </a:lnTo>
                    <a:lnTo>
                      <a:pt x="24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13" name="Freeform 844"/>
              <p:cNvSpPr/>
              <p:nvPr/>
            </p:nvSpPr>
            <p:spPr bwMode="auto">
              <a:xfrm>
                <a:off x="2557463" y="1774825"/>
                <a:ext cx="11113" cy="52388"/>
              </a:xfrm>
              <a:custGeom>
                <a:avLst/>
                <a:gdLst/>
                <a:ahLst/>
                <a:cxnLst>
                  <a:cxn ang="0">
                    <a:pos x="14" y="4"/>
                  </a:cxn>
                  <a:cxn ang="0">
                    <a:pos x="14" y="4"/>
                  </a:cxn>
                  <a:cxn ang="0">
                    <a:pos x="13" y="15"/>
                  </a:cxn>
                  <a:cxn ang="0">
                    <a:pos x="12" y="27"/>
                  </a:cxn>
                  <a:cxn ang="0">
                    <a:pos x="9" y="50"/>
                  </a:cxn>
                  <a:cxn ang="0">
                    <a:pos x="0" y="93"/>
                  </a:cxn>
                  <a:cxn ang="0">
                    <a:pos x="0" y="93"/>
                  </a:cxn>
                  <a:cxn ang="0">
                    <a:pos x="0" y="95"/>
                  </a:cxn>
                  <a:cxn ang="0">
                    <a:pos x="1" y="97"/>
                  </a:cxn>
                  <a:cxn ang="0">
                    <a:pos x="4" y="99"/>
                  </a:cxn>
                  <a:cxn ang="0">
                    <a:pos x="6" y="99"/>
                  </a:cxn>
                  <a:cxn ang="0">
                    <a:pos x="7" y="99"/>
                  </a:cxn>
                  <a:cxn ang="0">
                    <a:pos x="8" y="98"/>
                  </a:cxn>
                  <a:cxn ang="0">
                    <a:pos x="9" y="96"/>
                  </a:cxn>
                  <a:cxn ang="0">
                    <a:pos x="9" y="96"/>
                  </a:cxn>
                  <a:cxn ang="0">
                    <a:pos x="18" y="51"/>
                  </a:cxn>
                  <a:cxn ang="0">
                    <a:pos x="21" y="28"/>
                  </a:cxn>
                  <a:cxn ang="0">
                    <a:pos x="23" y="17"/>
                  </a:cxn>
                  <a:cxn ang="0">
                    <a:pos x="23" y="4"/>
                  </a:cxn>
                  <a:cxn ang="0">
                    <a:pos x="23" y="4"/>
                  </a:cxn>
                  <a:cxn ang="0">
                    <a:pos x="23" y="3"/>
                  </a:cxn>
                  <a:cxn ang="0">
                    <a:pos x="22" y="1"/>
                  </a:cxn>
                  <a:cxn ang="0">
                    <a:pos x="20" y="0"/>
                  </a:cxn>
                  <a:cxn ang="0">
                    <a:pos x="19" y="0"/>
                  </a:cxn>
                  <a:cxn ang="0">
                    <a:pos x="17" y="0"/>
                  </a:cxn>
                  <a:cxn ang="0">
                    <a:pos x="15" y="1"/>
                  </a:cxn>
                  <a:cxn ang="0">
                    <a:pos x="14" y="3"/>
                  </a:cxn>
                  <a:cxn ang="0">
                    <a:pos x="14" y="4"/>
                  </a:cxn>
                  <a:cxn ang="0">
                    <a:pos x="14" y="4"/>
                  </a:cxn>
                </a:cxnLst>
                <a:rect l="0" t="0" r="r" b="b"/>
                <a:pathLst>
                  <a:path w="23" h="99">
                    <a:moveTo>
                      <a:pt x="14" y="4"/>
                    </a:moveTo>
                    <a:lnTo>
                      <a:pt x="14" y="4"/>
                    </a:lnTo>
                    <a:lnTo>
                      <a:pt x="13" y="15"/>
                    </a:lnTo>
                    <a:lnTo>
                      <a:pt x="12" y="27"/>
                    </a:lnTo>
                    <a:lnTo>
                      <a:pt x="9" y="50"/>
                    </a:lnTo>
                    <a:lnTo>
                      <a:pt x="0" y="93"/>
                    </a:lnTo>
                    <a:lnTo>
                      <a:pt x="0" y="93"/>
                    </a:lnTo>
                    <a:lnTo>
                      <a:pt x="0" y="95"/>
                    </a:lnTo>
                    <a:lnTo>
                      <a:pt x="1" y="97"/>
                    </a:lnTo>
                    <a:lnTo>
                      <a:pt x="4" y="99"/>
                    </a:lnTo>
                    <a:lnTo>
                      <a:pt x="6" y="99"/>
                    </a:lnTo>
                    <a:lnTo>
                      <a:pt x="7" y="99"/>
                    </a:lnTo>
                    <a:lnTo>
                      <a:pt x="8" y="98"/>
                    </a:lnTo>
                    <a:lnTo>
                      <a:pt x="9" y="96"/>
                    </a:lnTo>
                    <a:lnTo>
                      <a:pt x="9" y="96"/>
                    </a:lnTo>
                    <a:lnTo>
                      <a:pt x="18" y="51"/>
                    </a:lnTo>
                    <a:lnTo>
                      <a:pt x="21" y="28"/>
                    </a:lnTo>
                    <a:lnTo>
                      <a:pt x="23" y="17"/>
                    </a:lnTo>
                    <a:lnTo>
                      <a:pt x="23" y="4"/>
                    </a:lnTo>
                    <a:lnTo>
                      <a:pt x="23" y="4"/>
                    </a:lnTo>
                    <a:lnTo>
                      <a:pt x="23" y="3"/>
                    </a:lnTo>
                    <a:lnTo>
                      <a:pt x="22" y="1"/>
                    </a:lnTo>
                    <a:lnTo>
                      <a:pt x="20" y="0"/>
                    </a:lnTo>
                    <a:lnTo>
                      <a:pt x="19" y="0"/>
                    </a:lnTo>
                    <a:lnTo>
                      <a:pt x="17" y="0"/>
                    </a:lnTo>
                    <a:lnTo>
                      <a:pt x="15" y="1"/>
                    </a:lnTo>
                    <a:lnTo>
                      <a:pt x="14" y="3"/>
                    </a:lnTo>
                    <a:lnTo>
                      <a:pt x="14" y="4"/>
                    </a:lnTo>
                    <a:lnTo>
                      <a:pt x="14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14" name="Freeform 847"/>
              <p:cNvSpPr/>
              <p:nvPr/>
            </p:nvSpPr>
            <p:spPr bwMode="auto">
              <a:xfrm>
                <a:off x="2640013" y="1768475"/>
                <a:ext cx="7938" cy="57150"/>
              </a:xfrm>
              <a:custGeom>
                <a:avLst/>
                <a:gdLst/>
                <a:ahLst/>
                <a:cxnLst>
                  <a:cxn ang="0">
                    <a:pos x="13" y="73"/>
                  </a:cxn>
                  <a:cxn ang="0">
                    <a:pos x="13" y="73"/>
                  </a:cxn>
                  <a:cxn ang="0">
                    <a:pos x="14" y="39"/>
                  </a:cxn>
                  <a:cxn ang="0">
                    <a:pos x="13" y="5"/>
                  </a:cxn>
                  <a:cxn ang="0">
                    <a:pos x="13" y="5"/>
                  </a:cxn>
                  <a:cxn ang="0">
                    <a:pos x="13" y="3"/>
                  </a:cxn>
                  <a:cxn ang="0">
                    <a:pos x="12" y="1"/>
                  </a:cxn>
                  <a:cxn ang="0">
                    <a:pos x="11" y="1"/>
                  </a:cxn>
                  <a:cxn ang="0">
                    <a:pos x="9" y="0"/>
                  </a:cxn>
                  <a:cxn ang="0">
                    <a:pos x="7" y="1"/>
                  </a:cxn>
                  <a:cxn ang="0">
                    <a:pos x="6" y="1"/>
                  </a:cxn>
                  <a:cxn ang="0">
                    <a:pos x="5" y="3"/>
                  </a:cxn>
                  <a:cxn ang="0">
                    <a:pos x="4" y="5"/>
                  </a:cxn>
                  <a:cxn ang="0">
                    <a:pos x="4" y="5"/>
                  </a:cxn>
                  <a:cxn ang="0">
                    <a:pos x="4" y="58"/>
                  </a:cxn>
                  <a:cxn ang="0">
                    <a:pos x="4" y="58"/>
                  </a:cxn>
                  <a:cxn ang="0">
                    <a:pos x="5" y="80"/>
                  </a:cxn>
                  <a:cxn ang="0">
                    <a:pos x="4" y="94"/>
                  </a:cxn>
                  <a:cxn ang="0">
                    <a:pos x="3" y="98"/>
                  </a:cxn>
                  <a:cxn ang="0">
                    <a:pos x="2" y="100"/>
                  </a:cxn>
                  <a:cxn ang="0">
                    <a:pos x="2" y="100"/>
                  </a:cxn>
                  <a:cxn ang="0">
                    <a:pos x="0" y="101"/>
                  </a:cxn>
                  <a:cxn ang="0">
                    <a:pos x="0" y="103"/>
                  </a:cxn>
                  <a:cxn ang="0">
                    <a:pos x="0" y="105"/>
                  </a:cxn>
                  <a:cxn ang="0">
                    <a:pos x="0" y="106"/>
                  </a:cxn>
                  <a:cxn ang="0">
                    <a:pos x="1" y="108"/>
                  </a:cxn>
                  <a:cxn ang="0">
                    <a:pos x="3" y="108"/>
                  </a:cxn>
                  <a:cxn ang="0">
                    <a:pos x="5" y="109"/>
                  </a:cxn>
                  <a:cxn ang="0">
                    <a:pos x="7" y="108"/>
                  </a:cxn>
                  <a:cxn ang="0">
                    <a:pos x="7" y="108"/>
                  </a:cxn>
                  <a:cxn ang="0">
                    <a:pos x="9" y="106"/>
                  </a:cxn>
                  <a:cxn ang="0">
                    <a:pos x="11" y="102"/>
                  </a:cxn>
                  <a:cxn ang="0">
                    <a:pos x="12" y="97"/>
                  </a:cxn>
                  <a:cxn ang="0">
                    <a:pos x="13" y="91"/>
                  </a:cxn>
                  <a:cxn ang="0">
                    <a:pos x="13" y="81"/>
                  </a:cxn>
                  <a:cxn ang="0">
                    <a:pos x="13" y="73"/>
                  </a:cxn>
                  <a:cxn ang="0">
                    <a:pos x="13" y="73"/>
                  </a:cxn>
                </a:cxnLst>
                <a:rect l="0" t="0" r="r" b="b"/>
                <a:pathLst>
                  <a:path w="14" h="109">
                    <a:moveTo>
                      <a:pt x="13" y="73"/>
                    </a:moveTo>
                    <a:lnTo>
                      <a:pt x="13" y="73"/>
                    </a:lnTo>
                    <a:lnTo>
                      <a:pt x="14" y="39"/>
                    </a:lnTo>
                    <a:lnTo>
                      <a:pt x="13" y="5"/>
                    </a:lnTo>
                    <a:lnTo>
                      <a:pt x="13" y="5"/>
                    </a:lnTo>
                    <a:lnTo>
                      <a:pt x="13" y="3"/>
                    </a:lnTo>
                    <a:lnTo>
                      <a:pt x="12" y="1"/>
                    </a:lnTo>
                    <a:lnTo>
                      <a:pt x="11" y="1"/>
                    </a:lnTo>
                    <a:lnTo>
                      <a:pt x="9" y="0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3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4" y="58"/>
                    </a:lnTo>
                    <a:lnTo>
                      <a:pt x="4" y="58"/>
                    </a:lnTo>
                    <a:lnTo>
                      <a:pt x="5" y="80"/>
                    </a:lnTo>
                    <a:lnTo>
                      <a:pt x="4" y="94"/>
                    </a:lnTo>
                    <a:lnTo>
                      <a:pt x="3" y="98"/>
                    </a:lnTo>
                    <a:lnTo>
                      <a:pt x="2" y="100"/>
                    </a:lnTo>
                    <a:lnTo>
                      <a:pt x="2" y="100"/>
                    </a:lnTo>
                    <a:lnTo>
                      <a:pt x="0" y="101"/>
                    </a:lnTo>
                    <a:lnTo>
                      <a:pt x="0" y="103"/>
                    </a:lnTo>
                    <a:lnTo>
                      <a:pt x="0" y="105"/>
                    </a:lnTo>
                    <a:lnTo>
                      <a:pt x="0" y="106"/>
                    </a:lnTo>
                    <a:lnTo>
                      <a:pt x="1" y="108"/>
                    </a:lnTo>
                    <a:lnTo>
                      <a:pt x="3" y="108"/>
                    </a:lnTo>
                    <a:lnTo>
                      <a:pt x="5" y="109"/>
                    </a:lnTo>
                    <a:lnTo>
                      <a:pt x="7" y="108"/>
                    </a:lnTo>
                    <a:lnTo>
                      <a:pt x="7" y="108"/>
                    </a:lnTo>
                    <a:lnTo>
                      <a:pt x="9" y="106"/>
                    </a:lnTo>
                    <a:lnTo>
                      <a:pt x="11" y="102"/>
                    </a:lnTo>
                    <a:lnTo>
                      <a:pt x="12" y="97"/>
                    </a:lnTo>
                    <a:lnTo>
                      <a:pt x="13" y="91"/>
                    </a:lnTo>
                    <a:lnTo>
                      <a:pt x="13" y="81"/>
                    </a:lnTo>
                    <a:lnTo>
                      <a:pt x="13" y="73"/>
                    </a:lnTo>
                    <a:lnTo>
                      <a:pt x="13" y="7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15" name="Freeform 848"/>
              <p:cNvSpPr/>
              <p:nvPr/>
            </p:nvSpPr>
            <p:spPr bwMode="auto">
              <a:xfrm>
                <a:off x="2665413" y="1757363"/>
                <a:ext cx="19050" cy="52388"/>
              </a:xfrm>
              <a:custGeom>
                <a:avLst/>
                <a:gdLst/>
                <a:ahLst/>
                <a:cxnLst>
                  <a:cxn ang="0">
                    <a:pos x="28" y="4"/>
                  </a:cxn>
                  <a:cxn ang="0">
                    <a:pos x="28" y="4"/>
                  </a:cxn>
                  <a:cxn ang="0">
                    <a:pos x="27" y="14"/>
                  </a:cxn>
                  <a:cxn ang="0">
                    <a:pos x="24" y="24"/>
                  </a:cxn>
                  <a:cxn ang="0">
                    <a:pos x="20" y="33"/>
                  </a:cxn>
                  <a:cxn ang="0">
                    <a:pos x="17" y="42"/>
                  </a:cxn>
                  <a:cxn ang="0">
                    <a:pos x="17" y="42"/>
                  </a:cxn>
                  <a:cxn ang="0">
                    <a:pos x="13" y="56"/>
                  </a:cxn>
                  <a:cxn ang="0">
                    <a:pos x="8" y="68"/>
                  </a:cxn>
                  <a:cxn ang="0">
                    <a:pos x="4" y="81"/>
                  </a:cxn>
                  <a:cxn ang="0">
                    <a:pos x="0" y="93"/>
                  </a:cxn>
                  <a:cxn ang="0">
                    <a:pos x="0" y="93"/>
                  </a:cxn>
                  <a:cxn ang="0">
                    <a:pos x="0" y="95"/>
                  </a:cxn>
                  <a:cxn ang="0">
                    <a:pos x="0" y="97"/>
                  </a:cxn>
                  <a:cxn ang="0">
                    <a:pos x="1" y="98"/>
                  </a:cxn>
                  <a:cxn ang="0">
                    <a:pos x="3" y="99"/>
                  </a:cxn>
                  <a:cxn ang="0">
                    <a:pos x="5" y="99"/>
                  </a:cxn>
                  <a:cxn ang="0">
                    <a:pos x="6" y="99"/>
                  </a:cxn>
                  <a:cxn ang="0">
                    <a:pos x="8" y="98"/>
                  </a:cxn>
                  <a:cxn ang="0">
                    <a:pos x="9" y="96"/>
                  </a:cxn>
                  <a:cxn ang="0">
                    <a:pos x="9" y="96"/>
                  </a:cxn>
                  <a:cxn ang="0">
                    <a:pos x="13" y="85"/>
                  </a:cxn>
                  <a:cxn ang="0">
                    <a:pos x="17" y="73"/>
                  </a:cxn>
                  <a:cxn ang="0">
                    <a:pos x="26" y="51"/>
                  </a:cxn>
                  <a:cxn ang="0">
                    <a:pos x="30" y="39"/>
                  </a:cxn>
                  <a:cxn ang="0">
                    <a:pos x="33" y="28"/>
                  </a:cxn>
                  <a:cxn ang="0">
                    <a:pos x="36" y="16"/>
                  </a:cxn>
                  <a:cxn ang="0">
                    <a:pos x="37" y="4"/>
                  </a:cxn>
                  <a:cxn ang="0">
                    <a:pos x="37" y="4"/>
                  </a:cxn>
                  <a:cxn ang="0">
                    <a:pos x="37" y="2"/>
                  </a:cxn>
                  <a:cxn ang="0">
                    <a:pos x="36" y="1"/>
                  </a:cxn>
                  <a:cxn ang="0">
                    <a:pos x="35" y="0"/>
                  </a:cxn>
                  <a:cxn ang="0">
                    <a:pos x="33" y="0"/>
                  </a:cxn>
                  <a:cxn ang="0">
                    <a:pos x="31" y="0"/>
                  </a:cxn>
                  <a:cxn ang="0">
                    <a:pos x="30" y="1"/>
                  </a:cxn>
                  <a:cxn ang="0">
                    <a:pos x="29" y="2"/>
                  </a:cxn>
                  <a:cxn ang="0">
                    <a:pos x="28" y="4"/>
                  </a:cxn>
                  <a:cxn ang="0">
                    <a:pos x="28" y="4"/>
                  </a:cxn>
                </a:cxnLst>
                <a:rect l="0" t="0" r="r" b="b"/>
                <a:pathLst>
                  <a:path w="37" h="99">
                    <a:moveTo>
                      <a:pt x="28" y="4"/>
                    </a:moveTo>
                    <a:lnTo>
                      <a:pt x="28" y="4"/>
                    </a:lnTo>
                    <a:lnTo>
                      <a:pt x="27" y="14"/>
                    </a:lnTo>
                    <a:lnTo>
                      <a:pt x="24" y="24"/>
                    </a:lnTo>
                    <a:lnTo>
                      <a:pt x="20" y="33"/>
                    </a:lnTo>
                    <a:lnTo>
                      <a:pt x="17" y="42"/>
                    </a:lnTo>
                    <a:lnTo>
                      <a:pt x="17" y="42"/>
                    </a:lnTo>
                    <a:lnTo>
                      <a:pt x="13" y="56"/>
                    </a:lnTo>
                    <a:lnTo>
                      <a:pt x="8" y="68"/>
                    </a:lnTo>
                    <a:lnTo>
                      <a:pt x="4" y="81"/>
                    </a:lnTo>
                    <a:lnTo>
                      <a:pt x="0" y="93"/>
                    </a:lnTo>
                    <a:lnTo>
                      <a:pt x="0" y="93"/>
                    </a:lnTo>
                    <a:lnTo>
                      <a:pt x="0" y="95"/>
                    </a:lnTo>
                    <a:lnTo>
                      <a:pt x="0" y="97"/>
                    </a:lnTo>
                    <a:lnTo>
                      <a:pt x="1" y="98"/>
                    </a:lnTo>
                    <a:lnTo>
                      <a:pt x="3" y="99"/>
                    </a:lnTo>
                    <a:lnTo>
                      <a:pt x="5" y="99"/>
                    </a:lnTo>
                    <a:lnTo>
                      <a:pt x="6" y="99"/>
                    </a:lnTo>
                    <a:lnTo>
                      <a:pt x="8" y="98"/>
                    </a:lnTo>
                    <a:lnTo>
                      <a:pt x="9" y="96"/>
                    </a:lnTo>
                    <a:lnTo>
                      <a:pt x="9" y="96"/>
                    </a:lnTo>
                    <a:lnTo>
                      <a:pt x="13" y="85"/>
                    </a:lnTo>
                    <a:lnTo>
                      <a:pt x="17" y="73"/>
                    </a:lnTo>
                    <a:lnTo>
                      <a:pt x="26" y="51"/>
                    </a:lnTo>
                    <a:lnTo>
                      <a:pt x="30" y="39"/>
                    </a:lnTo>
                    <a:lnTo>
                      <a:pt x="33" y="28"/>
                    </a:lnTo>
                    <a:lnTo>
                      <a:pt x="36" y="16"/>
                    </a:lnTo>
                    <a:lnTo>
                      <a:pt x="37" y="4"/>
                    </a:lnTo>
                    <a:lnTo>
                      <a:pt x="37" y="4"/>
                    </a:lnTo>
                    <a:lnTo>
                      <a:pt x="37" y="2"/>
                    </a:lnTo>
                    <a:lnTo>
                      <a:pt x="36" y="1"/>
                    </a:lnTo>
                    <a:lnTo>
                      <a:pt x="35" y="0"/>
                    </a:lnTo>
                    <a:lnTo>
                      <a:pt x="33" y="0"/>
                    </a:lnTo>
                    <a:lnTo>
                      <a:pt x="31" y="0"/>
                    </a:lnTo>
                    <a:lnTo>
                      <a:pt x="30" y="1"/>
                    </a:lnTo>
                    <a:lnTo>
                      <a:pt x="29" y="2"/>
                    </a:lnTo>
                    <a:lnTo>
                      <a:pt x="28" y="4"/>
                    </a:lnTo>
                    <a:lnTo>
                      <a:pt x="28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16" name="Freeform 849"/>
              <p:cNvSpPr/>
              <p:nvPr/>
            </p:nvSpPr>
            <p:spPr bwMode="auto">
              <a:xfrm>
                <a:off x="2697163" y="1725613"/>
                <a:ext cx="15875" cy="52388"/>
              </a:xfrm>
              <a:custGeom>
                <a:avLst/>
                <a:gdLst/>
                <a:ahLst/>
                <a:cxnLst>
                  <a:cxn ang="0">
                    <a:pos x="15" y="91"/>
                  </a:cxn>
                  <a:cxn ang="0">
                    <a:pos x="15" y="91"/>
                  </a:cxn>
                  <a:cxn ang="0">
                    <a:pos x="20" y="82"/>
                  </a:cxn>
                  <a:cxn ang="0">
                    <a:pos x="24" y="71"/>
                  </a:cxn>
                  <a:cxn ang="0">
                    <a:pos x="27" y="61"/>
                  </a:cxn>
                  <a:cxn ang="0">
                    <a:pos x="28" y="50"/>
                  </a:cxn>
                  <a:cxn ang="0">
                    <a:pos x="29" y="38"/>
                  </a:cxn>
                  <a:cxn ang="0">
                    <a:pos x="29" y="27"/>
                  </a:cxn>
                  <a:cxn ang="0">
                    <a:pos x="29" y="5"/>
                  </a:cxn>
                  <a:cxn ang="0">
                    <a:pos x="29" y="5"/>
                  </a:cxn>
                  <a:cxn ang="0">
                    <a:pos x="28" y="3"/>
                  </a:cxn>
                  <a:cxn ang="0">
                    <a:pos x="27" y="1"/>
                  </a:cxn>
                  <a:cxn ang="0">
                    <a:pos x="26" y="1"/>
                  </a:cxn>
                  <a:cxn ang="0">
                    <a:pos x="24" y="0"/>
                  </a:cxn>
                  <a:cxn ang="0">
                    <a:pos x="22" y="1"/>
                  </a:cxn>
                  <a:cxn ang="0">
                    <a:pos x="21" y="1"/>
                  </a:cxn>
                  <a:cxn ang="0">
                    <a:pos x="20" y="3"/>
                  </a:cxn>
                  <a:cxn ang="0">
                    <a:pos x="20" y="5"/>
                  </a:cxn>
                  <a:cxn ang="0">
                    <a:pos x="20" y="5"/>
                  </a:cxn>
                  <a:cxn ang="0">
                    <a:pos x="20" y="26"/>
                  </a:cxn>
                  <a:cxn ang="0">
                    <a:pos x="19" y="47"/>
                  </a:cxn>
                  <a:cxn ang="0">
                    <a:pos x="18" y="58"/>
                  </a:cxn>
                  <a:cxn ang="0">
                    <a:pos x="16" y="67"/>
                  </a:cxn>
                  <a:cxn ang="0">
                    <a:pos x="11" y="76"/>
                  </a:cxn>
                  <a:cxn ang="0">
                    <a:pos x="6" y="86"/>
                  </a:cxn>
                  <a:cxn ang="0">
                    <a:pos x="6" y="86"/>
                  </a:cxn>
                  <a:cxn ang="0">
                    <a:pos x="3" y="87"/>
                  </a:cxn>
                  <a:cxn ang="0">
                    <a:pos x="2" y="89"/>
                  </a:cxn>
                  <a:cxn ang="0">
                    <a:pos x="1" y="91"/>
                  </a:cxn>
                  <a:cxn ang="0">
                    <a:pos x="0" y="95"/>
                  </a:cxn>
                  <a:cxn ang="0">
                    <a:pos x="0" y="95"/>
                  </a:cxn>
                  <a:cxn ang="0">
                    <a:pos x="1" y="97"/>
                  </a:cxn>
                  <a:cxn ang="0">
                    <a:pos x="3" y="99"/>
                  </a:cxn>
                  <a:cxn ang="0">
                    <a:pos x="6" y="99"/>
                  </a:cxn>
                  <a:cxn ang="0">
                    <a:pos x="8" y="98"/>
                  </a:cxn>
                  <a:cxn ang="0">
                    <a:pos x="8" y="98"/>
                  </a:cxn>
                  <a:cxn ang="0">
                    <a:pos x="11" y="94"/>
                  </a:cxn>
                  <a:cxn ang="0">
                    <a:pos x="11" y="94"/>
                  </a:cxn>
                  <a:cxn ang="0">
                    <a:pos x="14" y="93"/>
                  </a:cxn>
                  <a:cxn ang="0">
                    <a:pos x="15" y="91"/>
                  </a:cxn>
                  <a:cxn ang="0">
                    <a:pos x="15" y="91"/>
                  </a:cxn>
                </a:cxnLst>
                <a:rect l="0" t="0" r="r" b="b"/>
                <a:pathLst>
                  <a:path w="29" h="99">
                    <a:moveTo>
                      <a:pt x="15" y="91"/>
                    </a:moveTo>
                    <a:lnTo>
                      <a:pt x="15" y="91"/>
                    </a:lnTo>
                    <a:lnTo>
                      <a:pt x="20" y="82"/>
                    </a:lnTo>
                    <a:lnTo>
                      <a:pt x="24" y="71"/>
                    </a:lnTo>
                    <a:lnTo>
                      <a:pt x="27" y="61"/>
                    </a:lnTo>
                    <a:lnTo>
                      <a:pt x="28" y="50"/>
                    </a:lnTo>
                    <a:lnTo>
                      <a:pt x="29" y="38"/>
                    </a:lnTo>
                    <a:lnTo>
                      <a:pt x="29" y="27"/>
                    </a:lnTo>
                    <a:lnTo>
                      <a:pt x="29" y="5"/>
                    </a:lnTo>
                    <a:lnTo>
                      <a:pt x="29" y="5"/>
                    </a:lnTo>
                    <a:lnTo>
                      <a:pt x="28" y="3"/>
                    </a:lnTo>
                    <a:lnTo>
                      <a:pt x="27" y="1"/>
                    </a:lnTo>
                    <a:lnTo>
                      <a:pt x="26" y="1"/>
                    </a:lnTo>
                    <a:lnTo>
                      <a:pt x="24" y="0"/>
                    </a:lnTo>
                    <a:lnTo>
                      <a:pt x="22" y="1"/>
                    </a:lnTo>
                    <a:lnTo>
                      <a:pt x="21" y="1"/>
                    </a:lnTo>
                    <a:lnTo>
                      <a:pt x="20" y="3"/>
                    </a:lnTo>
                    <a:lnTo>
                      <a:pt x="20" y="5"/>
                    </a:lnTo>
                    <a:lnTo>
                      <a:pt x="20" y="5"/>
                    </a:lnTo>
                    <a:lnTo>
                      <a:pt x="20" y="26"/>
                    </a:lnTo>
                    <a:lnTo>
                      <a:pt x="19" y="47"/>
                    </a:lnTo>
                    <a:lnTo>
                      <a:pt x="18" y="58"/>
                    </a:lnTo>
                    <a:lnTo>
                      <a:pt x="16" y="67"/>
                    </a:lnTo>
                    <a:lnTo>
                      <a:pt x="11" y="76"/>
                    </a:lnTo>
                    <a:lnTo>
                      <a:pt x="6" y="86"/>
                    </a:lnTo>
                    <a:lnTo>
                      <a:pt x="6" y="86"/>
                    </a:lnTo>
                    <a:lnTo>
                      <a:pt x="3" y="87"/>
                    </a:lnTo>
                    <a:lnTo>
                      <a:pt x="2" y="89"/>
                    </a:lnTo>
                    <a:lnTo>
                      <a:pt x="1" y="91"/>
                    </a:lnTo>
                    <a:lnTo>
                      <a:pt x="0" y="95"/>
                    </a:lnTo>
                    <a:lnTo>
                      <a:pt x="0" y="95"/>
                    </a:lnTo>
                    <a:lnTo>
                      <a:pt x="1" y="97"/>
                    </a:lnTo>
                    <a:lnTo>
                      <a:pt x="3" y="99"/>
                    </a:lnTo>
                    <a:lnTo>
                      <a:pt x="6" y="99"/>
                    </a:lnTo>
                    <a:lnTo>
                      <a:pt x="8" y="98"/>
                    </a:lnTo>
                    <a:lnTo>
                      <a:pt x="8" y="98"/>
                    </a:lnTo>
                    <a:lnTo>
                      <a:pt x="11" y="94"/>
                    </a:lnTo>
                    <a:lnTo>
                      <a:pt x="11" y="94"/>
                    </a:lnTo>
                    <a:lnTo>
                      <a:pt x="14" y="93"/>
                    </a:lnTo>
                    <a:lnTo>
                      <a:pt x="15" y="91"/>
                    </a:lnTo>
                    <a:lnTo>
                      <a:pt x="15" y="9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17" name="Freeform 850"/>
              <p:cNvSpPr/>
              <p:nvPr/>
            </p:nvSpPr>
            <p:spPr bwMode="auto">
              <a:xfrm>
                <a:off x="2732088" y="1708150"/>
                <a:ext cx="11113" cy="53975"/>
              </a:xfrm>
              <a:custGeom>
                <a:avLst/>
                <a:gdLst/>
                <a:ahLst/>
                <a:cxnLst>
                  <a:cxn ang="0">
                    <a:pos x="20" y="5"/>
                  </a:cxn>
                  <a:cxn ang="0">
                    <a:pos x="20" y="5"/>
                  </a:cxn>
                  <a:cxn ang="0">
                    <a:pos x="19" y="3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14" y="0"/>
                  </a:cxn>
                  <a:cxn ang="0">
                    <a:pos x="12" y="1"/>
                  </a:cxn>
                  <a:cxn ang="0">
                    <a:pos x="11" y="3"/>
                  </a:cxn>
                  <a:cxn ang="0">
                    <a:pos x="11" y="5"/>
                  </a:cxn>
                  <a:cxn ang="0">
                    <a:pos x="11" y="5"/>
                  </a:cxn>
                  <a:cxn ang="0">
                    <a:pos x="12" y="28"/>
                  </a:cxn>
                  <a:cxn ang="0">
                    <a:pos x="13" y="53"/>
                  </a:cxn>
                  <a:cxn ang="0">
                    <a:pos x="13" y="64"/>
                  </a:cxn>
                  <a:cxn ang="0">
                    <a:pos x="11" y="75"/>
                  </a:cxn>
                  <a:cxn ang="0">
                    <a:pos x="7" y="87"/>
                  </a:cxn>
                  <a:cxn ang="0">
                    <a:pos x="4" y="92"/>
                  </a:cxn>
                  <a:cxn ang="0">
                    <a:pos x="1" y="97"/>
                  </a:cxn>
                  <a:cxn ang="0">
                    <a:pos x="1" y="97"/>
                  </a:cxn>
                  <a:cxn ang="0">
                    <a:pos x="0" y="99"/>
                  </a:cxn>
                  <a:cxn ang="0">
                    <a:pos x="0" y="100"/>
                  </a:cxn>
                  <a:cxn ang="0">
                    <a:pos x="1" y="102"/>
                  </a:cxn>
                  <a:cxn ang="0">
                    <a:pos x="3" y="103"/>
                  </a:cxn>
                  <a:cxn ang="0">
                    <a:pos x="6" y="104"/>
                  </a:cxn>
                  <a:cxn ang="0">
                    <a:pos x="8" y="103"/>
                  </a:cxn>
                  <a:cxn ang="0">
                    <a:pos x="10" y="102"/>
                  </a:cxn>
                  <a:cxn ang="0">
                    <a:pos x="10" y="102"/>
                  </a:cxn>
                  <a:cxn ang="0">
                    <a:pos x="13" y="96"/>
                  </a:cxn>
                  <a:cxn ang="0">
                    <a:pos x="16" y="91"/>
                  </a:cxn>
                  <a:cxn ang="0">
                    <a:pos x="20" y="79"/>
                  </a:cxn>
                  <a:cxn ang="0">
                    <a:pos x="22" y="67"/>
                  </a:cxn>
                  <a:cxn ang="0">
                    <a:pos x="22" y="55"/>
                  </a:cxn>
                  <a:cxn ang="0">
                    <a:pos x="22" y="42"/>
                  </a:cxn>
                  <a:cxn ang="0">
                    <a:pos x="21" y="29"/>
                  </a:cxn>
                  <a:cxn ang="0">
                    <a:pos x="20" y="5"/>
                  </a:cxn>
                  <a:cxn ang="0">
                    <a:pos x="20" y="5"/>
                  </a:cxn>
                </a:cxnLst>
                <a:rect l="0" t="0" r="r" b="b"/>
                <a:pathLst>
                  <a:path w="22" h="104">
                    <a:moveTo>
                      <a:pt x="20" y="5"/>
                    </a:moveTo>
                    <a:lnTo>
                      <a:pt x="20" y="5"/>
                    </a:lnTo>
                    <a:lnTo>
                      <a:pt x="19" y="3"/>
                    </a:lnTo>
                    <a:lnTo>
                      <a:pt x="18" y="1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4" y="0"/>
                    </a:lnTo>
                    <a:lnTo>
                      <a:pt x="12" y="1"/>
                    </a:lnTo>
                    <a:lnTo>
                      <a:pt x="11" y="3"/>
                    </a:lnTo>
                    <a:lnTo>
                      <a:pt x="11" y="5"/>
                    </a:lnTo>
                    <a:lnTo>
                      <a:pt x="11" y="5"/>
                    </a:lnTo>
                    <a:lnTo>
                      <a:pt x="12" y="28"/>
                    </a:lnTo>
                    <a:lnTo>
                      <a:pt x="13" y="53"/>
                    </a:lnTo>
                    <a:lnTo>
                      <a:pt x="13" y="64"/>
                    </a:lnTo>
                    <a:lnTo>
                      <a:pt x="11" y="75"/>
                    </a:lnTo>
                    <a:lnTo>
                      <a:pt x="7" y="87"/>
                    </a:lnTo>
                    <a:lnTo>
                      <a:pt x="4" y="92"/>
                    </a:lnTo>
                    <a:lnTo>
                      <a:pt x="1" y="97"/>
                    </a:lnTo>
                    <a:lnTo>
                      <a:pt x="1" y="97"/>
                    </a:lnTo>
                    <a:lnTo>
                      <a:pt x="0" y="99"/>
                    </a:lnTo>
                    <a:lnTo>
                      <a:pt x="0" y="100"/>
                    </a:lnTo>
                    <a:lnTo>
                      <a:pt x="1" y="102"/>
                    </a:lnTo>
                    <a:lnTo>
                      <a:pt x="3" y="103"/>
                    </a:lnTo>
                    <a:lnTo>
                      <a:pt x="6" y="104"/>
                    </a:lnTo>
                    <a:lnTo>
                      <a:pt x="8" y="103"/>
                    </a:lnTo>
                    <a:lnTo>
                      <a:pt x="10" y="102"/>
                    </a:lnTo>
                    <a:lnTo>
                      <a:pt x="10" y="102"/>
                    </a:lnTo>
                    <a:lnTo>
                      <a:pt x="13" y="96"/>
                    </a:lnTo>
                    <a:lnTo>
                      <a:pt x="16" y="91"/>
                    </a:lnTo>
                    <a:lnTo>
                      <a:pt x="20" y="79"/>
                    </a:lnTo>
                    <a:lnTo>
                      <a:pt x="22" y="67"/>
                    </a:lnTo>
                    <a:lnTo>
                      <a:pt x="22" y="55"/>
                    </a:lnTo>
                    <a:lnTo>
                      <a:pt x="22" y="42"/>
                    </a:lnTo>
                    <a:lnTo>
                      <a:pt x="21" y="29"/>
                    </a:lnTo>
                    <a:lnTo>
                      <a:pt x="20" y="5"/>
                    </a:lnTo>
                    <a:lnTo>
                      <a:pt x="20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18" name="Freeform 851"/>
              <p:cNvSpPr/>
              <p:nvPr/>
            </p:nvSpPr>
            <p:spPr bwMode="auto">
              <a:xfrm>
                <a:off x="2765425" y="1674813"/>
                <a:ext cx="7938" cy="55563"/>
              </a:xfrm>
              <a:custGeom>
                <a:avLst/>
                <a:gdLst/>
                <a:ahLst/>
                <a:cxnLst>
                  <a:cxn ang="0">
                    <a:pos x="15" y="94"/>
                  </a:cxn>
                  <a:cxn ang="0">
                    <a:pos x="15" y="94"/>
                  </a:cxn>
                  <a:cxn ang="0">
                    <a:pos x="14" y="72"/>
                  </a:cxn>
                  <a:cxn ang="0">
                    <a:pos x="12" y="50"/>
                  </a:cxn>
                  <a:cxn ang="0">
                    <a:pos x="11" y="27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9" y="3"/>
                  </a:cxn>
                  <a:cxn ang="0">
                    <a:pos x="8" y="2"/>
                  </a:cxn>
                  <a:cxn ang="0">
                    <a:pos x="6" y="1"/>
                  </a:cxn>
                  <a:cxn ang="0">
                    <a:pos x="5" y="0"/>
                  </a:cxn>
                  <a:cxn ang="0">
                    <a:pos x="3" y="1"/>
                  </a:cxn>
                  <a:cxn ang="0">
                    <a:pos x="2" y="2"/>
                  </a:cxn>
                  <a:cxn ang="0">
                    <a:pos x="1" y="3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1" y="29"/>
                  </a:cxn>
                  <a:cxn ang="0">
                    <a:pos x="2" y="53"/>
                  </a:cxn>
                  <a:cxn ang="0">
                    <a:pos x="4" y="76"/>
                  </a:cxn>
                  <a:cxn ang="0">
                    <a:pos x="5" y="100"/>
                  </a:cxn>
                  <a:cxn ang="0">
                    <a:pos x="5" y="100"/>
                  </a:cxn>
                  <a:cxn ang="0">
                    <a:pos x="5" y="102"/>
                  </a:cxn>
                  <a:cxn ang="0">
                    <a:pos x="6" y="103"/>
                  </a:cxn>
                  <a:cxn ang="0">
                    <a:pos x="8" y="104"/>
                  </a:cxn>
                  <a:cxn ang="0">
                    <a:pos x="9" y="104"/>
                  </a:cxn>
                  <a:cxn ang="0">
                    <a:pos x="12" y="104"/>
                  </a:cxn>
                  <a:cxn ang="0">
                    <a:pos x="13" y="103"/>
                  </a:cxn>
                  <a:cxn ang="0">
                    <a:pos x="15" y="102"/>
                  </a:cxn>
                  <a:cxn ang="0">
                    <a:pos x="15" y="100"/>
                  </a:cxn>
                  <a:cxn ang="0">
                    <a:pos x="15" y="95"/>
                  </a:cxn>
                  <a:cxn ang="0">
                    <a:pos x="15" y="95"/>
                  </a:cxn>
                  <a:cxn ang="0">
                    <a:pos x="15" y="94"/>
                  </a:cxn>
                  <a:cxn ang="0">
                    <a:pos x="15" y="94"/>
                  </a:cxn>
                </a:cxnLst>
                <a:rect l="0" t="0" r="r" b="b"/>
                <a:pathLst>
                  <a:path w="15" h="104">
                    <a:moveTo>
                      <a:pt x="15" y="94"/>
                    </a:moveTo>
                    <a:lnTo>
                      <a:pt x="15" y="94"/>
                    </a:lnTo>
                    <a:lnTo>
                      <a:pt x="14" y="72"/>
                    </a:lnTo>
                    <a:lnTo>
                      <a:pt x="12" y="50"/>
                    </a:lnTo>
                    <a:lnTo>
                      <a:pt x="11" y="27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3"/>
                    </a:lnTo>
                    <a:lnTo>
                      <a:pt x="8" y="2"/>
                    </a:lnTo>
                    <a:lnTo>
                      <a:pt x="6" y="1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2" y="2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1" y="29"/>
                    </a:lnTo>
                    <a:lnTo>
                      <a:pt x="2" y="53"/>
                    </a:lnTo>
                    <a:lnTo>
                      <a:pt x="4" y="76"/>
                    </a:lnTo>
                    <a:lnTo>
                      <a:pt x="5" y="100"/>
                    </a:lnTo>
                    <a:lnTo>
                      <a:pt x="5" y="100"/>
                    </a:lnTo>
                    <a:lnTo>
                      <a:pt x="5" y="102"/>
                    </a:lnTo>
                    <a:lnTo>
                      <a:pt x="6" y="103"/>
                    </a:lnTo>
                    <a:lnTo>
                      <a:pt x="8" y="104"/>
                    </a:lnTo>
                    <a:lnTo>
                      <a:pt x="9" y="104"/>
                    </a:lnTo>
                    <a:lnTo>
                      <a:pt x="12" y="104"/>
                    </a:lnTo>
                    <a:lnTo>
                      <a:pt x="13" y="103"/>
                    </a:lnTo>
                    <a:lnTo>
                      <a:pt x="15" y="102"/>
                    </a:lnTo>
                    <a:lnTo>
                      <a:pt x="15" y="100"/>
                    </a:lnTo>
                    <a:lnTo>
                      <a:pt x="15" y="95"/>
                    </a:lnTo>
                    <a:lnTo>
                      <a:pt x="15" y="95"/>
                    </a:lnTo>
                    <a:lnTo>
                      <a:pt x="15" y="94"/>
                    </a:lnTo>
                    <a:lnTo>
                      <a:pt x="15" y="9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19" name="Freeform 852"/>
              <p:cNvSpPr/>
              <p:nvPr/>
            </p:nvSpPr>
            <p:spPr bwMode="auto">
              <a:xfrm>
                <a:off x="2792413" y="1638300"/>
                <a:ext cx="7938" cy="53975"/>
              </a:xfrm>
              <a:custGeom>
                <a:avLst/>
                <a:gdLst/>
                <a:ahLst/>
                <a:cxnLst>
                  <a:cxn ang="0">
                    <a:pos x="13" y="4"/>
                  </a:cxn>
                  <a:cxn ang="0">
                    <a:pos x="13" y="4"/>
                  </a:cxn>
                  <a:cxn ang="0">
                    <a:pos x="13" y="2"/>
                  </a:cxn>
                  <a:cxn ang="0">
                    <a:pos x="12" y="1"/>
                  </a:cxn>
                  <a:cxn ang="0">
                    <a:pos x="10" y="0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6" y="1"/>
                  </a:cxn>
                  <a:cxn ang="0">
                    <a:pos x="5" y="2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5" y="28"/>
                  </a:cxn>
                  <a:cxn ang="0">
                    <a:pos x="5" y="51"/>
                  </a:cxn>
                  <a:cxn ang="0">
                    <a:pos x="5" y="63"/>
                  </a:cxn>
                  <a:cxn ang="0">
                    <a:pos x="4" y="74"/>
                  </a:cxn>
                  <a:cxn ang="0">
                    <a:pos x="3" y="85"/>
                  </a:cxn>
                  <a:cxn ang="0">
                    <a:pos x="0" y="98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0" y="101"/>
                  </a:cxn>
                  <a:cxn ang="0">
                    <a:pos x="1" y="102"/>
                  </a:cxn>
                  <a:cxn ang="0">
                    <a:pos x="3" y="103"/>
                  </a:cxn>
                  <a:cxn ang="0">
                    <a:pos x="5" y="103"/>
                  </a:cxn>
                  <a:cxn ang="0">
                    <a:pos x="6" y="103"/>
                  </a:cxn>
                  <a:cxn ang="0">
                    <a:pos x="8" y="102"/>
                  </a:cxn>
                  <a:cxn ang="0">
                    <a:pos x="9" y="100"/>
                  </a:cxn>
                  <a:cxn ang="0">
                    <a:pos x="9" y="100"/>
                  </a:cxn>
                  <a:cxn ang="0">
                    <a:pos x="11" y="89"/>
                  </a:cxn>
                  <a:cxn ang="0">
                    <a:pos x="13" y="76"/>
                  </a:cxn>
                  <a:cxn ang="0">
                    <a:pos x="14" y="64"/>
                  </a:cxn>
                  <a:cxn ang="0">
                    <a:pos x="15" y="52"/>
                  </a:cxn>
                  <a:cxn ang="0">
                    <a:pos x="14" y="28"/>
                  </a:cxn>
                  <a:cxn ang="0">
                    <a:pos x="13" y="4"/>
                  </a:cxn>
                  <a:cxn ang="0">
                    <a:pos x="13" y="4"/>
                  </a:cxn>
                </a:cxnLst>
                <a:rect l="0" t="0" r="r" b="b"/>
                <a:pathLst>
                  <a:path w="15" h="103">
                    <a:moveTo>
                      <a:pt x="13" y="4"/>
                    </a:moveTo>
                    <a:lnTo>
                      <a:pt x="13" y="4"/>
                    </a:lnTo>
                    <a:lnTo>
                      <a:pt x="13" y="2"/>
                    </a:lnTo>
                    <a:lnTo>
                      <a:pt x="12" y="1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1"/>
                    </a:lnTo>
                    <a:lnTo>
                      <a:pt x="5" y="2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5" y="28"/>
                    </a:lnTo>
                    <a:lnTo>
                      <a:pt x="5" y="51"/>
                    </a:lnTo>
                    <a:lnTo>
                      <a:pt x="5" y="63"/>
                    </a:lnTo>
                    <a:lnTo>
                      <a:pt x="4" y="74"/>
                    </a:lnTo>
                    <a:lnTo>
                      <a:pt x="3" y="85"/>
                    </a:lnTo>
                    <a:lnTo>
                      <a:pt x="0" y="98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0" y="101"/>
                    </a:lnTo>
                    <a:lnTo>
                      <a:pt x="1" y="102"/>
                    </a:lnTo>
                    <a:lnTo>
                      <a:pt x="3" y="103"/>
                    </a:lnTo>
                    <a:lnTo>
                      <a:pt x="5" y="103"/>
                    </a:lnTo>
                    <a:lnTo>
                      <a:pt x="6" y="103"/>
                    </a:lnTo>
                    <a:lnTo>
                      <a:pt x="8" y="102"/>
                    </a:lnTo>
                    <a:lnTo>
                      <a:pt x="9" y="100"/>
                    </a:lnTo>
                    <a:lnTo>
                      <a:pt x="9" y="100"/>
                    </a:lnTo>
                    <a:lnTo>
                      <a:pt x="11" y="89"/>
                    </a:lnTo>
                    <a:lnTo>
                      <a:pt x="13" y="76"/>
                    </a:lnTo>
                    <a:lnTo>
                      <a:pt x="14" y="64"/>
                    </a:lnTo>
                    <a:lnTo>
                      <a:pt x="15" y="52"/>
                    </a:lnTo>
                    <a:lnTo>
                      <a:pt x="14" y="28"/>
                    </a:lnTo>
                    <a:lnTo>
                      <a:pt x="13" y="4"/>
                    </a:lnTo>
                    <a:lnTo>
                      <a:pt x="13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20" name="Freeform 853"/>
              <p:cNvSpPr/>
              <p:nvPr/>
            </p:nvSpPr>
            <p:spPr bwMode="auto">
              <a:xfrm>
                <a:off x="2817813" y="1609725"/>
                <a:ext cx="7938" cy="42863"/>
              </a:xfrm>
              <a:custGeom>
                <a:avLst/>
                <a:gdLst/>
                <a:ahLst/>
                <a:cxnLst>
                  <a:cxn ang="0">
                    <a:pos x="10" y="5"/>
                  </a:cxn>
                  <a:cxn ang="0">
                    <a:pos x="10" y="5"/>
                  </a:cxn>
                  <a:cxn ang="0">
                    <a:pos x="9" y="3"/>
                  </a:cxn>
                  <a:cxn ang="0">
                    <a:pos x="8" y="1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2" y="0"/>
                  </a:cxn>
                  <a:cxn ang="0">
                    <a:pos x="1" y="1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0" y="14"/>
                  </a:cxn>
                  <a:cxn ang="0">
                    <a:pos x="2" y="24"/>
                  </a:cxn>
                  <a:cxn ang="0">
                    <a:pos x="3" y="33"/>
                  </a:cxn>
                  <a:cxn ang="0">
                    <a:pos x="5" y="42"/>
                  </a:cxn>
                  <a:cxn ang="0">
                    <a:pos x="5" y="42"/>
                  </a:cxn>
                  <a:cxn ang="0">
                    <a:pos x="5" y="59"/>
                  </a:cxn>
                  <a:cxn ang="0">
                    <a:pos x="5" y="75"/>
                  </a:cxn>
                  <a:cxn ang="0">
                    <a:pos x="5" y="75"/>
                  </a:cxn>
                  <a:cxn ang="0">
                    <a:pos x="6" y="77"/>
                  </a:cxn>
                  <a:cxn ang="0">
                    <a:pos x="7" y="80"/>
                  </a:cxn>
                  <a:cxn ang="0">
                    <a:pos x="8" y="81"/>
                  </a:cxn>
                  <a:cxn ang="0">
                    <a:pos x="10" y="81"/>
                  </a:cxn>
                  <a:cxn ang="0">
                    <a:pos x="11" y="81"/>
                  </a:cxn>
                  <a:cxn ang="0">
                    <a:pos x="13" y="80"/>
                  </a:cxn>
                  <a:cxn ang="0">
                    <a:pos x="14" y="77"/>
                  </a:cxn>
                  <a:cxn ang="0">
                    <a:pos x="14" y="75"/>
                  </a:cxn>
                  <a:cxn ang="0">
                    <a:pos x="14" y="42"/>
                  </a:cxn>
                  <a:cxn ang="0">
                    <a:pos x="14" y="42"/>
                  </a:cxn>
                  <a:cxn ang="0">
                    <a:pos x="14" y="33"/>
                  </a:cxn>
                  <a:cxn ang="0">
                    <a:pos x="12" y="24"/>
                  </a:cxn>
                  <a:cxn ang="0">
                    <a:pos x="11" y="14"/>
                  </a:cxn>
                  <a:cxn ang="0">
                    <a:pos x="10" y="5"/>
                  </a:cxn>
                  <a:cxn ang="0">
                    <a:pos x="10" y="5"/>
                  </a:cxn>
                </a:cxnLst>
                <a:rect l="0" t="0" r="r" b="b"/>
                <a:pathLst>
                  <a:path w="14" h="81">
                    <a:moveTo>
                      <a:pt x="10" y="5"/>
                    </a:moveTo>
                    <a:lnTo>
                      <a:pt x="10" y="5"/>
                    </a:lnTo>
                    <a:lnTo>
                      <a:pt x="9" y="3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14"/>
                    </a:lnTo>
                    <a:lnTo>
                      <a:pt x="2" y="24"/>
                    </a:lnTo>
                    <a:lnTo>
                      <a:pt x="3" y="33"/>
                    </a:lnTo>
                    <a:lnTo>
                      <a:pt x="5" y="42"/>
                    </a:lnTo>
                    <a:lnTo>
                      <a:pt x="5" y="42"/>
                    </a:lnTo>
                    <a:lnTo>
                      <a:pt x="5" y="59"/>
                    </a:lnTo>
                    <a:lnTo>
                      <a:pt x="5" y="75"/>
                    </a:lnTo>
                    <a:lnTo>
                      <a:pt x="5" y="75"/>
                    </a:lnTo>
                    <a:lnTo>
                      <a:pt x="6" y="77"/>
                    </a:lnTo>
                    <a:lnTo>
                      <a:pt x="7" y="80"/>
                    </a:lnTo>
                    <a:lnTo>
                      <a:pt x="8" y="81"/>
                    </a:lnTo>
                    <a:lnTo>
                      <a:pt x="10" y="81"/>
                    </a:lnTo>
                    <a:lnTo>
                      <a:pt x="11" y="81"/>
                    </a:lnTo>
                    <a:lnTo>
                      <a:pt x="13" y="80"/>
                    </a:lnTo>
                    <a:lnTo>
                      <a:pt x="14" y="77"/>
                    </a:lnTo>
                    <a:lnTo>
                      <a:pt x="14" y="75"/>
                    </a:lnTo>
                    <a:lnTo>
                      <a:pt x="14" y="42"/>
                    </a:lnTo>
                    <a:lnTo>
                      <a:pt x="14" y="42"/>
                    </a:lnTo>
                    <a:lnTo>
                      <a:pt x="14" y="33"/>
                    </a:lnTo>
                    <a:lnTo>
                      <a:pt x="12" y="24"/>
                    </a:lnTo>
                    <a:lnTo>
                      <a:pt x="11" y="14"/>
                    </a:lnTo>
                    <a:lnTo>
                      <a:pt x="10" y="5"/>
                    </a:lnTo>
                    <a:lnTo>
                      <a:pt x="10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21" name="Freeform 854"/>
              <p:cNvSpPr/>
              <p:nvPr/>
            </p:nvSpPr>
            <p:spPr bwMode="auto">
              <a:xfrm>
                <a:off x="2847975" y="1576388"/>
                <a:ext cx="7938" cy="33338"/>
              </a:xfrm>
              <a:custGeom>
                <a:avLst/>
                <a:gdLst/>
                <a:ahLst/>
                <a:cxnLst>
                  <a:cxn ang="0">
                    <a:pos x="9" y="5"/>
                  </a:cxn>
                  <a:cxn ang="0">
                    <a:pos x="9" y="5"/>
                  </a:cxn>
                  <a:cxn ang="0">
                    <a:pos x="8" y="3"/>
                  </a:cxn>
                  <a:cxn ang="0">
                    <a:pos x="7" y="2"/>
                  </a:cxn>
                  <a:cxn ang="0">
                    <a:pos x="6" y="1"/>
                  </a:cxn>
                  <a:cxn ang="0">
                    <a:pos x="4" y="0"/>
                  </a:cxn>
                  <a:cxn ang="0">
                    <a:pos x="2" y="1"/>
                  </a:cxn>
                  <a:cxn ang="0">
                    <a:pos x="1" y="2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0" y="19"/>
                  </a:cxn>
                  <a:cxn ang="0">
                    <a:pos x="2" y="31"/>
                  </a:cxn>
                  <a:cxn ang="0">
                    <a:pos x="3" y="44"/>
                  </a:cxn>
                  <a:cxn ang="0">
                    <a:pos x="4" y="57"/>
                  </a:cxn>
                  <a:cxn ang="0">
                    <a:pos x="4" y="57"/>
                  </a:cxn>
                  <a:cxn ang="0">
                    <a:pos x="5" y="59"/>
                  </a:cxn>
                  <a:cxn ang="0">
                    <a:pos x="6" y="61"/>
                  </a:cxn>
                  <a:cxn ang="0">
                    <a:pos x="7" y="62"/>
                  </a:cxn>
                  <a:cxn ang="0">
                    <a:pos x="9" y="62"/>
                  </a:cxn>
                  <a:cxn ang="0">
                    <a:pos x="12" y="62"/>
                  </a:cxn>
                  <a:cxn ang="0">
                    <a:pos x="13" y="61"/>
                  </a:cxn>
                  <a:cxn ang="0">
                    <a:pos x="14" y="59"/>
                  </a:cxn>
                  <a:cxn ang="0">
                    <a:pos x="14" y="57"/>
                  </a:cxn>
                  <a:cxn ang="0">
                    <a:pos x="14" y="57"/>
                  </a:cxn>
                  <a:cxn ang="0">
                    <a:pos x="14" y="44"/>
                  </a:cxn>
                  <a:cxn ang="0">
                    <a:pos x="12" y="31"/>
                  </a:cxn>
                  <a:cxn ang="0">
                    <a:pos x="11" y="19"/>
                  </a:cxn>
                  <a:cxn ang="0">
                    <a:pos x="9" y="5"/>
                  </a:cxn>
                  <a:cxn ang="0">
                    <a:pos x="9" y="5"/>
                  </a:cxn>
                </a:cxnLst>
                <a:rect l="0" t="0" r="r" b="b"/>
                <a:pathLst>
                  <a:path w="14" h="62">
                    <a:moveTo>
                      <a:pt x="9" y="5"/>
                    </a:moveTo>
                    <a:lnTo>
                      <a:pt x="9" y="5"/>
                    </a:lnTo>
                    <a:lnTo>
                      <a:pt x="8" y="3"/>
                    </a:lnTo>
                    <a:lnTo>
                      <a:pt x="7" y="2"/>
                    </a:lnTo>
                    <a:lnTo>
                      <a:pt x="6" y="1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19"/>
                    </a:lnTo>
                    <a:lnTo>
                      <a:pt x="2" y="31"/>
                    </a:lnTo>
                    <a:lnTo>
                      <a:pt x="3" y="44"/>
                    </a:lnTo>
                    <a:lnTo>
                      <a:pt x="4" y="57"/>
                    </a:lnTo>
                    <a:lnTo>
                      <a:pt x="4" y="57"/>
                    </a:lnTo>
                    <a:lnTo>
                      <a:pt x="5" y="59"/>
                    </a:lnTo>
                    <a:lnTo>
                      <a:pt x="6" y="61"/>
                    </a:lnTo>
                    <a:lnTo>
                      <a:pt x="7" y="62"/>
                    </a:lnTo>
                    <a:lnTo>
                      <a:pt x="9" y="62"/>
                    </a:lnTo>
                    <a:lnTo>
                      <a:pt x="12" y="62"/>
                    </a:lnTo>
                    <a:lnTo>
                      <a:pt x="13" y="61"/>
                    </a:lnTo>
                    <a:lnTo>
                      <a:pt x="14" y="59"/>
                    </a:lnTo>
                    <a:lnTo>
                      <a:pt x="14" y="57"/>
                    </a:lnTo>
                    <a:lnTo>
                      <a:pt x="14" y="57"/>
                    </a:lnTo>
                    <a:lnTo>
                      <a:pt x="14" y="44"/>
                    </a:lnTo>
                    <a:lnTo>
                      <a:pt x="12" y="31"/>
                    </a:lnTo>
                    <a:lnTo>
                      <a:pt x="11" y="19"/>
                    </a:lnTo>
                    <a:lnTo>
                      <a:pt x="9" y="5"/>
                    </a:lnTo>
                    <a:lnTo>
                      <a:pt x="9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22" name="Freeform 855"/>
              <p:cNvSpPr/>
              <p:nvPr/>
            </p:nvSpPr>
            <p:spPr bwMode="auto">
              <a:xfrm>
                <a:off x="2573338" y="1277938"/>
                <a:ext cx="25400" cy="68263"/>
              </a:xfrm>
              <a:custGeom>
                <a:avLst/>
                <a:gdLst/>
                <a:ahLst/>
                <a:cxnLst>
                  <a:cxn ang="0">
                    <a:pos x="38" y="2"/>
                  </a:cxn>
                  <a:cxn ang="0">
                    <a:pos x="38" y="2"/>
                  </a:cxn>
                  <a:cxn ang="0">
                    <a:pos x="31" y="17"/>
                  </a:cxn>
                  <a:cxn ang="0">
                    <a:pos x="24" y="31"/>
                  </a:cxn>
                  <a:cxn ang="0">
                    <a:pos x="19" y="46"/>
                  </a:cxn>
                  <a:cxn ang="0">
                    <a:pos x="14" y="60"/>
                  </a:cxn>
                  <a:cxn ang="0">
                    <a:pos x="14" y="60"/>
                  </a:cxn>
                  <a:cxn ang="0">
                    <a:pos x="10" y="75"/>
                  </a:cxn>
                  <a:cxn ang="0">
                    <a:pos x="5" y="92"/>
                  </a:cxn>
                  <a:cxn ang="0">
                    <a:pos x="2" y="109"/>
                  </a:cxn>
                  <a:cxn ang="0">
                    <a:pos x="0" y="125"/>
                  </a:cxn>
                  <a:cxn ang="0">
                    <a:pos x="0" y="125"/>
                  </a:cxn>
                  <a:cxn ang="0">
                    <a:pos x="0" y="127"/>
                  </a:cxn>
                  <a:cxn ang="0">
                    <a:pos x="1" y="128"/>
                  </a:cxn>
                  <a:cxn ang="0">
                    <a:pos x="2" y="129"/>
                  </a:cxn>
                  <a:cxn ang="0">
                    <a:pos x="4" y="129"/>
                  </a:cxn>
                  <a:cxn ang="0">
                    <a:pos x="7" y="128"/>
                  </a:cxn>
                  <a:cxn ang="0">
                    <a:pos x="8" y="127"/>
                  </a:cxn>
                  <a:cxn ang="0">
                    <a:pos x="9" y="125"/>
                  </a:cxn>
                  <a:cxn ang="0">
                    <a:pos x="9" y="125"/>
                  </a:cxn>
                  <a:cxn ang="0">
                    <a:pos x="10" y="119"/>
                  </a:cxn>
                  <a:cxn ang="0">
                    <a:pos x="11" y="113"/>
                  </a:cxn>
                  <a:cxn ang="0">
                    <a:pos x="15" y="100"/>
                  </a:cxn>
                  <a:cxn ang="0">
                    <a:pos x="18" y="88"/>
                  </a:cxn>
                  <a:cxn ang="0">
                    <a:pos x="20" y="82"/>
                  </a:cxn>
                  <a:cxn ang="0">
                    <a:pos x="21" y="75"/>
                  </a:cxn>
                  <a:cxn ang="0">
                    <a:pos x="21" y="75"/>
                  </a:cxn>
                  <a:cxn ang="0">
                    <a:pos x="22" y="66"/>
                  </a:cxn>
                  <a:cxn ang="0">
                    <a:pos x="24" y="58"/>
                  </a:cxn>
                  <a:cxn ang="0">
                    <a:pos x="30" y="40"/>
                  </a:cxn>
                  <a:cxn ang="0">
                    <a:pos x="38" y="23"/>
                  </a:cxn>
                  <a:cxn ang="0">
                    <a:pos x="46" y="7"/>
                  </a:cxn>
                  <a:cxn ang="0">
                    <a:pos x="46" y="7"/>
                  </a:cxn>
                  <a:cxn ang="0">
                    <a:pos x="47" y="5"/>
                  </a:cxn>
                  <a:cxn ang="0">
                    <a:pos x="46" y="3"/>
                  </a:cxn>
                  <a:cxn ang="0">
                    <a:pos x="46" y="2"/>
                  </a:cxn>
                  <a:cxn ang="0">
                    <a:pos x="44" y="1"/>
                  </a:cxn>
                  <a:cxn ang="0">
                    <a:pos x="43" y="0"/>
                  </a:cxn>
                  <a:cxn ang="0">
                    <a:pos x="41" y="0"/>
                  </a:cxn>
                  <a:cxn ang="0">
                    <a:pos x="39" y="1"/>
                  </a:cxn>
                  <a:cxn ang="0">
                    <a:pos x="38" y="2"/>
                  </a:cxn>
                  <a:cxn ang="0">
                    <a:pos x="38" y="2"/>
                  </a:cxn>
                </a:cxnLst>
                <a:rect l="0" t="0" r="r" b="b"/>
                <a:pathLst>
                  <a:path w="47" h="129">
                    <a:moveTo>
                      <a:pt x="38" y="2"/>
                    </a:moveTo>
                    <a:lnTo>
                      <a:pt x="38" y="2"/>
                    </a:lnTo>
                    <a:lnTo>
                      <a:pt x="31" y="17"/>
                    </a:lnTo>
                    <a:lnTo>
                      <a:pt x="24" y="31"/>
                    </a:lnTo>
                    <a:lnTo>
                      <a:pt x="19" y="46"/>
                    </a:lnTo>
                    <a:lnTo>
                      <a:pt x="14" y="60"/>
                    </a:lnTo>
                    <a:lnTo>
                      <a:pt x="14" y="60"/>
                    </a:lnTo>
                    <a:lnTo>
                      <a:pt x="10" y="75"/>
                    </a:lnTo>
                    <a:lnTo>
                      <a:pt x="5" y="92"/>
                    </a:lnTo>
                    <a:lnTo>
                      <a:pt x="2" y="109"/>
                    </a:lnTo>
                    <a:lnTo>
                      <a:pt x="0" y="125"/>
                    </a:lnTo>
                    <a:lnTo>
                      <a:pt x="0" y="125"/>
                    </a:lnTo>
                    <a:lnTo>
                      <a:pt x="0" y="127"/>
                    </a:lnTo>
                    <a:lnTo>
                      <a:pt x="1" y="128"/>
                    </a:lnTo>
                    <a:lnTo>
                      <a:pt x="2" y="129"/>
                    </a:lnTo>
                    <a:lnTo>
                      <a:pt x="4" y="129"/>
                    </a:lnTo>
                    <a:lnTo>
                      <a:pt x="7" y="128"/>
                    </a:lnTo>
                    <a:lnTo>
                      <a:pt x="8" y="127"/>
                    </a:lnTo>
                    <a:lnTo>
                      <a:pt x="9" y="125"/>
                    </a:lnTo>
                    <a:lnTo>
                      <a:pt x="9" y="125"/>
                    </a:lnTo>
                    <a:lnTo>
                      <a:pt x="10" y="119"/>
                    </a:lnTo>
                    <a:lnTo>
                      <a:pt x="11" y="113"/>
                    </a:lnTo>
                    <a:lnTo>
                      <a:pt x="15" y="100"/>
                    </a:lnTo>
                    <a:lnTo>
                      <a:pt x="18" y="88"/>
                    </a:lnTo>
                    <a:lnTo>
                      <a:pt x="20" y="82"/>
                    </a:lnTo>
                    <a:lnTo>
                      <a:pt x="21" y="75"/>
                    </a:lnTo>
                    <a:lnTo>
                      <a:pt x="21" y="75"/>
                    </a:lnTo>
                    <a:lnTo>
                      <a:pt x="22" y="66"/>
                    </a:lnTo>
                    <a:lnTo>
                      <a:pt x="24" y="58"/>
                    </a:lnTo>
                    <a:lnTo>
                      <a:pt x="30" y="40"/>
                    </a:lnTo>
                    <a:lnTo>
                      <a:pt x="38" y="23"/>
                    </a:lnTo>
                    <a:lnTo>
                      <a:pt x="46" y="7"/>
                    </a:lnTo>
                    <a:lnTo>
                      <a:pt x="46" y="7"/>
                    </a:lnTo>
                    <a:lnTo>
                      <a:pt x="47" y="5"/>
                    </a:lnTo>
                    <a:lnTo>
                      <a:pt x="46" y="3"/>
                    </a:lnTo>
                    <a:lnTo>
                      <a:pt x="46" y="2"/>
                    </a:lnTo>
                    <a:lnTo>
                      <a:pt x="44" y="1"/>
                    </a:lnTo>
                    <a:lnTo>
                      <a:pt x="43" y="0"/>
                    </a:lnTo>
                    <a:lnTo>
                      <a:pt x="41" y="0"/>
                    </a:lnTo>
                    <a:lnTo>
                      <a:pt x="39" y="1"/>
                    </a:lnTo>
                    <a:lnTo>
                      <a:pt x="38" y="2"/>
                    </a:lnTo>
                    <a:lnTo>
                      <a:pt x="38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23" name="Freeform 856"/>
              <p:cNvSpPr/>
              <p:nvPr/>
            </p:nvSpPr>
            <p:spPr bwMode="auto">
              <a:xfrm>
                <a:off x="2606675" y="1308100"/>
                <a:ext cx="22225" cy="34925"/>
              </a:xfrm>
              <a:custGeom>
                <a:avLst/>
                <a:gdLst/>
                <a:ahLst/>
                <a:cxnLst>
                  <a:cxn ang="0">
                    <a:pos x="33" y="1"/>
                  </a:cxn>
                  <a:cxn ang="0">
                    <a:pos x="33" y="1"/>
                  </a:cxn>
                  <a:cxn ang="0">
                    <a:pos x="27" y="8"/>
                  </a:cxn>
                  <a:cxn ang="0">
                    <a:pos x="22" y="14"/>
                  </a:cxn>
                  <a:cxn ang="0">
                    <a:pos x="13" y="29"/>
                  </a:cxn>
                  <a:cxn ang="0">
                    <a:pos x="6" y="44"/>
                  </a:cxn>
                  <a:cxn ang="0">
                    <a:pos x="0" y="61"/>
                  </a:cxn>
                  <a:cxn ang="0">
                    <a:pos x="0" y="61"/>
                  </a:cxn>
                  <a:cxn ang="0">
                    <a:pos x="0" y="63"/>
                  </a:cxn>
                  <a:cxn ang="0">
                    <a:pos x="0" y="64"/>
                  </a:cxn>
                  <a:cxn ang="0">
                    <a:pos x="2" y="65"/>
                  </a:cxn>
                  <a:cxn ang="0">
                    <a:pos x="3" y="66"/>
                  </a:cxn>
                  <a:cxn ang="0">
                    <a:pos x="5" y="66"/>
                  </a:cxn>
                  <a:cxn ang="0">
                    <a:pos x="6" y="66"/>
                  </a:cxn>
                  <a:cxn ang="0">
                    <a:pos x="8" y="65"/>
                  </a:cxn>
                  <a:cxn ang="0">
                    <a:pos x="9" y="63"/>
                  </a:cxn>
                  <a:cxn ang="0">
                    <a:pos x="9" y="63"/>
                  </a:cxn>
                  <a:cxn ang="0">
                    <a:pos x="14" y="48"/>
                  </a:cxn>
                  <a:cxn ang="0">
                    <a:pos x="21" y="34"/>
                  </a:cxn>
                  <a:cxn ang="0">
                    <a:pos x="30" y="21"/>
                  </a:cxn>
                  <a:cxn ang="0">
                    <a:pos x="34" y="14"/>
                  </a:cxn>
                  <a:cxn ang="0">
                    <a:pos x="39" y="8"/>
                  </a:cxn>
                  <a:cxn ang="0">
                    <a:pos x="39" y="8"/>
                  </a:cxn>
                  <a:cxn ang="0">
                    <a:pos x="40" y="6"/>
                  </a:cxn>
                  <a:cxn ang="0">
                    <a:pos x="41" y="5"/>
                  </a:cxn>
                  <a:cxn ang="0">
                    <a:pos x="40" y="3"/>
                  </a:cxn>
                  <a:cxn ang="0">
                    <a:pos x="39" y="2"/>
                  </a:cxn>
                  <a:cxn ang="0">
                    <a:pos x="38" y="1"/>
                  </a:cxn>
                  <a:cxn ang="0">
                    <a:pos x="36" y="0"/>
                  </a:cxn>
                  <a:cxn ang="0">
                    <a:pos x="34" y="0"/>
                  </a:cxn>
                  <a:cxn ang="0">
                    <a:pos x="33" y="1"/>
                  </a:cxn>
                  <a:cxn ang="0">
                    <a:pos x="33" y="1"/>
                  </a:cxn>
                </a:cxnLst>
                <a:rect l="0" t="0" r="r" b="b"/>
                <a:pathLst>
                  <a:path w="41" h="66">
                    <a:moveTo>
                      <a:pt x="33" y="1"/>
                    </a:moveTo>
                    <a:lnTo>
                      <a:pt x="33" y="1"/>
                    </a:lnTo>
                    <a:lnTo>
                      <a:pt x="27" y="8"/>
                    </a:lnTo>
                    <a:lnTo>
                      <a:pt x="22" y="14"/>
                    </a:lnTo>
                    <a:lnTo>
                      <a:pt x="13" y="29"/>
                    </a:lnTo>
                    <a:lnTo>
                      <a:pt x="6" y="44"/>
                    </a:lnTo>
                    <a:lnTo>
                      <a:pt x="0" y="61"/>
                    </a:lnTo>
                    <a:lnTo>
                      <a:pt x="0" y="61"/>
                    </a:lnTo>
                    <a:lnTo>
                      <a:pt x="0" y="63"/>
                    </a:lnTo>
                    <a:lnTo>
                      <a:pt x="0" y="64"/>
                    </a:lnTo>
                    <a:lnTo>
                      <a:pt x="2" y="65"/>
                    </a:lnTo>
                    <a:lnTo>
                      <a:pt x="3" y="66"/>
                    </a:lnTo>
                    <a:lnTo>
                      <a:pt x="5" y="66"/>
                    </a:lnTo>
                    <a:lnTo>
                      <a:pt x="6" y="66"/>
                    </a:lnTo>
                    <a:lnTo>
                      <a:pt x="8" y="65"/>
                    </a:lnTo>
                    <a:lnTo>
                      <a:pt x="9" y="63"/>
                    </a:lnTo>
                    <a:lnTo>
                      <a:pt x="9" y="63"/>
                    </a:lnTo>
                    <a:lnTo>
                      <a:pt x="14" y="48"/>
                    </a:lnTo>
                    <a:lnTo>
                      <a:pt x="21" y="34"/>
                    </a:lnTo>
                    <a:lnTo>
                      <a:pt x="30" y="21"/>
                    </a:lnTo>
                    <a:lnTo>
                      <a:pt x="34" y="14"/>
                    </a:lnTo>
                    <a:lnTo>
                      <a:pt x="39" y="8"/>
                    </a:lnTo>
                    <a:lnTo>
                      <a:pt x="39" y="8"/>
                    </a:lnTo>
                    <a:lnTo>
                      <a:pt x="40" y="6"/>
                    </a:lnTo>
                    <a:lnTo>
                      <a:pt x="41" y="5"/>
                    </a:lnTo>
                    <a:lnTo>
                      <a:pt x="40" y="3"/>
                    </a:lnTo>
                    <a:lnTo>
                      <a:pt x="39" y="2"/>
                    </a:lnTo>
                    <a:lnTo>
                      <a:pt x="38" y="1"/>
                    </a:lnTo>
                    <a:lnTo>
                      <a:pt x="36" y="0"/>
                    </a:lnTo>
                    <a:lnTo>
                      <a:pt x="34" y="0"/>
                    </a:lnTo>
                    <a:lnTo>
                      <a:pt x="33" y="1"/>
                    </a:lnTo>
                    <a:lnTo>
                      <a:pt x="33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24" name="Freeform 857"/>
              <p:cNvSpPr/>
              <p:nvPr/>
            </p:nvSpPr>
            <p:spPr bwMode="auto">
              <a:xfrm>
                <a:off x="2646363" y="1443038"/>
                <a:ext cx="19050" cy="41275"/>
              </a:xfrm>
              <a:custGeom>
                <a:avLst/>
                <a:gdLst/>
                <a:ahLst/>
                <a:cxnLst>
                  <a:cxn ang="0">
                    <a:pos x="26" y="2"/>
                  </a:cxn>
                  <a:cxn ang="0">
                    <a:pos x="26" y="2"/>
                  </a:cxn>
                  <a:cxn ang="0">
                    <a:pos x="18" y="20"/>
                  </a:cxn>
                  <a:cxn ang="0">
                    <a:pos x="9" y="37"/>
                  </a:cxn>
                  <a:cxn ang="0">
                    <a:pos x="6" y="45"/>
                  </a:cxn>
                  <a:cxn ang="0">
                    <a:pos x="3" y="55"/>
                  </a:cxn>
                  <a:cxn ang="0">
                    <a:pos x="1" y="64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1" y="76"/>
                  </a:cxn>
                  <a:cxn ang="0">
                    <a:pos x="2" y="77"/>
                  </a:cxn>
                  <a:cxn ang="0">
                    <a:pos x="3" y="78"/>
                  </a:cxn>
                  <a:cxn ang="0">
                    <a:pos x="5" y="78"/>
                  </a:cxn>
                  <a:cxn ang="0">
                    <a:pos x="7" y="78"/>
                  </a:cxn>
                  <a:cxn ang="0">
                    <a:pos x="8" y="77"/>
                  </a:cxn>
                  <a:cxn ang="0">
                    <a:pos x="9" y="76"/>
                  </a:cxn>
                  <a:cxn ang="0">
                    <a:pos x="10" y="74"/>
                  </a:cxn>
                  <a:cxn ang="0">
                    <a:pos x="10" y="74"/>
                  </a:cxn>
                  <a:cxn ang="0">
                    <a:pos x="10" y="65"/>
                  </a:cxn>
                  <a:cxn ang="0">
                    <a:pos x="12" y="56"/>
                  </a:cxn>
                  <a:cxn ang="0">
                    <a:pos x="16" y="47"/>
                  </a:cxn>
                  <a:cxn ang="0">
                    <a:pos x="19" y="39"/>
                  </a:cxn>
                  <a:cxn ang="0">
                    <a:pos x="26" y="23"/>
                  </a:cxn>
                  <a:cxn ang="0">
                    <a:pos x="34" y="7"/>
                  </a:cxn>
                  <a:cxn ang="0">
                    <a:pos x="34" y="7"/>
                  </a:cxn>
                  <a:cxn ang="0">
                    <a:pos x="35" y="5"/>
                  </a:cxn>
                  <a:cxn ang="0">
                    <a:pos x="35" y="3"/>
                  </a:cxn>
                  <a:cxn ang="0">
                    <a:pos x="34" y="2"/>
                  </a:cxn>
                  <a:cxn ang="0">
                    <a:pos x="32" y="1"/>
                  </a:cxn>
                  <a:cxn ang="0">
                    <a:pos x="31" y="0"/>
                  </a:cxn>
                  <a:cxn ang="0">
                    <a:pos x="29" y="0"/>
                  </a:cxn>
                  <a:cxn ang="0">
                    <a:pos x="28" y="1"/>
                  </a:cxn>
                  <a:cxn ang="0">
                    <a:pos x="26" y="2"/>
                  </a:cxn>
                  <a:cxn ang="0">
                    <a:pos x="26" y="2"/>
                  </a:cxn>
                </a:cxnLst>
                <a:rect l="0" t="0" r="r" b="b"/>
                <a:pathLst>
                  <a:path w="35" h="78">
                    <a:moveTo>
                      <a:pt x="26" y="2"/>
                    </a:moveTo>
                    <a:lnTo>
                      <a:pt x="26" y="2"/>
                    </a:lnTo>
                    <a:lnTo>
                      <a:pt x="18" y="20"/>
                    </a:lnTo>
                    <a:lnTo>
                      <a:pt x="9" y="37"/>
                    </a:lnTo>
                    <a:lnTo>
                      <a:pt x="6" y="45"/>
                    </a:lnTo>
                    <a:lnTo>
                      <a:pt x="3" y="55"/>
                    </a:lnTo>
                    <a:lnTo>
                      <a:pt x="1" y="64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1" y="76"/>
                    </a:lnTo>
                    <a:lnTo>
                      <a:pt x="2" y="77"/>
                    </a:lnTo>
                    <a:lnTo>
                      <a:pt x="3" y="78"/>
                    </a:lnTo>
                    <a:lnTo>
                      <a:pt x="5" y="78"/>
                    </a:lnTo>
                    <a:lnTo>
                      <a:pt x="7" y="78"/>
                    </a:lnTo>
                    <a:lnTo>
                      <a:pt x="8" y="77"/>
                    </a:lnTo>
                    <a:lnTo>
                      <a:pt x="9" y="76"/>
                    </a:lnTo>
                    <a:lnTo>
                      <a:pt x="10" y="74"/>
                    </a:lnTo>
                    <a:lnTo>
                      <a:pt x="10" y="74"/>
                    </a:lnTo>
                    <a:lnTo>
                      <a:pt x="10" y="65"/>
                    </a:lnTo>
                    <a:lnTo>
                      <a:pt x="12" y="56"/>
                    </a:lnTo>
                    <a:lnTo>
                      <a:pt x="16" y="47"/>
                    </a:lnTo>
                    <a:lnTo>
                      <a:pt x="19" y="39"/>
                    </a:lnTo>
                    <a:lnTo>
                      <a:pt x="26" y="23"/>
                    </a:lnTo>
                    <a:lnTo>
                      <a:pt x="34" y="7"/>
                    </a:lnTo>
                    <a:lnTo>
                      <a:pt x="34" y="7"/>
                    </a:lnTo>
                    <a:lnTo>
                      <a:pt x="35" y="5"/>
                    </a:lnTo>
                    <a:lnTo>
                      <a:pt x="35" y="3"/>
                    </a:lnTo>
                    <a:lnTo>
                      <a:pt x="34" y="2"/>
                    </a:lnTo>
                    <a:lnTo>
                      <a:pt x="32" y="1"/>
                    </a:lnTo>
                    <a:lnTo>
                      <a:pt x="31" y="0"/>
                    </a:lnTo>
                    <a:lnTo>
                      <a:pt x="29" y="0"/>
                    </a:lnTo>
                    <a:lnTo>
                      <a:pt x="28" y="1"/>
                    </a:lnTo>
                    <a:lnTo>
                      <a:pt x="26" y="2"/>
                    </a:lnTo>
                    <a:lnTo>
                      <a:pt x="26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25" name="Freeform 858"/>
              <p:cNvSpPr/>
              <p:nvPr/>
            </p:nvSpPr>
            <p:spPr bwMode="auto">
              <a:xfrm>
                <a:off x="2684463" y="1452563"/>
                <a:ext cx="17463" cy="34925"/>
              </a:xfrm>
              <a:custGeom>
                <a:avLst/>
                <a:gdLst/>
                <a:ahLst/>
                <a:cxnLst>
                  <a:cxn ang="0">
                    <a:pos x="26" y="2"/>
                  </a:cxn>
                  <a:cxn ang="0">
                    <a:pos x="26" y="2"/>
                  </a:cxn>
                  <a:cxn ang="0">
                    <a:pos x="17" y="15"/>
                  </a:cxn>
                  <a:cxn ang="0">
                    <a:pos x="9" y="30"/>
                  </a:cxn>
                  <a:cxn ang="0">
                    <a:pos x="5" y="37"/>
                  </a:cxn>
                  <a:cxn ang="0">
                    <a:pos x="2" y="44"/>
                  </a:cxn>
                  <a:cxn ang="0">
                    <a:pos x="1" y="52"/>
                  </a:cxn>
                  <a:cxn ang="0">
                    <a:pos x="0" y="61"/>
                  </a:cxn>
                  <a:cxn ang="0">
                    <a:pos x="0" y="61"/>
                  </a:cxn>
                  <a:cxn ang="0">
                    <a:pos x="0" y="63"/>
                  </a:cxn>
                  <a:cxn ang="0">
                    <a:pos x="1" y="64"/>
                  </a:cxn>
                  <a:cxn ang="0">
                    <a:pos x="2" y="65"/>
                  </a:cxn>
                  <a:cxn ang="0">
                    <a:pos x="4" y="65"/>
                  </a:cxn>
                  <a:cxn ang="0">
                    <a:pos x="7" y="65"/>
                  </a:cxn>
                  <a:cxn ang="0">
                    <a:pos x="8" y="64"/>
                  </a:cxn>
                  <a:cxn ang="0">
                    <a:pos x="9" y="63"/>
                  </a:cxn>
                  <a:cxn ang="0">
                    <a:pos x="10" y="61"/>
                  </a:cxn>
                  <a:cxn ang="0">
                    <a:pos x="10" y="61"/>
                  </a:cxn>
                  <a:cxn ang="0">
                    <a:pos x="11" y="53"/>
                  </a:cxn>
                  <a:cxn ang="0">
                    <a:pos x="12" y="46"/>
                  </a:cxn>
                  <a:cxn ang="0">
                    <a:pos x="15" y="39"/>
                  </a:cxn>
                  <a:cxn ang="0">
                    <a:pos x="18" y="32"/>
                  </a:cxn>
                  <a:cxn ang="0">
                    <a:pos x="26" y="18"/>
                  </a:cxn>
                  <a:cxn ang="0">
                    <a:pos x="34" y="6"/>
                  </a:cxn>
                  <a:cxn ang="0">
                    <a:pos x="34" y="6"/>
                  </a:cxn>
                  <a:cxn ang="0">
                    <a:pos x="34" y="4"/>
                  </a:cxn>
                  <a:cxn ang="0">
                    <a:pos x="34" y="3"/>
                  </a:cxn>
                  <a:cxn ang="0">
                    <a:pos x="34" y="1"/>
                  </a:cxn>
                  <a:cxn ang="0">
                    <a:pos x="32" y="0"/>
                  </a:cxn>
                  <a:cxn ang="0">
                    <a:pos x="31" y="0"/>
                  </a:cxn>
                  <a:cxn ang="0">
                    <a:pos x="29" y="0"/>
                  </a:cxn>
                  <a:cxn ang="0">
                    <a:pos x="27" y="0"/>
                  </a:cxn>
                  <a:cxn ang="0">
                    <a:pos x="26" y="2"/>
                  </a:cxn>
                  <a:cxn ang="0">
                    <a:pos x="26" y="2"/>
                  </a:cxn>
                </a:cxnLst>
                <a:rect l="0" t="0" r="r" b="b"/>
                <a:pathLst>
                  <a:path w="34" h="65">
                    <a:moveTo>
                      <a:pt x="26" y="2"/>
                    </a:moveTo>
                    <a:lnTo>
                      <a:pt x="26" y="2"/>
                    </a:lnTo>
                    <a:lnTo>
                      <a:pt x="17" y="15"/>
                    </a:lnTo>
                    <a:lnTo>
                      <a:pt x="9" y="30"/>
                    </a:lnTo>
                    <a:lnTo>
                      <a:pt x="5" y="37"/>
                    </a:lnTo>
                    <a:lnTo>
                      <a:pt x="2" y="44"/>
                    </a:lnTo>
                    <a:lnTo>
                      <a:pt x="1" y="52"/>
                    </a:lnTo>
                    <a:lnTo>
                      <a:pt x="0" y="61"/>
                    </a:lnTo>
                    <a:lnTo>
                      <a:pt x="0" y="61"/>
                    </a:lnTo>
                    <a:lnTo>
                      <a:pt x="0" y="63"/>
                    </a:lnTo>
                    <a:lnTo>
                      <a:pt x="1" y="64"/>
                    </a:lnTo>
                    <a:lnTo>
                      <a:pt x="2" y="65"/>
                    </a:lnTo>
                    <a:lnTo>
                      <a:pt x="4" y="65"/>
                    </a:lnTo>
                    <a:lnTo>
                      <a:pt x="7" y="65"/>
                    </a:lnTo>
                    <a:lnTo>
                      <a:pt x="8" y="64"/>
                    </a:lnTo>
                    <a:lnTo>
                      <a:pt x="9" y="63"/>
                    </a:lnTo>
                    <a:lnTo>
                      <a:pt x="10" y="61"/>
                    </a:lnTo>
                    <a:lnTo>
                      <a:pt x="10" y="61"/>
                    </a:lnTo>
                    <a:lnTo>
                      <a:pt x="11" y="53"/>
                    </a:lnTo>
                    <a:lnTo>
                      <a:pt x="12" y="46"/>
                    </a:lnTo>
                    <a:lnTo>
                      <a:pt x="15" y="39"/>
                    </a:lnTo>
                    <a:lnTo>
                      <a:pt x="18" y="32"/>
                    </a:lnTo>
                    <a:lnTo>
                      <a:pt x="26" y="18"/>
                    </a:lnTo>
                    <a:lnTo>
                      <a:pt x="34" y="6"/>
                    </a:lnTo>
                    <a:lnTo>
                      <a:pt x="34" y="6"/>
                    </a:lnTo>
                    <a:lnTo>
                      <a:pt x="34" y="4"/>
                    </a:lnTo>
                    <a:lnTo>
                      <a:pt x="34" y="3"/>
                    </a:lnTo>
                    <a:lnTo>
                      <a:pt x="34" y="1"/>
                    </a:lnTo>
                    <a:lnTo>
                      <a:pt x="32" y="0"/>
                    </a:lnTo>
                    <a:lnTo>
                      <a:pt x="31" y="0"/>
                    </a:lnTo>
                    <a:lnTo>
                      <a:pt x="29" y="0"/>
                    </a:lnTo>
                    <a:lnTo>
                      <a:pt x="27" y="0"/>
                    </a:lnTo>
                    <a:lnTo>
                      <a:pt x="26" y="2"/>
                    </a:lnTo>
                    <a:lnTo>
                      <a:pt x="26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26" name="Freeform 859"/>
              <p:cNvSpPr/>
              <p:nvPr/>
            </p:nvSpPr>
            <p:spPr bwMode="auto">
              <a:xfrm>
                <a:off x="2724150" y="1473200"/>
                <a:ext cx="4763" cy="11113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17"/>
                  </a:cxn>
                  <a:cxn ang="0">
                    <a:pos x="0" y="17"/>
                  </a:cxn>
                  <a:cxn ang="0">
                    <a:pos x="1" y="19"/>
                  </a:cxn>
                  <a:cxn ang="0">
                    <a:pos x="2" y="20"/>
                  </a:cxn>
                  <a:cxn ang="0">
                    <a:pos x="3" y="21"/>
                  </a:cxn>
                  <a:cxn ang="0">
                    <a:pos x="5" y="21"/>
                  </a:cxn>
                  <a:cxn ang="0">
                    <a:pos x="6" y="21"/>
                  </a:cxn>
                  <a:cxn ang="0">
                    <a:pos x="8" y="20"/>
                  </a:cxn>
                  <a:cxn ang="0">
                    <a:pos x="9" y="19"/>
                  </a:cxn>
                  <a:cxn ang="0">
                    <a:pos x="9" y="17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9" y="3"/>
                  </a:cxn>
                  <a:cxn ang="0">
                    <a:pos x="8" y="1"/>
                  </a:cxn>
                  <a:cxn ang="0">
                    <a:pos x="6" y="0"/>
                  </a:cxn>
                  <a:cxn ang="0">
                    <a:pos x="5" y="0"/>
                  </a:cxn>
                  <a:cxn ang="0">
                    <a:pos x="3" y="0"/>
                  </a:cxn>
                  <a:cxn ang="0">
                    <a:pos x="2" y="1"/>
                  </a:cxn>
                  <a:cxn ang="0">
                    <a:pos x="1" y="3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9" h="21">
                    <a:moveTo>
                      <a:pt x="0" y="5"/>
                    </a:moveTo>
                    <a:lnTo>
                      <a:pt x="0" y="17"/>
                    </a:lnTo>
                    <a:lnTo>
                      <a:pt x="0" y="17"/>
                    </a:lnTo>
                    <a:lnTo>
                      <a:pt x="1" y="19"/>
                    </a:lnTo>
                    <a:lnTo>
                      <a:pt x="2" y="20"/>
                    </a:lnTo>
                    <a:lnTo>
                      <a:pt x="3" y="21"/>
                    </a:lnTo>
                    <a:lnTo>
                      <a:pt x="5" y="21"/>
                    </a:lnTo>
                    <a:lnTo>
                      <a:pt x="6" y="21"/>
                    </a:lnTo>
                    <a:lnTo>
                      <a:pt x="8" y="20"/>
                    </a:lnTo>
                    <a:lnTo>
                      <a:pt x="9" y="19"/>
                    </a:lnTo>
                    <a:lnTo>
                      <a:pt x="9" y="17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3"/>
                    </a:lnTo>
                    <a:lnTo>
                      <a:pt x="8" y="1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27" name="Freeform 860"/>
              <p:cNvSpPr/>
              <p:nvPr/>
            </p:nvSpPr>
            <p:spPr bwMode="auto">
              <a:xfrm>
                <a:off x="2386013" y="1473200"/>
                <a:ext cx="15875" cy="47625"/>
              </a:xfrm>
              <a:custGeom>
                <a:avLst/>
                <a:gdLst/>
                <a:ahLst/>
                <a:cxnLst>
                  <a:cxn ang="0">
                    <a:pos x="19" y="5"/>
                  </a:cxn>
                  <a:cxn ang="0">
                    <a:pos x="19" y="5"/>
                  </a:cxn>
                  <a:cxn ang="0">
                    <a:pos x="18" y="15"/>
                  </a:cxn>
                  <a:cxn ang="0">
                    <a:pos x="16" y="26"/>
                  </a:cxn>
                  <a:cxn ang="0">
                    <a:pos x="10" y="45"/>
                  </a:cxn>
                  <a:cxn ang="0">
                    <a:pos x="3" y="66"/>
                  </a:cxn>
                  <a:cxn ang="0">
                    <a:pos x="1" y="76"/>
                  </a:cxn>
                  <a:cxn ang="0">
                    <a:pos x="0" y="87"/>
                  </a:cxn>
                  <a:cxn ang="0">
                    <a:pos x="0" y="87"/>
                  </a:cxn>
                  <a:cxn ang="0">
                    <a:pos x="0" y="89"/>
                  </a:cxn>
                  <a:cxn ang="0">
                    <a:pos x="1" y="91"/>
                  </a:cxn>
                  <a:cxn ang="0">
                    <a:pos x="3" y="91"/>
                  </a:cxn>
                  <a:cxn ang="0">
                    <a:pos x="5" y="92"/>
                  </a:cxn>
                  <a:cxn ang="0">
                    <a:pos x="7" y="91"/>
                  </a:cxn>
                  <a:cxn ang="0">
                    <a:pos x="9" y="91"/>
                  </a:cxn>
                  <a:cxn ang="0">
                    <a:pos x="10" y="89"/>
                  </a:cxn>
                  <a:cxn ang="0">
                    <a:pos x="10" y="87"/>
                  </a:cxn>
                  <a:cxn ang="0">
                    <a:pos x="10" y="87"/>
                  </a:cxn>
                  <a:cxn ang="0">
                    <a:pos x="11" y="76"/>
                  </a:cxn>
                  <a:cxn ang="0">
                    <a:pos x="13" y="66"/>
                  </a:cxn>
                  <a:cxn ang="0">
                    <a:pos x="19" y="45"/>
                  </a:cxn>
                  <a:cxn ang="0">
                    <a:pos x="25" y="26"/>
                  </a:cxn>
                  <a:cxn ang="0">
                    <a:pos x="27" y="15"/>
                  </a:cxn>
                  <a:cxn ang="0">
                    <a:pos x="29" y="5"/>
                  </a:cxn>
                  <a:cxn ang="0">
                    <a:pos x="29" y="5"/>
                  </a:cxn>
                  <a:cxn ang="0">
                    <a:pos x="28" y="3"/>
                  </a:cxn>
                  <a:cxn ang="0">
                    <a:pos x="27" y="1"/>
                  </a:cxn>
                  <a:cxn ang="0">
                    <a:pos x="26" y="0"/>
                  </a:cxn>
                  <a:cxn ang="0">
                    <a:pos x="24" y="0"/>
                  </a:cxn>
                  <a:cxn ang="0">
                    <a:pos x="22" y="0"/>
                  </a:cxn>
                  <a:cxn ang="0">
                    <a:pos x="21" y="1"/>
                  </a:cxn>
                  <a:cxn ang="0">
                    <a:pos x="20" y="3"/>
                  </a:cxn>
                  <a:cxn ang="0">
                    <a:pos x="19" y="5"/>
                  </a:cxn>
                  <a:cxn ang="0">
                    <a:pos x="19" y="5"/>
                  </a:cxn>
                </a:cxnLst>
                <a:rect l="0" t="0" r="r" b="b"/>
                <a:pathLst>
                  <a:path w="29" h="92">
                    <a:moveTo>
                      <a:pt x="19" y="5"/>
                    </a:moveTo>
                    <a:lnTo>
                      <a:pt x="19" y="5"/>
                    </a:lnTo>
                    <a:lnTo>
                      <a:pt x="18" y="15"/>
                    </a:lnTo>
                    <a:lnTo>
                      <a:pt x="16" y="26"/>
                    </a:lnTo>
                    <a:lnTo>
                      <a:pt x="10" y="45"/>
                    </a:lnTo>
                    <a:lnTo>
                      <a:pt x="3" y="66"/>
                    </a:lnTo>
                    <a:lnTo>
                      <a:pt x="1" y="76"/>
                    </a:lnTo>
                    <a:lnTo>
                      <a:pt x="0" y="87"/>
                    </a:lnTo>
                    <a:lnTo>
                      <a:pt x="0" y="87"/>
                    </a:lnTo>
                    <a:lnTo>
                      <a:pt x="0" y="89"/>
                    </a:lnTo>
                    <a:lnTo>
                      <a:pt x="1" y="91"/>
                    </a:lnTo>
                    <a:lnTo>
                      <a:pt x="3" y="91"/>
                    </a:lnTo>
                    <a:lnTo>
                      <a:pt x="5" y="92"/>
                    </a:lnTo>
                    <a:lnTo>
                      <a:pt x="7" y="91"/>
                    </a:lnTo>
                    <a:lnTo>
                      <a:pt x="9" y="91"/>
                    </a:lnTo>
                    <a:lnTo>
                      <a:pt x="10" y="89"/>
                    </a:lnTo>
                    <a:lnTo>
                      <a:pt x="10" y="87"/>
                    </a:lnTo>
                    <a:lnTo>
                      <a:pt x="10" y="87"/>
                    </a:lnTo>
                    <a:lnTo>
                      <a:pt x="11" y="76"/>
                    </a:lnTo>
                    <a:lnTo>
                      <a:pt x="13" y="66"/>
                    </a:lnTo>
                    <a:lnTo>
                      <a:pt x="19" y="45"/>
                    </a:lnTo>
                    <a:lnTo>
                      <a:pt x="25" y="26"/>
                    </a:lnTo>
                    <a:lnTo>
                      <a:pt x="27" y="15"/>
                    </a:lnTo>
                    <a:lnTo>
                      <a:pt x="29" y="5"/>
                    </a:lnTo>
                    <a:lnTo>
                      <a:pt x="29" y="5"/>
                    </a:lnTo>
                    <a:lnTo>
                      <a:pt x="28" y="3"/>
                    </a:lnTo>
                    <a:lnTo>
                      <a:pt x="27" y="1"/>
                    </a:lnTo>
                    <a:lnTo>
                      <a:pt x="26" y="0"/>
                    </a:lnTo>
                    <a:lnTo>
                      <a:pt x="24" y="0"/>
                    </a:lnTo>
                    <a:lnTo>
                      <a:pt x="22" y="0"/>
                    </a:lnTo>
                    <a:lnTo>
                      <a:pt x="21" y="1"/>
                    </a:lnTo>
                    <a:lnTo>
                      <a:pt x="20" y="3"/>
                    </a:lnTo>
                    <a:lnTo>
                      <a:pt x="19" y="5"/>
                    </a:lnTo>
                    <a:lnTo>
                      <a:pt x="19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28" name="Freeform 861"/>
              <p:cNvSpPr/>
              <p:nvPr/>
            </p:nvSpPr>
            <p:spPr bwMode="auto">
              <a:xfrm>
                <a:off x="2422525" y="1492250"/>
                <a:ext cx="12700" cy="31750"/>
              </a:xfrm>
              <a:custGeom>
                <a:avLst/>
                <a:gdLst/>
                <a:ahLst/>
                <a:cxnLst>
                  <a:cxn ang="0">
                    <a:pos x="13" y="3"/>
                  </a:cxn>
                  <a:cxn ang="0">
                    <a:pos x="13" y="3"/>
                  </a:cxn>
                  <a:cxn ang="0">
                    <a:pos x="5" y="29"/>
                  </a:cxn>
                  <a:cxn ang="0">
                    <a:pos x="2" y="41"/>
                  </a:cxn>
                  <a:cxn ang="0">
                    <a:pos x="0" y="55"/>
                  </a:cxn>
                  <a:cxn ang="0">
                    <a:pos x="0" y="55"/>
                  </a:cxn>
                  <a:cxn ang="0">
                    <a:pos x="1" y="57"/>
                  </a:cxn>
                  <a:cxn ang="0">
                    <a:pos x="2" y="59"/>
                  </a:cxn>
                  <a:cxn ang="0">
                    <a:pos x="3" y="59"/>
                  </a:cxn>
                  <a:cxn ang="0">
                    <a:pos x="5" y="60"/>
                  </a:cxn>
                  <a:cxn ang="0">
                    <a:pos x="6" y="59"/>
                  </a:cxn>
                  <a:cxn ang="0">
                    <a:pos x="8" y="59"/>
                  </a:cxn>
                  <a:cxn ang="0">
                    <a:pos x="9" y="57"/>
                  </a:cxn>
                  <a:cxn ang="0">
                    <a:pos x="9" y="55"/>
                  </a:cxn>
                  <a:cxn ang="0">
                    <a:pos x="9" y="55"/>
                  </a:cxn>
                  <a:cxn ang="0">
                    <a:pos x="11" y="42"/>
                  </a:cxn>
                  <a:cxn ang="0">
                    <a:pos x="14" y="30"/>
                  </a:cxn>
                  <a:cxn ang="0">
                    <a:pos x="22" y="6"/>
                  </a:cxn>
                  <a:cxn ang="0">
                    <a:pos x="22" y="6"/>
                  </a:cxn>
                  <a:cxn ang="0">
                    <a:pos x="22" y="4"/>
                  </a:cxn>
                  <a:cxn ang="0">
                    <a:pos x="21" y="2"/>
                  </a:cxn>
                  <a:cxn ang="0">
                    <a:pos x="20" y="1"/>
                  </a:cxn>
                  <a:cxn ang="0">
                    <a:pos x="19" y="0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14" y="1"/>
                  </a:cxn>
                  <a:cxn ang="0">
                    <a:pos x="13" y="3"/>
                  </a:cxn>
                  <a:cxn ang="0">
                    <a:pos x="13" y="3"/>
                  </a:cxn>
                </a:cxnLst>
                <a:rect l="0" t="0" r="r" b="b"/>
                <a:pathLst>
                  <a:path w="22" h="60">
                    <a:moveTo>
                      <a:pt x="13" y="3"/>
                    </a:moveTo>
                    <a:lnTo>
                      <a:pt x="13" y="3"/>
                    </a:lnTo>
                    <a:lnTo>
                      <a:pt x="5" y="29"/>
                    </a:lnTo>
                    <a:lnTo>
                      <a:pt x="2" y="41"/>
                    </a:lnTo>
                    <a:lnTo>
                      <a:pt x="0" y="55"/>
                    </a:lnTo>
                    <a:lnTo>
                      <a:pt x="0" y="55"/>
                    </a:lnTo>
                    <a:lnTo>
                      <a:pt x="1" y="57"/>
                    </a:lnTo>
                    <a:lnTo>
                      <a:pt x="2" y="59"/>
                    </a:lnTo>
                    <a:lnTo>
                      <a:pt x="3" y="59"/>
                    </a:lnTo>
                    <a:lnTo>
                      <a:pt x="5" y="60"/>
                    </a:lnTo>
                    <a:lnTo>
                      <a:pt x="6" y="59"/>
                    </a:lnTo>
                    <a:lnTo>
                      <a:pt x="8" y="59"/>
                    </a:lnTo>
                    <a:lnTo>
                      <a:pt x="9" y="57"/>
                    </a:lnTo>
                    <a:lnTo>
                      <a:pt x="9" y="55"/>
                    </a:lnTo>
                    <a:lnTo>
                      <a:pt x="9" y="55"/>
                    </a:lnTo>
                    <a:lnTo>
                      <a:pt x="11" y="42"/>
                    </a:lnTo>
                    <a:lnTo>
                      <a:pt x="14" y="30"/>
                    </a:lnTo>
                    <a:lnTo>
                      <a:pt x="22" y="6"/>
                    </a:lnTo>
                    <a:lnTo>
                      <a:pt x="22" y="6"/>
                    </a:lnTo>
                    <a:lnTo>
                      <a:pt x="22" y="4"/>
                    </a:lnTo>
                    <a:lnTo>
                      <a:pt x="21" y="2"/>
                    </a:lnTo>
                    <a:lnTo>
                      <a:pt x="20" y="1"/>
                    </a:lnTo>
                    <a:lnTo>
                      <a:pt x="19" y="0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4" y="1"/>
                    </a:lnTo>
                    <a:lnTo>
                      <a:pt x="13" y="3"/>
                    </a:lnTo>
                    <a:lnTo>
                      <a:pt x="13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29" name="Freeform 862"/>
              <p:cNvSpPr/>
              <p:nvPr/>
            </p:nvSpPr>
            <p:spPr bwMode="auto">
              <a:xfrm>
                <a:off x="2322513" y="1298575"/>
                <a:ext cx="19050" cy="47625"/>
              </a:xfrm>
              <a:custGeom>
                <a:avLst/>
                <a:gdLst/>
                <a:ahLst/>
                <a:cxnLst>
                  <a:cxn ang="0">
                    <a:pos x="24" y="4"/>
                  </a:cxn>
                  <a:cxn ang="0">
                    <a:pos x="24" y="4"/>
                  </a:cxn>
                  <a:cxn ang="0">
                    <a:pos x="23" y="16"/>
                  </a:cxn>
                  <a:cxn ang="0">
                    <a:pos x="20" y="26"/>
                  </a:cxn>
                  <a:cxn ang="0">
                    <a:pos x="16" y="35"/>
                  </a:cxn>
                  <a:cxn ang="0">
                    <a:pos x="12" y="46"/>
                  </a:cxn>
                  <a:cxn ang="0">
                    <a:pos x="7" y="55"/>
                  </a:cxn>
                  <a:cxn ang="0">
                    <a:pos x="4" y="65"/>
                  </a:cxn>
                  <a:cxn ang="0">
                    <a:pos x="1" y="76"/>
                  </a:cxn>
                  <a:cxn ang="0">
                    <a:pos x="0" y="87"/>
                  </a:cxn>
                  <a:cxn ang="0">
                    <a:pos x="0" y="87"/>
                  </a:cxn>
                  <a:cxn ang="0">
                    <a:pos x="0" y="89"/>
                  </a:cxn>
                  <a:cxn ang="0">
                    <a:pos x="1" y="90"/>
                  </a:cxn>
                  <a:cxn ang="0">
                    <a:pos x="2" y="91"/>
                  </a:cxn>
                  <a:cxn ang="0">
                    <a:pos x="4" y="91"/>
                  </a:cxn>
                  <a:cxn ang="0">
                    <a:pos x="6" y="91"/>
                  </a:cxn>
                  <a:cxn ang="0">
                    <a:pos x="7" y="90"/>
                  </a:cxn>
                  <a:cxn ang="0">
                    <a:pos x="8" y="89"/>
                  </a:cxn>
                  <a:cxn ang="0">
                    <a:pos x="9" y="87"/>
                  </a:cxn>
                  <a:cxn ang="0">
                    <a:pos x="9" y="87"/>
                  </a:cxn>
                  <a:cxn ang="0">
                    <a:pos x="10" y="76"/>
                  </a:cxn>
                  <a:cxn ang="0">
                    <a:pos x="13" y="65"/>
                  </a:cxn>
                  <a:cxn ang="0">
                    <a:pos x="17" y="55"/>
                  </a:cxn>
                  <a:cxn ang="0">
                    <a:pos x="21" y="46"/>
                  </a:cxn>
                  <a:cxn ang="0">
                    <a:pos x="25" y="35"/>
                  </a:cxn>
                  <a:cxn ang="0">
                    <a:pos x="30" y="26"/>
                  </a:cxn>
                  <a:cxn ang="0">
                    <a:pos x="33" y="16"/>
                  </a:cxn>
                  <a:cxn ang="0">
                    <a:pos x="34" y="4"/>
                  </a:cxn>
                  <a:cxn ang="0">
                    <a:pos x="34" y="4"/>
                  </a:cxn>
                  <a:cxn ang="0">
                    <a:pos x="34" y="2"/>
                  </a:cxn>
                  <a:cxn ang="0">
                    <a:pos x="33" y="1"/>
                  </a:cxn>
                  <a:cxn ang="0">
                    <a:pos x="32" y="0"/>
                  </a:cxn>
                  <a:cxn ang="0">
                    <a:pos x="30" y="0"/>
                  </a:cxn>
                  <a:cxn ang="0">
                    <a:pos x="27" y="0"/>
                  </a:cxn>
                  <a:cxn ang="0">
                    <a:pos x="26" y="1"/>
                  </a:cxn>
                  <a:cxn ang="0">
                    <a:pos x="25" y="2"/>
                  </a:cxn>
                  <a:cxn ang="0">
                    <a:pos x="24" y="4"/>
                  </a:cxn>
                  <a:cxn ang="0">
                    <a:pos x="24" y="4"/>
                  </a:cxn>
                </a:cxnLst>
                <a:rect l="0" t="0" r="r" b="b"/>
                <a:pathLst>
                  <a:path w="34" h="91">
                    <a:moveTo>
                      <a:pt x="24" y="4"/>
                    </a:moveTo>
                    <a:lnTo>
                      <a:pt x="24" y="4"/>
                    </a:lnTo>
                    <a:lnTo>
                      <a:pt x="23" y="16"/>
                    </a:lnTo>
                    <a:lnTo>
                      <a:pt x="20" y="26"/>
                    </a:lnTo>
                    <a:lnTo>
                      <a:pt x="16" y="35"/>
                    </a:lnTo>
                    <a:lnTo>
                      <a:pt x="12" y="46"/>
                    </a:lnTo>
                    <a:lnTo>
                      <a:pt x="7" y="55"/>
                    </a:lnTo>
                    <a:lnTo>
                      <a:pt x="4" y="65"/>
                    </a:lnTo>
                    <a:lnTo>
                      <a:pt x="1" y="76"/>
                    </a:lnTo>
                    <a:lnTo>
                      <a:pt x="0" y="87"/>
                    </a:lnTo>
                    <a:lnTo>
                      <a:pt x="0" y="87"/>
                    </a:lnTo>
                    <a:lnTo>
                      <a:pt x="0" y="89"/>
                    </a:lnTo>
                    <a:lnTo>
                      <a:pt x="1" y="90"/>
                    </a:lnTo>
                    <a:lnTo>
                      <a:pt x="2" y="91"/>
                    </a:lnTo>
                    <a:lnTo>
                      <a:pt x="4" y="91"/>
                    </a:lnTo>
                    <a:lnTo>
                      <a:pt x="6" y="91"/>
                    </a:lnTo>
                    <a:lnTo>
                      <a:pt x="7" y="90"/>
                    </a:lnTo>
                    <a:lnTo>
                      <a:pt x="8" y="89"/>
                    </a:lnTo>
                    <a:lnTo>
                      <a:pt x="9" y="87"/>
                    </a:lnTo>
                    <a:lnTo>
                      <a:pt x="9" y="87"/>
                    </a:lnTo>
                    <a:lnTo>
                      <a:pt x="10" y="76"/>
                    </a:lnTo>
                    <a:lnTo>
                      <a:pt x="13" y="65"/>
                    </a:lnTo>
                    <a:lnTo>
                      <a:pt x="17" y="55"/>
                    </a:lnTo>
                    <a:lnTo>
                      <a:pt x="21" y="46"/>
                    </a:lnTo>
                    <a:lnTo>
                      <a:pt x="25" y="35"/>
                    </a:lnTo>
                    <a:lnTo>
                      <a:pt x="30" y="26"/>
                    </a:lnTo>
                    <a:lnTo>
                      <a:pt x="33" y="16"/>
                    </a:lnTo>
                    <a:lnTo>
                      <a:pt x="34" y="4"/>
                    </a:lnTo>
                    <a:lnTo>
                      <a:pt x="34" y="4"/>
                    </a:lnTo>
                    <a:lnTo>
                      <a:pt x="34" y="2"/>
                    </a:lnTo>
                    <a:lnTo>
                      <a:pt x="33" y="1"/>
                    </a:lnTo>
                    <a:lnTo>
                      <a:pt x="32" y="0"/>
                    </a:lnTo>
                    <a:lnTo>
                      <a:pt x="30" y="0"/>
                    </a:lnTo>
                    <a:lnTo>
                      <a:pt x="27" y="0"/>
                    </a:lnTo>
                    <a:lnTo>
                      <a:pt x="26" y="1"/>
                    </a:lnTo>
                    <a:lnTo>
                      <a:pt x="25" y="2"/>
                    </a:lnTo>
                    <a:lnTo>
                      <a:pt x="24" y="4"/>
                    </a:lnTo>
                    <a:lnTo>
                      <a:pt x="24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30" name="Freeform 863"/>
              <p:cNvSpPr/>
              <p:nvPr/>
            </p:nvSpPr>
            <p:spPr bwMode="auto">
              <a:xfrm>
                <a:off x="2355850" y="1304925"/>
                <a:ext cx="22225" cy="34925"/>
              </a:xfrm>
              <a:custGeom>
                <a:avLst/>
                <a:gdLst/>
                <a:ahLst/>
                <a:cxnLst>
                  <a:cxn ang="0">
                    <a:pos x="32" y="2"/>
                  </a:cxn>
                  <a:cxn ang="0">
                    <a:pos x="32" y="2"/>
                  </a:cxn>
                  <a:cxn ang="0">
                    <a:pos x="21" y="16"/>
                  </a:cxn>
                  <a:cxn ang="0">
                    <a:pos x="11" y="30"/>
                  </a:cxn>
                  <a:cxn ang="0">
                    <a:pos x="7" y="37"/>
                  </a:cxn>
                  <a:cxn ang="0">
                    <a:pos x="4" y="45"/>
                  </a:cxn>
                  <a:cxn ang="0">
                    <a:pos x="1" y="52"/>
                  </a:cxn>
                  <a:cxn ang="0">
                    <a:pos x="0" y="62"/>
                  </a:cxn>
                  <a:cxn ang="0">
                    <a:pos x="0" y="62"/>
                  </a:cxn>
                  <a:cxn ang="0">
                    <a:pos x="0" y="64"/>
                  </a:cxn>
                  <a:cxn ang="0">
                    <a:pos x="1" y="65"/>
                  </a:cxn>
                  <a:cxn ang="0">
                    <a:pos x="3" y="66"/>
                  </a:cxn>
                  <a:cxn ang="0">
                    <a:pos x="4" y="66"/>
                  </a:cxn>
                  <a:cxn ang="0">
                    <a:pos x="6" y="66"/>
                  </a:cxn>
                  <a:cxn ang="0">
                    <a:pos x="7" y="65"/>
                  </a:cxn>
                  <a:cxn ang="0">
                    <a:pos x="9" y="64"/>
                  </a:cxn>
                  <a:cxn ang="0">
                    <a:pos x="9" y="62"/>
                  </a:cxn>
                  <a:cxn ang="0">
                    <a:pos x="9" y="62"/>
                  </a:cxn>
                  <a:cxn ang="0">
                    <a:pos x="10" y="53"/>
                  </a:cxn>
                  <a:cxn ang="0">
                    <a:pos x="13" y="46"/>
                  </a:cxn>
                  <a:cxn ang="0">
                    <a:pos x="16" y="39"/>
                  </a:cxn>
                  <a:cxn ang="0">
                    <a:pos x="20" y="33"/>
                  </a:cxn>
                  <a:cxn ang="0">
                    <a:pos x="31" y="19"/>
                  </a:cxn>
                  <a:cxn ang="0">
                    <a:pos x="40" y="7"/>
                  </a:cxn>
                  <a:cxn ang="0">
                    <a:pos x="40" y="7"/>
                  </a:cxn>
                  <a:cxn ang="0">
                    <a:pos x="41" y="5"/>
                  </a:cxn>
                  <a:cxn ang="0">
                    <a:pos x="41" y="3"/>
                  </a:cxn>
                  <a:cxn ang="0">
                    <a:pos x="40" y="2"/>
                  </a:cxn>
                  <a:cxn ang="0">
                    <a:pos x="39" y="1"/>
                  </a:cxn>
                  <a:cxn ang="0">
                    <a:pos x="37" y="0"/>
                  </a:cxn>
                  <a:cxn ang="0">
                    <a:pos x="35" y="0"/>
                  </a:cxn>
                  <a:cxn ang="0">
                    <a:pos x="34" y="1"/>
                  </a:cxn>
                  <a:cxn ang="0">
                    <a:pos x="32" y="2"/>
                  </a:cxn>
                  <a:cxn ang="0">
                    <a:pos x="32" y="2"/>
                  </a:cxn>
                </a:cxnLst>
                <a:rect l="0" t="0" r="r" b="b"/>
                <a:pathLst>
                  <a:path w="41" h="66">
                    <a:moveTo>
                      <a:pt x="32" y="2"/>
                    </a:moveTo>
                    <a:lnTo>
                      <a:pt x="32" y="2"/>
                    </a:lnTo>
                    <a:lnTo>
                      <a:pt x="21" y="16"/>
                    </a:lnTo>
                    <a:lnTo>
                      <a:pt x="11" y="30"/>
                    </a:lnTo>
                    <a:lnTo>
                      <a:pt x="7" y="37"/>
                    </a:lnTo>
                    <a:lnTo>
                      <a:pt x="4" y="45"/>
                    </a:lnTo>
                    <a:lnTo>
                      <a:pt x="1" y="52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0" y="64"/>
                    </a:lnTo>
                    <a:lnTo>
                      <a:pt x="1" y="65"/>
                    </a:lnTo>
                    <a:lnTo>
                      <a:pt x="3" y="66"/>
                    </a:lnTo>
                    <a:lnTo>
                      <a:pt x="4" y="66"/>
                    </a:lnTo>
                    <a:lnTo>
                      <a:pt x="6" y="66"/>
                    </a:lnTo>
                    <a:lnTo>
                      <a:pt x="7" y="65"/>
                    </a:lnTo>
                    <a:lnTo>
                      <a:pt x="9" y="64"/>
                    </a:lnTo>
                    <a:lnTo>
                      <a:pt x="9" y="62"/>
                    </a:lnTo>
                    <a:lnTo>
                      <a:pt x="9" y="62"/>
                    </a:lnTo>
                    <a:lnTo>
                      <a:pt x="10" y="53"/>
                    </a:lnTo>
                    <a:lnTo>
                      <a:pt x="13" y="46"/>
                    </a:lnTo>
                    <a:lnTo>
                      <a:pt x="16" y="39"/>
                    </a:lnTo>
                    <a:lnTo>
                      <a:pt x="20" y="33"/>
                    </a:lnTo>
                    <a:lnTo>
                      <a:pt x="31" y="19"/>
                    </a:lnTo>
                    <a:lnTo>
                      <a:pt x="40" y="7"/>
                    </a:lnTo>
                    <a:lnTo>
                      <a:pt x="40" y="7"/>
                    </a:lnTo>
                    <a:lnTo>
                      <a:pt x="41" y="5"/>
                    </a:lnTo>
                    <a:lnTo>
                      <a:pt x="41" y="3"/>
                    </a:lnTo>
                    <a:lnTo>
                      <a:pt x="40" y="2"/>
                    </a:lnTo>
                    <a:lnTo>
                      <a:pt x="39" y="1"/>
                    </a:lnTo>
                    <a:lnTo>
                      <a:pt x="37" y="0"/>
                    </a:lnTo>
                    <a:lnTo>
                      <a:pt x="35" y="0"/>
                    </a:lnTo>
                    <a:lnTo>
                      <a:pt x="34" y="1"/>
                    </a:lnTo>
                    <a:lnTo>
                      <a:pt x="32" y="2"/>
                    </a:lnTo>
                    <a:lnTo>
                      <a:pt x="32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31" name="Freeform 864"/>
              <p:cNvSpPr/>
              <p:nvPr/>
            </p:nvSpPr>
            <p:spPr bwMode="auto">
              <a:xfrm>
                <a:off x="2382838" y="1314450"/>
                <a:ext cx="22225" cy="42863"/>
              </a:xfrm>
              <a:custGeom>
                <a:avLst/>
                <a:gdLst/>
                <a:ahLst/>
                <a:cxnLst>
                  <a:cxn ang="0">
                    <a:pos x="40" y="4"/>
                  </a:cxn>
                  <a:cxn ang="0">
                    <a:pos x="40" y="4"/>
                  </a:cxn>
                  <a:cxn ang="0">
                    <a:pos x="40" y="2"/>
                  </a:cxn>
                  <a:cxn ang="0">
                    <a:pos x="39" y="1"/>
                  </a:cxn>
                  <a:cxn ang="0">
                    <a:pos x="37" y="0"/>
                  </a:cxn>
                  <a:cxn ang="0">
                    <a:pos x="35" y="1"/>
                  </a:cxn>
                  <a:cxn ang="0">
                    <a:pos x="32" y="3"/>
                  </a:cxn>
                  <a:cxn ang="0">
                    <a:pos x="32" y="4"/>
                  </a:cxn>
                  <a:cxn ang="0">
                    <a:pos x="32" y="6"/>
                  </a:cxn>
                  <a:cxn ang="0">
                    <a:pos x="32" y="6"/>
                  </a:cxn>
                  <a:cxn ang="0">
                    <a:pos x="32" y="12"/>
                  </a:cxn>
                  <a:cxn ang="0">
                    <a:pos x="31" y="18"/>
                  </a:cxn>
                  <a:cxn ang="0">
                    <a:pos x="29" y="22"/>
                  </a:cxn>
                  <a:cxn ang="0">
                    <a:pos x="27" y="27"/>
                  </a:cxn>
                  <a:cxn ang="0">
                    <a:pos x="20" y="36"/>
                  </a:cxn>
                  <a:cxn ang="0">
                    <a:pos x="14" y="45"/>
                  </a:cxn>
                  <a:cxn ang="0">
                    <a:pos x="14" y="45"/>
                  </a:cxn>
                  <a:cxn ang="0">
                    <a:pos x="8" y="52"/>
                  </a:cxn>
                  <a:cxn ang="0">
                    <a:pos x="4" y="59"/>
                  </a:cxn>
                  <a:cxn ang="0">
                    <a:pos x="1" y="66"/>
                  </a:cxn>
                  <a:cxn ang="0">
                    <a:pos x="0" y="75"/>
                  </a:cxn>
                  <a:cxn ang="0">
                    <a:pos x="0" y="75"/>
                  </a:cxn>
                  <a:cxn ang="0">
                    <a:pos x="0" y="77"/>
                  </a:cxn>
                  <a:cxn ang="0">
                    <a:pos x="1" y="79"/>
                  </a:cxn>
                  <a:cxn ang="0">
                    <a:pos x="3" y="79"/>
                  </a:cxn>
                  <a:cxn ang="0">
                    <a:pos x="4" y="80"/>
                  </a:cxn>
                  <a:cxn ang="0">
                    <a:pos x="6" y="79"/>
                  </a:cxn>
                  <a:cxn ang="0">
                    <a:pos x="7" y="79"/>
                  </a:cxn>
                  <a:cxn ang="0">
                    <a:pos x="9" y="77"/>
                  </a:cxn>
                  <a:cxn ang="0">
                    <a:pos x="9" y="75"/>
                  </a:cxn>
                  <a:cxn ang="0">
                    <a:pos x="9" y="75"/>
                  </a:cxn>
                  <a:cxn ang="0">
                    <a:pos x="11" y="69"/>
                  </a:cxn>
                  <a:cxn ang="0">
                    <a:pos x="12" y="65"/>
                  </a:cxn>
                  <a:cxn ang="0">
                    <a:pos x="16" y="56"/>
                  </a:cxn>
                  <a:cxn ang="0">
                    <a:pos x="22" y="49"/>
                  </a:cxn>
                  <a:cxn ang="0">
                    <a:pos x="28" y="41"/>
                  </a:cxn>
                  <a:cxn ang="0">
                    <a:pos x="34" y="32"/>
                  </a:cxn>
                  <a:cxn ang="0">
                    <a:pos x="38" y="24"/>
                  </a:cxn>
                  <a:cxn ang="0">
                    <a:pos x="40" y="20"/>
                  </a:cxn>
                  <a:cxn ang="0">
                    <a:pos x="42" y="15"/>
                  </a:cxn>
                  <a:cxn ang="0">
                    <a:pos x="42" y="10"/>
                  </a:cxn>
                  <a:cxn ang="0">
                    <a:pos x="40" y="4"/>
                  </a:cxn>
                  <a:cxn ang="0">
                    <a:pos x="40" y="4"/>
                  </a:cxn>
                </a:cxnLst>
                <a:rect l="0" t="0" r="r" b="b"/>
                <a:pathLst>
                  <a:path w="42" h="80">
                    <a:moveTo>
                      <a:pt x="40" y="4"/>
                    </a:moveTo>
                    <a:lnTo>
                      <a:pt x="40" y="4"/>
                    </a:lnTo>
                    <a:lnTo>
                      <a:pt x="40" y="2"/>
                    </a:lnTo>
                    <a:lnTo>
                      <a:pt x="39" y="1"/>
                    </a:lnTo>
                    <a:lnTo>
                      <a:pt x="37" y="0"/>
                    </a:lnTo>
                    <a:lnTo>
                      <a:pt x="35" y="1"/>
                    </a:lnTo>
                    <a:lnTo>
                      <a:pt x="32" y="3"/>
                    </a:lnTo>
                    <a:lnTo>
                      <a:pt x="32" y="4"/>
                    </a:lnTo>
                    <a:lnTo>
                      <a:pt x="32" y="6"/>
                    </a:lnTo>
                    <a:lnTo>
                      <a:pt x="32" y="6"/>
                    </a:lnTo>
                    <a:lnTo>
                      <a:pt x="32" y="12"/>
                    </a:lnTo>
                    <a:lnTo>
                      <a:pt x="31" y="18"/>
                    </a:lnTo>
                    <a:lnTo>
                      <a:pt x="29" y="22"/>
                    </a:lnTo>
                    <a:lnTo>
                      <a:pt x="27" y="27"/>
                    </a:lnTo>
                    <a:lnTo>
                      <a:pt x="20" y="36"/>
                    </a:lnTo>
                    <a:lnTo>
                      <a:pt x="14" y="45"/>
                    </a:lnTo>
                    <a:lnTo>
                      <a:pt x="14" y="45"/>
                    </a:lnTo>
                    <a:lnTo>
                      <a:pt x="8" y="52"/>
                    </a:lnTo>
                    <a:lnTo>
                      <a:pt x="4" y="59"/>
                    </a:lnTo>
                    <a:lnTo>
                      <a:pt x="1" y="66"/>
                    </a:lnTo>
                    <a:lnTo>
                      <a:pt x="0" y="75"/>
                    </a:lnTo>
                    <a:lnTo>
                      <a:pt x="0" y="75"/>
                    </a:lnTo>
                    <a:lnTo>
                      <a:pt x="0" y="77"/>
                    </a:lnTo>
                    <a:lnTo>
                      <a:pt x="1" y="79"/>
                    </a:lnTo>
                    <a:lnTo>
                      <a:pt x="3" y="79"/>
                    </a:lnTo>
                    <a:lnTo>
                      <a:pt x="4" y="80"/>
                    </a:lnTo>
                    <a:lnTo>
                      <a:pt x="6" y="79"/>
                    </a:lnTo>
                    <a:lnTo>
                      <a:pt x="7" y="79"/>
                    </a:lnTo>
                    <a:lnTo>
                      <a:pt x="9" y="77"/>
                    </a:lnTo>
                    <a:lnTo>
                      <a:pt x="9" y="75"/>
                    </a:lnTo>
                    <a:lnTo>
                      <a:pt x="9" y="75"/>
                    </a:lnTo>
                    <a:lnTo>
                      <a:pt x="11" y="69"/>
                    </a:lnTo>
                    <a:lnTo>
                      <a:pt x="12" y="65"/>
                    </a:lnTo>
                    <a:lnTo>
                      <a:pt x="16" y="56"/>
                    </a:lnTo>
                    <a:lnTo>
                      <a:pt x="22" y="49"/>
                    </a:lnTo>
                    <a:lnTo>
                      <a:pt x="28" y="41"/>
                    </a:lnTo>
                    <a:lnTo>
                      <a:pt x="34" y="32"/>
                    </a:lnTo>
                    <a:lnTo>
                      <a:pt x="38" y="24"/>
                    </a:lnTo>
                    <a:lnTo>
                      <a:pt x="40" y="20"/>
                    </a:lnTo>
                    <a:lnTo>
                      <a:pt x="42" y="15"/>
                    </a:lnTo>
                    <a:lnTo>
                      <a:pt x="42" y="10"/>
                    </a:lnTo>
                    <a:lnTo>
                      <a:pt x="40" y="4"/>
                    </a:lnTo>
                    <a:lnTo>
                      <a:pt x="40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32" name="Freeform 865"/>
              <p:cNvSpPr>
                <a:spLocks noEditPoints="1"/>
              </p:cNvSpPr>
              <p:nvPr/>
            </p:nvSpPr>
            <p:spPr bwMode="auto">
              <a:xfrm>
                <a:off x="2159000" y="1141413"/>
                <a:ext cx="739775" cy="723900"/>
              </a:xfrm>
              <a:custGeom>
                <a:avLst/>
                <a:gdLst/>
                <a:ahLst/>
                <a:cxnLst>
                  <a:cxn ang="0">
                    <a:pos x="761" y="1352"/>
                  </a:cxn>
                  <a:cxn ang="0">
                    <a:pos x="683" y="1296"/>
                  </a:cxn>
                  <a:cxn ang="0">
                    <a:pos x="639" y="1242"/>
                  </a:cxn>
                  <a:cxn ang="0">
                    <a:pos x="406" y="1019"/>
                  </a:cxn>
                  <a:cxn ang="0">
                    <a:pos x="260" y="865"/>
                  </a:cxn>
                  <a:cxn ang="0">
                    <a:pos x="75" y="672"/>
                  </a:cxn>
                  <a:cxn ang="0">
                    <a:pos x="27" y="609"/>
                  </a:cxn>
                  <a:cxn ang="0">
                    <a:pos x="0" y="518"/>
                  </a:cxn>
                  <a:cxn ang="0">
                    <a:pos x="17" y="455"/>
                  </a:cxn>
                  <a:cxn ang="0">
                    <a:pos x="61" y="408"/>
                  </a:cxn>
                  <a:cxn ang="0">
                    <a:pos x="168" y="302"/>
                  </a:cxn>
                  <a:cxn ang="0">
                    <a:pos x="410" y="87"/>
                  </a:cxn>
                  <a:cxn ang="0">
                    <a:pos x="502" y="26"/>
                  </a:cxn>
                  <a:cxn ang="0">
                    <a:pos x="539" y="10"/>
                  </a:cxn>
                  <a:cxn ang="0">
                    <a:pos x="629" y="2"/>
                  </a:cxn>
                  <a:cxn ang="0">
                    <a:pos x="689" y="28"/>
                  </a:cxn>
                  <a:cxn ang="0">
                    <a:pos x="702" y="36"/>
                  </a:cxn>
                  <a:cxn ang="0">
                    <a:pos x="755" y="111"/>
                  </a:cxn>
                  <a:cxn ang="0">
                    <a:pos x="937" y="297"/>
                  </a:cxn>
                  <a:cxn ang="0">
                    <a:pos x="1223" y="573"/>
                  </a:cxn>
                  <a:cxn ang="0">
                    <a:pos x="1358" y="690"/>
                  </a:cxn>
                  <a:cxn ang="0">
                    <a:pos x="1386" y="724"/>
                  </a:cxn>
                  <a:cxn ang="0">
                    <a:pos x="1395" y="808"/>
                  </a:cxn>
                  <a:cxn ang="0">
                    <a:pos x="1359" y="882"/>
                  </a:cxn>
                  <a:cxn ang="0">
                    <a:pos x="1337" y="913"/>
                  </a:cxn>
                  <a:cxn ang="0">
                    <a:pos x="1217" y="1073"/>
                  </a:cxn>
                  <a:cxn ang="0">
                    <a:pos x="1134" y="1163"/>
                  </a:cxn>
                  <a:cxn ang="0">
                    <a:pos x="1026" y="1243"/>
                  </a:cxn>
                  <a:cxn ang="0">
                    <a:pos x="1018" y="1257"/>
                  </a:cxn>
                  <a:cxn ang="0">
                    <a:pos x="997" y="1285"/>
                  </a:cxn>
                  <a:cxn ang="0">
                    <a:pos x="980" y="1304"/>
                  </a:cxn>
                  <a:cxn ang="0">
                    <a:pos x="937" y="1331"/>
                  </a:cxn>
                  <a:cxn ang="0">
                    <a:pos x="850" y="1366"/>
                  </a:cxn>
                  <a:cxn ang="0">
                    <a:pos x="601" y="41"/>
                  </a:cxn>
                  <a:cxn ang="0">
                    <a:pos x="532" y="57"/>
                  </a:cxn>
                  <a:cxn ang="0">
                    <a:pos x="355" y="185"/>
                  </a:cxn>
                  <a:cxn ang="0">
                    <a:pos x="95" y="433"/>
                  </a:cxn>
                  <a:cxn ang="0">
                    <a:pos x="82" y="444"/>
                  </a:cxn>
                  <a:cxn ang="0">
                    <a:pos x="49" y="479"/>
                  </a:cxn>
                  <a:cxn ang="0">
                    <a:pos x="41" y="529"/>
                  </a:cxn>
                  <a:cxn ang="0">
                    <a:pos x="66" y="595"/>
                  </a:cxn>
                  <a:cxn ang="0">
                    <a:pos x="127" y="658"/>
                  </a:cxn>
                  <a:cxn ang="0">
                    <a:pos x="136" y="677"/>
                  </a:cxn>
                  <a:cxn ang="0">
                    <a:pos x="390" y="944"/>
                  </a:cxn>
                  <a:cxn ang="0">
                    <a:pos x="574" y="1119"/>
                  </a:cxn>
                  <a:cxn ang="0">
                    <a:pos x="714" y="1263"/>
                  </a:cxn>
                  <a:cxn ang="0">
                    <a:pos x="748" y="1294"/>
                  </a:cxn>
                  <a:cxn ang="0">
                    <a:pos x="829" y="1321"/>
                  </a:cxn>
                  <a:cxn ang="0">
                    <a:pos x="918" y="1290"/>
                  </a:cxn>
                  <a:cxn ang="0">
                    <a:pos x="991" y="1224"/>
                  </a:cxn>
                  <a:cxn ang="0">
                    <a:pos x="1081" y="1153"/>
                  </a:cxn>
                  <a:cxn ang="0">
                    <a:pos x="1195" y="1033"/>
                  </a:cxn>
                  <a:cxn ang="0">
                    <a:pos x="1286" y="908"/>
                  </a:cxn>
                  <a:cxn ang="0">
                    <a:pos x="1295" y="888"/>
                  </a:cxn>
                  <a:cxn ang="0">
                    <a:pos x="1336" y="843"/>
                  </a:cxn>
                  <a:cxn ang="0">
                    <a:pos x="1358" y="782"/>
                  </a:cxn>
                  <a:cxn ang="0">
                    <a:pos x="1344" y="735"/>
                  </a:cxn>
                  <a:cxn ang="0">
                    <a:pos x="1233" y="639"/>
                  </a:cxn>
                  <a:cxn ang="0">
                    <a:pos x="949" y="365"/>
                  </a:cxn>
                  <a:cxn ang="0">
                    <a:pos x="782" y="204"/>
                  </a:cxn>
                  <a:cxn ang="0">
                    <a:pos x="676" y="75"/>
                  </a:cxn>
                  <a:cxn ang="0">
                    <a:pos x="649" y="52"/>
                  </a:cxn>
                  <a:cxn ang="0">
                    <a:pos x="601" y="41"/>
                  </a:cxn>
                </a:cxnLst>
                <a:rect l="0" t="0" r="r" b="b"/>
                <a:pathLst>
                  <a:path w="1398" h="1368">
                    <a:moveTo>
                      <a:pt x="829" y="1368"/>
                    </a:moveTo>
                    <a:lnTo>
                      <a:pt x="829" y="1368"/>
                    </a:lnTo>
                    <a:lnTo>
                      <a:pt x="813" y="1367"/>
                    </a:lnTo>
                    <a:lnTo>
                      <a:pt x="796" y="1364"/>
                    </a:lnTo>
                    <a:lnTo>
                      <a:pt x="779" y="1359"/>
                    </a:lnTo>
                    <a:lnTo>
                      <a:pt x="761" y="1352"/>
                    </a:lnTo>
                    <a:lnTo>
                      <a:pt x="743" y="1343"/>
                    </a:lnTo>
                    <a:lnTo>
                      <a:pt x="726" y="1330"/>
                    </a:lnTo>
                    <a:lnTo>
                      <a:pt x="707" y="1317"/>
                    </a:lnTo>
                    <a:lnTo>
                      <a:pt x="688" y="1300"/>
                    </a:lnTo>
                    <a:lnTo>
                      <a:pt x="688" y="1300"/>
                    </a:lnTo>
                    <a:lnTo>
                      <a:pt x="683" y="1296"/>
                    </a:lnTo>
                    <a:lnTo>
                      <a:pt x="681" y="1291"/>
                    </a:lnTo>
                    <a:lnTo>
                      <a:pt x="681" y="1288"/>
                    </a:lnTo>
                    <a:lnTo>
                      <a:pt x="679" y="1286"/>
                    </a:lnTo>
                    <a:lnTo>
                      <a:pt x="679" y="1286"/>
                    </a:lnTo>
                    <a:lnTo>
                      <a:pt x="659" y="1264"/>
                    </a:lnTo>
                    <a:lnTo>
                      <a:pt x="639" y="1242"/>
                    </a:lnTo>
                    <a:lnTo>
                      <a:pt x="597" y="1201"/>
                    </a:lnTo>
                    <a:lnTo>
                      <a:pt x="554" y="1161"/>
                    </a:lnTo>
                    <a:lnTo>
                      <a:pt x="512" y="1122"/>
                    </a:lnTo>
                    <a:lnTo>
                      <a:pt x="512" y="1122"/>
                    </a:lnTo>
                    <a:lnTo>
                      <a:pt x="441" y="1054"/>
                    </a:lnTo>
                    <a:lnTo>
                      <a:pt x="406" y="1019"/>
                    </a:lnTo>
                    <a:lnTo>
                      <a:pt x="372" y="984"/>
                    </a:lnTo>
                    <a:lnTo>
                      <a:pt x="372" y="984"/>
                    </a:lnTo>
                    <a:lnTo>
                      <a:pt x="322" y="930"/>
                    </a:lnTo>
                    <a:lnTo>
                      <a:pt x="318" y="926"/>
                    </a:lnTo>
                    <a:lnTo>
                      <a:pt x="318" y="926"/>
                    </a:lnTo>
                    <a:lnTo>
                      <a:pt x="260" y="865"/>
                    </a:lnTo>
                    <a:lnTo>
                      <a:pt x="201" y="803"/>
                    </a:lnTo>
                    <a:lnTo>
                      <a:pt x="142" y="742"/>
                    </a:lnTo>
                    <a:lnTo>
                      <a:pt x="81" y="683"/>
                    </a:lnTo>
                    <a:lnTo>
                      <a:pt x="81" y="683"/>
                    </a:lnTo>
                    <a:lnTo>
                      <a:pt x="77" y="677"/>
                    </a:lnTo>
                    <a:lnTo>
                      <a:pt x="75" y="672"/>
                    </a:lnTo>
                    <a:lnTo>
                      <a:pt x="74" y="669"/>
                    </a:lnTo>
                    <a:lnTo>
                      <a:pt x="72" y="666"/>
                    </a:lnTo>
                    <a:lnTo>
                      <a:pt x="72" y="666"/>
                    </a:lnTo>
                    <a:lnTo>
                      <a:pt x="54" y="647"/>
                    </a:lnTo>
                    <a:lnTo>
                      <a:pt x="40" y="629"/>
                    </a:lnTo>
                    <a:lnTo>
                      <a:pt x="27" y="609"/>
                    </a:lnTo>
                    <a:lnTo>
                      <a:pt x="16" y="589"/>
                    </a:lnTo>
                    <a:lnTo>
                      <a:pt x="9" y="569"/>
                    </a:lnTo>
                    <a:lnTo>
                      <a:pt x="3" y="548"/>
                    </a:lnTo>
                    <a:lnTo>
                      <a:pt x="2" y="538"/>
                    </a:lnTo>
                    <a:lnTo>
                      <a:pt x="1" y="528"/>
                    </a:lnTo>
                    <a:lnTo>
                      <a:pt x="0" y="518"/>
                    </a:lnTo>
                    <a:lnTo>
                      <a:pt x="1" y="508"/>
                    </a:lnTo>
                    <a:lnTo>
                      <a:pt x="1" y="508"/>
                    </a:lnTo>
                    <a:lnTo>
                      <a:pt x="2" y="495"/>
                    </a:lnTo>
                    <a:lnTo>
                      <a:pt x="6" y="480"/>
                    </a:lnTo>
                    <a:lnTo>
                      <a:pt x="10" y="468"/>
                    </a:lnTo>
                    <a:lnTo>
                      <a:pt x="17" y="455"/>
                    </a:lnTo>
                    <a:lnTo>
                      <a:pt x="24" y="443"/>
                    </a:lnTo>
                    <a:lnTo>
                      <a:pt x="34" y="432"/>
                    </a:lnTo>
                    <a:lnTo>
                      <a:pt x="45" y="421"/>
                    </a:lnTo>
                    <a:lnTo>
                      <a:pt x="58" y="411"/>
                    </a:lnTo>
                    <a:lnTo>
                      <a:pt x="60" y="410"/>
                    </a:lnTo>
                    <a:lnTo>
                      <a:pt x="61" y="408"/>
                    </a:lnTo>
                    <a:lnTo>
                      <a:pt x="61" y="408"/>
                    </a:lnTo>
                    <a:lnTo>
                      <a:pt x="65" y="403"/>
                    </a:lnTo>
                    <a:lnTo>
                      <a:pt x="65" y="403"/>
                    </a:lnTo>
                    <a:lnTo>
                      <a:pt x="116" y="353"/>
                    </a:lnTo>
                    <a:lnTo>
                      <a:pt x="168" y="303"/>
                    </a:lnTo>
                    <a:lnTo>
                      <a:pt x="168" y="302"/>
                    </a:lnTo>
                    <a:lnTo>
                      <a:pt x="168" y="302"/>
                    </a:lnTo>
                    <a:lnTo>
                      <a:pt x="246" y="228"/>
                    </a:lnTo>
                    <a:lnTo>
                      <a:pt x="286" y="191"/>
                    </a:lnTo>
                    <a:lnTo>
                      <a:pt x="326" y="155"/>
                    </a:lnTo>
                    <a:lnTo>
                      <a:pt x="367" y="120"/>
                    </a:lnTo>
                    <a:lnTo>
                      <a:pt x="410" y="87"/>
                    </a:lnTo>
                    <a:lnTo>
                      <a:pt x="432" y="71"/>
                    </a:lnTo>
                    <a:lnTo>
                      <a:pt x="454" y="56"/>
                    </a:lnTo>
                    <a:lnTo>
                      <a:pt x="477" y="40"/>
                    </a:lnTo>
                    <a:lnTo>
                      <a:pt x="500" y="27"/>
                    </a:lnTo>
                    <a:lnTo>
                      <a:pt x="501" y="26"/>
                    </a:lnTo>
                    <a:lnTo>
                      <a:pt x="502" y="26"/>
                    </a:lnTo>
                    <a:lnTo>
                      <a:pt x="502" y="26"/>
                    </a:lnTo>
                    <a:lnTo>
                      <a:pt x="508" y="21"/>
                    </a:lnTo>
                    <a:lnTo>
                      <a:pt x="508" y="21"/>
                    </a:lnTo>
                    <a:lnTo>
                      <a:pt x="515" y="18"/>
                    </a:lnTo>
                    <a:lnTo>
                      <a:pt x="515" y="18"/>
                    </a:lnTo>
                    <a:lnTo>
                      <a:pt x="539" y="10"/>
                    </a:lnTo>
                    <a:lnTo>
                      <a:pt x="562" y="5"/>
                    </a:lnTo>
                    <a:lnTo>
                      <a:pt x="583" y="1"/>
                    </a:lnTo>
                    <a:lnTo>
                      <a:pt x="605" y="0"/>
                    </a:lnTo>
                    <a:lnTo>
                      <a:pt x="605" y="0"/>
                    </a:lnTo>
                    <a:lnTo>
                      <a:pt x="617" y="0"/>
                    </a:lnTo>
                    <a:lnTo>
                      <a:pt x="629" y="2"/>
                    </a:lnTo>
                    <a:lnTo>
                      <a:pt x="640" y="4"/>
                    </a:lnTo>
                    <a:lnTo>
                      <a:pt x="650" y="7"/>
                    </a:lnTo>
                    <a:lnTo>
                      <a:pt x="661" y="11"/>
                    </a:lnTo>
                    <a:lnTo>
                      <a:pt x="671" y="15"/>
                    </a:lnTo>
                    <a:lnTo>
                      <a:pt x="679" y="21"/>
                    </a:lnTo>
                    <a:lnTo>
                      <a:pt x="689" y="28"/>
                    </a:lnTo>
                    <a:lnTo>
                      <a:pt x="691" y="30"/>
                    </a:lnTo>
                    <a:lnTo>
                      <a:pt x="693" y="31"/>
                    </a:lnTo>
                    <a:lnTo>
                      <a:pt x="693" y="31"/>
                    </a:lnTo>
                    <a:lnTo>
                      <a:pt x="697" y="32"/>
                    </a:lnTo>
                    <a:lnTo>
                      <a:pt x="700" y="34"/>
                    </a:lnTo>
                    <a:lnTo>
                      <a:pt x="702" y="36"/>
                    </a:lnTo>
                    <a:lnTo>
                      <a:pt x="705" y="40"/>
                    </a:lnTo>
                    <a:lnTo>
                      <a:pt x="705" y="40"/>
                    </a:lnTo>
                    <a:lnTo>
                      <a:pt x="717" y="58"/>
                    </a:lnTo>
                    <a:lnTo>
                      <a:pt x="729" y="76"/>
                    </a:lnTo>
                    <a:lnTo>
                      <a:pt x="741" y="94"/>
                    </a:lnTo>
                    <a:lnTo>
                      <a:pt x="755" y="111"/>
                    </a:lnTo>
                    <a:lnTo>
                      <a:pt x="783" y="144"/>
                    </a:lnTo>
                    <a:lnTo>
                      <a:pt x="812" y="176"/>
                    </a:lnTo>
                    <a:lnTo>
                      <a:pt x="842" y="208"/>
                    </a:lnTo>
                    <a:lnTo>
                      <a:pt x="874" y="238"/>
                    </a:lnTo>
                    <a:lnTo>
                      <a:pt x="937" y="297"/>
                    </a:lnTo>
                    <a:lnTo>
                      <a:pt x="937" y="297"/>
                    </a:lnTo>
                    <a:lnTo>
                      <a:pt x="983" y="341"/>
                    </a:lnTo>
                    <a:lnTo>
                      <a:pt x="1030" y="385"/>
                    </a:lnTo>
                    <a:lnTo>
                      <a:pt x="1030" y="385"/>
                    </a:lnTo>
                    <a:lnTo>
                      <a:pt x="1103" y="458"/>
                    </a:lnTo>
                    <a:lnTo>
                      <a:pt x="1182" y="535"/>
                    </a:lnTo>
                    <a:lnTo>
                      <a:pt x="1223" y="573"/>
                    </a:lnTo>
                    <a:lnTo>
                      <a:pt x="1265" y="612"/>
                    </a:lnTo>
                    <a:lnTo>
                      <a:pt x="1307" y="650"/>
                    </a:lnTo>
                    <a:lnTo>
                      <a:pt x="1351" y="688"/>
                    </a:lnTo>
                    <a:lnTo>
                      <a:pt x="1354" y="690"/>
                    </a:lnTo>
                    <a:lnTo>
                      <a:pt x="1358" y="690"/>
                    </a:lnTo>
                    <a:lnTo>
                      <a:pt x="1358" y="690"/>
                    </a:lnTo>
                    <a:lnTo>
                      <a:pt x="1361" y="691"/>
                    </a:lnTo>
                    <a:lnTo>
                      <a:pt x="1363" y="692"/>
                    </a:lnTo>
                    <a:lnTo>
                      <a:pt x="1368" y="697"/>
                    </a:lnTo>
                    <a:lnTo>
                      <a:pt x="1368" y="697"/>
                    </a:lnTo>
                    <a:lnTo>
                      <a:pt x="1379" y="710"/>
                    </a:lnTo>
                    <a:lnTo>
                      <a:pt x="1386" y="724"/>
                    </a:lnTo>
                    <a:lnTo>
                      <a:pt x="1392" y="738"/>
                    </a:lnTo>
                    <a:lnTo>
                      <a:pt x="1395" y="752"/>
                    </a:lnTo>
                    <a:lnTo>
                      <a:pt x="1398" y="766"/>
                    </a:lnTo>
                    <a:lnTo>
                      <a:pt x="1398" y="780"/>
                    </a:lnTo>
                    <a:lnTo>
                      <a:pt x="1397" y="794"/>
                    </a:lnTo>
                    <a:lnTo>
                      <a:pt x="1395" y="808"/>
                    </a:lnTo>
                    <a:lnTo>
                      <a:pt x="1391" y="821"/>
                    </a:lnTo>
                    <a:lnTo>
                      <a:pt x="1387" y="833"/>
                    </a:lnTo>
                    <a:lnTo>
                      <a:pt x="1381" y="847"/>
                    </a:lnTo>
                    <a:lnTo>
                      <a:pt x="1375" y="859"/>
                    </a:lnTo>
                    <a:lnTo>
                      <a:pt x="1367" y="871"/>
                    </a:lnTo>
                    <a:lnTo>
                      <a:pt x="1359" y="882"/>
                    </a:lnTo>
                    <a:lnTo>
                      <a:pt x="1351" y="892"/>
                    </a:lnTo>
                    <a:lnTo>
                      <a:pt x="1341" y="902"/>
                    </a:lnTo>
                    <a:lnTo>
                      <a:pt x="1339" y="905"/>
                    </a:lnTo>
                    <a:lnTo>
                      <a:pt x="1338" y="909"/>
                    </a:lnTo>
                    <a:lnTo>
                      <a:pt x="1338" y="909"/>
                    </a:lnTo>
                    <a:lnTo>
                      <a:pt x="1337" y="913"/>
                    </a:lnTo>
                    <a:lnTo>
                      <a:pt x="1334" y="917"/>
                    </a:lnTo>
                    <a:lnTo>
                      <a:pt x="1334" y="917"/>
                    </a:lnTo>
                    <a:lnTo>
                      <a:pt x="1287" y="981"/>
                    </a:lnTo>
                    <a:lnTo>
                      <a:pt x="1287" y="981"/>
                    </a:lnTo>
                    <a:lnTo>
                      <a:pt x="1253" y="1028"/>
                    </a:lnTo>
                    <a:lnTo>
                      <a:pt x="1217" y="1073"/>
                    </a:lnTo>
                    <a:lnTo>
                      <a:pt x="1200" y="1095"/>
                    </a:lnTo>
                    <a:lnTo>
                      <a:pt x="1181" y="1115"/>
                    </a:lnTo>
                    <a:lnTo>
                      <a:pt x="1162" y="1136"/>
                    </a:lnTo>
                    <a:lnTo>
                      <a:pt x="1141" y="1156"/>
                    </a:lnTo>
                    <a:lnTo>
                      <a:pt x="1141" y="1156"/>
                    </a:lnTo>
                    <a:lnTo>
                      <a:pt x="1134" y="1163"/>
                    </a:lnTo>
                    <a:lnTo>
                      <a:pt x="1122" y="1171"/>
                    </a:lnTo>
                    <a:lnTo>
                      <a:pt x="1096" y="1191"/>
                    </a:lnTo>
                    <a:lnTo>
                      <a:pt x="1096" y="1191"/>
                    </a:lnTo>
                    <a:lnTo>
                      <a:pt x="1059" y="1217"/>
                    </a:lnTo>
                    <a:lnTo>
                      <a:pt x="1042" y="1231"/>
                    </a:lnTo>
                    <a:lnTo>
                      <a:pt x="1026" y="1243"/>
                    </a:lnTo>
                    <a:lnTo>
                      <a:pt x="1024" y="1246"/>
                    </a:lnTo>
                    <a:lnTo>
                      <a:pt x="1023" y="1249"/>
                    </a:lnTo>
                    <a:lnTo>
                      <a:pt x="1023" y="1249"/>
                    </a:lnTo>
                    <a:lnTo>
                      <a:pt x="1021" y="1253"/>
                    </a:lnTo>
                    <a:lnTo>
                      <a:pt x="1018" y="1257"/>
                    </a:lnTo>
                    <a:lnTo>
                      <a:pt x="1018" y="1257"/>
                    </a:lnTo>
                    <a:lnTo>
                      <a:pt x="1002" y="1275"/>
                    </a:lnTo>
                    <a:lnTo>
                      <a:pt x="999" y="1278"/>
                    </a:lnTo>
                    <a:lnTo>
                      <a:pt x="999" y="1281"/>
                    </a:lnTo>
                    <a:lnTo>
                      <a:pt x="999" y="1281"/>
                    </a:lnTo>
                    <a:lnTo>
                      <a:pt x="997" y="1285"/>
                    </a:lnTo>
                    <a:lnTo>
                      <a:pt x="997" y="1285"/>
                    </a:lnTo>
                    <a:lnTo>
                      <a:pt x="996" y="1290"/>
                    </a:lnTo>
                    <a:lnTo>
                      <a:pt x="994" y="1295"/>
                    </a:lnTo>
                    <a:lnTo>
                      <a:pt x="991" y="1298"/>
                    </a:lnTo>
                    <a:lnTo>
                      <a:pt x="988" y="1301"/>
                    </a:lnTo>
                    <a:lnTo>
                      <a:pt x="984" y="1303"/>
                    </a:lnTo>
                    <a:lnTo>
                      <a:pt x="980" y="1304"/>
                    </a:lnTo>
                    <a:lnTo>
                      <a:pt x="974" y="1305"/>
                    </a:lnTo>
                    <a:lnTo>
                      <a:pt x="969" y="1305"/>
                    </a:lnTo>
                    <a:lnTo>
                      <a:pt x="965" y="1309"/>
                    </a:lnTo>
                    <a:lnTo>
                      <a:pt x="965" y="1309"/>
                    </a:lnTo>
                    <a:lnTo>
                      <a:pt x="951" y="1321"/>
                    </a:lnTo>
                    <a:lnTo>
                      <a:pt x="937" y="1331"/>
                    </a:lnTo>
                    <a:lnTo>
                      <a:pt x="922" y="1341"/>
                    </a:lnTo>
                    <a:lnTo>
                      <a:pt x="908" y="1348"/>
                    </a:lnTo>
                    <a:lnTo>
                      <a:pt x="893" y="1355"/>
                    </a:lnTo>
                    <a:lnTo>
                      <a:pt x="879" y="1360"/>
                    </a:lnTo>
                    <a:lnTo>
                      <a:pt x="864" y="1364"/>
                    </a:lnTo>
                    <a:lnTo>
                      <a:pt x="850" y="1366"/>
                    </a:lnTo>
                    <a:lnTo>
                      <a:pt x="850" y="1366"/>
                    </a:lnTo>
                    <a:lnTo>
                      <a:pt x="839" y="1367"/>
                    </a:lnTo>
                    <a:lnTo>
                      <a:pt x="829" y="1368"/>
                    </a:lnTo>
                    <a:lnTo>
                      <a:pt x="829" y="1368"/>
                    </a:lnTo>
                    <a:close/>
                    <a:moveTo>
                      <a:pt x="601" y="41"/>
                    </a:moveTo>
                    <a:lnTo>
                      <a:pt x="601" y="41"/>
                    </a:lnTo>
                    <a:lnTo>
                      <a:pt x="591" y="41"/>
                    </a:lnTo>
                    <a:lnTo>
                      <a:pt x="581" y="42"/>
                    </a:lnTo>
                    <a:lnTo>
                      <a:pt x="563" y="46"/>
                    </a:lnTo>
                    <a:lnTo>
                      <a:pt x="545" y="51"/>
                    </a:lnTo>
                    <a:lnTo>
                      <a:pt x="532" y="57"/>
                    </a:lnTo>
                    <a:lnTo>
                      <a:pt x="532" y="57"/>
                    </a:lnTo>
                    <a:lnTo>
                      <a:pt x="508" y="71"/>
                    </a:lnTo>
                    <a:lnTo>
                      <a:pt x="485" y="86"/>
                    </a:lnTo>
                    <a:lnTo>
                      <a:pt x="462" y="101"/>
                    </a:lnTo>
                    <a:lnTo>
                      <a:pt x="440" y="117"/>
                    </a:lnTo>
                    <a:lnTo>
                      <a:pt x="396" y="150"/>
                    </a:lnTo>
                    <a:lnTo>
                      <a:pt x="355" y="185"/>
                    </a:lnTo>
                    <a:lnTo>
                      <a:pt x="315" y="221"/>
                    </a:lnTo>
                    <a:lnTo>
                      <a:pt x="275" y="258"/>
                    </a:lnTo>
                    <a:lnTo>
                      <a:pt x="198" y="332"/>
                    </a:lnTo>
                    <a:lnTo>
                      <a:pt x="198" y="332"/>
                    </a:lnTo>
                    <a:lnTo>
                      <a:pt x="147" y="383"/>
                    </a:lnTo>
                    <a:lnTo>
                      <a:pt x="95" y="433"/>
                    </a:lnTo>
                    <a:lnTo>
                      <a:pt x="95" y="433"/>
                    </a:lnTo>
                    <a:lnTo>
                      <a:pt x="90" y="436"/>
                    </a:lnTo>
                    <a:lnTo>
                      <a:pt x="86" y="438"/>
                    </a:lnTo>
                    <a:lnTo>
                      <a:pt x="84" y="441"/>
                    </a:lnTo>
                    <a:lnTo>
                      <a:pt x="84" y="441"/>
                    </a:lnTo>
                    <a:lnTo>
                      <a:pt x="82" y="444"/>
                    </a:lnTo>
                    <a:lnTo>
                      <a:pt x="78" y="447"/>
                    </a:lnTo>
                    <a:lnTo>
                      <a:pt x="78" y="447"/>
                    </a:lnTo>
                    <a:lnTo>
                      <a:pt x="69" y="454"/>
                    </a:lnTo>
                    <a:lnTo>
                      <a:pt x="62" y="463"/>
                    </a:lnTo>
                    <a:lnTo>
                      <a:pt x="55" y="471"/>
                    </a:lnTo>
                    <a:lnTo>
                      <a:pt x="49" y="479"/>
                    </a:lnTo>
                    <a:lnTo>
                      <a:pt x="45" y="488"/>
                    </a:lnTo>
                    <a:lnTo>
                      <a:pt x="42" y="498"/>
                    </a:lnTo>
                    <a:lnTo>
                      <a:pt x="41" y="508"/>
                    </a:lnTo>
                    <a:lnTo>
                      <a:pt x="40" y="519"/>
                    </a:lnTo>
                    <a:lnTo>
                      <a:pt x="40" y="519"/>
                    </a:lnTo>
                    <a:lnTo>
                      <a:pt x="41" y="529"/>
                    </a:lnTo>
                    <a:lnTo>
                      <a:pt x="42" y="538"/>
                    </a:lnTo>
                    <a:lnTo>
                      <a:pt x="44" y="548"/>
                    </a:lnTo>
                    <a:lnTo>
                      <a:pt x="47" y="558"/>
                    </a:lnTo>
                    <a:lnTo>
                      <a:pt x="51" y="567"/>
                    </a:lnTo>
                    <a:lnTo>
                      <a:pt x="55" y="576"/>
                    </a:lnTo>
                    <a:lnTo>
                      <a:pt x="66" y="595"/>
                    </a:lnTo>
                    <a:lnTo>
                      <a:pt x="78" y="612"/>
                    </a:lnTo>
                    <a:lnTo>
                      <a:pt x="93" y="629"/>
                    </a:lnTo>
                    <a:lnTo>
                      <a:pt x="107" y="642"/>
                    </a:lnTo>
                    <a:lnTo>
                      <a:pt x="123" y="655"/>
                    </a:lnTo>
                    <a:lnTo>
                      <a:pt x="123" y="655"/>
                    </a:lnTo>
                    <a:lnTo>
                      <a:pt x="127" y="658"/>
                    </a:lnTo>
                    <a:lnTo>
                      <a:pt x="129" y="662"/>
                    </a:lnTo>
                    <a:lnTo>
                      <a:pt x="131" y="666"/>
                    </a:lnTo>
                    <a:lnTo>
                      <a:pt x="132" y="670"/>
                    </a:lnTo>
                    <a:lnTo>
                      <a:pt x="133" y="674"/>
                    </a:lnTo>
                    <a:lnTo>
                      <a:pt x="136" y="677"/>
                    </a:lnTo>
                    <a:lnTo>
                      <a:pt x="136" y="677"/>
                    </a:lnTo>
                    <a:lnTo>
                      <a:pt x="172" y="715"/>
                    </a:lnTo>
                    <a:lnTo>
                      <a:pt x="207" y="752"/>
                    </a:lnTo>
                    <a:lnTo>
                      <a:pt x="278" y="825"/>
                    </a:lnTo>
                    <a:lnTo>
                      <a:pt x="278" y="825"/>
                    </a:lnTo>
                    <a:lnTo>
                      <a:pt x="352" y="905"/>
                    </a:lnTo>
                    <a:lnTo>
                      <a:pt x="390" y="944"/>
                    </a:lnTo>
                    <a:lnTo>
                      <a:pt x="428" y="982"/>
                    </a:lnTo>
                    <a:lnTo>
                      <a:pt x="428" y="982"/>
                    </a:lnTo>
                    <a:lnTo>
                      <a:pt x="478" y="1030"/>
                    </a:lnTo>
                    <a:lnTo>
                      <a:pt x="526" y="1075"/>
                    </a:lnTo>
                    <a:lnTo>
                      <a:pt x="526" y="1075"/>
                    </a:lnTo>
                    <a:lnTo>
                      <a:pt x="574" y="1119"/>
                    </a:lnTo>
                    <a:lnTo>
                      <a:pt x="622" y="1165"/>
                    </a:lnTo>
                    <a:lnTo>
                      <a:pt x="668" y="1211"/>
                    </a:lnTo>
                    <a:lnTo>
                      <a:pt x="690" y="1235"/>
                    </a:lnTo>
                    <a:lnTo>
                      <a:pt x="712" y="1259"/>
                    </a:lnTo>
                    <a:lnTo>
                      <a:pt x="712" y="1259"/>
                    </a:lnTo>
                    <a:lnTo>
                      <a:pt x="714" y="1263"/>
                    </a:lnTo>
                    <a:lnTo>
                      <a:pt x="717" y="1267"/>
                    </a:lnTo>
                    <a:lnTo>
                      <a:pt x="718" y="1271"/>
                    </a:lnTo>
                    <a:lnTo>
                      <a:pt x="721" y="1273"/>
                    </a:lnTo>
                    <a:lnTo>
                      <a:pt x="721" y="1273"/>
                    </a:lnTo>
                    <a:lnTo>
                      <a:pt x="734" y="1285"/>
                    </a:lnTo>
                    <a:lnTo>
                      <a:pt x="748" y="1294"/>
                    </a:lnTo>
                    <a:lnTo>
                      <a:pt x="761" y="1302"/>
                    </a:lnTo>
                    <a:lnTo>
                      <a:pt x="774" y="1310"/>
                    </a:lnTo>
                    <a:lnTo>
                      <a:pt x="789" y="1315"/>
                    </a:lnTo>
                    <a:lnTo>
                      <a:pt x="802" y="1318"/>
                    </a:lnTo>
                    <a:lnTo>
                      <a:pt x="816" y="1320"/>
                    </a:lnTo>
                    <a:lnTo>
                      <a:pt x="829" y="1321"/>
                    </a:lnTo>
                    <a:lnTo>
                      <a:pt x="829" y="1321"/>
                    </a:lnTo>
                    <a:lnTo>
                      <a:pt x="847" y="1320"/>
                    </a:lnTo>
                    <a:lnTo>
                      <a:pt x="864" y="1316"/>
                    </a:lnTo>
                    <a:lnTo>
                      <a:pt x="882" y="1310"/>
                    </a:lnTo>
                    <a:lnTo>
                      <a:pt x="899" y="1301"/>
                    </a:lnTo>
                    <a:lnTo>
                      <a:pt x="918" y="1290"/>
                    </a:lnTo>
                    <a:lnTo>
                      <a:pt x="937" y="1277"/>
                    </a:lnTo>
                    <a:lnTo>
                      <a:pt x="955" y="1260"/>
                    </a:lnTo>
                    <a:lnTo>
                      <a:pt x="975" y="1241"/>
                    </a:lnTo>
                    <a:lnTo>
                      <a:pt x="975" y="1241"/>
                    </a:lnTo>
                    <a:lnTo>
                      <a:pt x="983" y="1232"/>
                    </a:lnTo>
                    <a:lnTo>
                      <a:pt x="991" y="1224"/>
                    </a:lnTo>
                    <a:lnTo>
                      <a:pt x="1010" y="1207"/>
                    </a:lnTo>
                    <a:lnTo>
                      <a:pt x="1030" y="1192"/>
                    </a:lnTo>
                    <a:lnTo>
                      <a:pt x="1049" y="1176"/>
                    </a:lnTo>
                    <a:lnTo>
                      <a:pt x="1049" y="1176"/>
                    </a:lnTo>
                    <a:lnTo>
                      <a:pt x="1067" y="1164"/>
                    </a:lnTo>
                    <a:lnTo>
                      <a:pt x="1081" y="1153"/>
                    </a:lnTo>
                    <a:lnTo>
                      <a:pt x="1081" y="1153"/>
                    </a:lnTo>
                    <a:lnTo>
                      <a:pt x="1107" y="1130"/>
                    </a:lnTo>
                    <a:lnTo>
                      <a:pt x="1131" y="1107"/>
                    </a:lnTo>
                    <a:lnTo>
                      <a:pt x="1153" y="1083"/>
                    </a:lnTo>
                    <a:lnTo>
                      <a:pt x="1174" y="1059"/>
                    </a:lnTo>
                    <a:lnTo>
                      <a:pt x="1195" y="1033"/>
                    </a:lnTo>
                    <a:lnTo>
                      <a:pt x="1215" y="1007"/>
                    </a:lnTo>
                    <a:lnTo>
                      <a:pt x="1254" y="955"/>
                    </a:lnTo>
                    <a:lnTo>
                      <a:pt x="1254" y="955"/>
                    </a:lnTo>
                    <a:lnTo>
                      <a:pt x="1284" y="916"/>
                    </a:lnTo>
                    <a:lnTo>
                      <a:pt x="1286" y="912"/>
                    </a:lnTo>
                    <a:lnTo>
                      <a:pt x="1286" y="908"/>
                    </a:lnTo>
                    <a:lnTo>
                      <a:pt x="1286" y="908"/>
                    </a:lnTo>
                    <a:lnTo>
                      <a:pt x="1286" y="903"/>
                    </a:lnTo>
                    <a:lnTo>
                      <a:pt x="1288" y="897"/>
                    </a:lnTo>
                    <a:lnTo>
                      <a:pt x="1291" y="892"/>
                    </a:lnTo>
                    <a:lnTo>
                      <a:pt x="1295" y="888"/>
                    </a:lnTo>
                    <a:lnTo>
                      <a:pt x="1295" y="888"/>
                    </a:lnTo>
                    <a:lnTo>
                      <a:pt x="1302" y="883"/>
                    </a:lnTo>
                    <a:lnTo>
                      <a:pt x="1309" y="876"/>
                    </a:lnTo>
                    <a:lnTo>
                      <a:pt x="1317" y="868"/>
                    </a:lnTo>
                    <a:lnTo>
                      <a:pt x="1324" y="860"/>
                    </a:lnTo>
                    <a:lnTo>
                      <a:pt x="1330" y="852"/>
                    </a:lnTo>
                    <a:lnTo>
                      <a:pt x="1336" y="843"/>
                    </a:lnTo>
                    <a:lnTo>
                      <a:pt x="1341" y="833"/>
                    </a:lnTo>
                    <a:lnTo>
                      <a:pt x="1347" y="823"/>
                    </a:lnTo>
                    <a:lnTo>
                      <a:pt x="1351" y="813"/>
                    </a:lnTo>
                    <a:lnTo>
                      <a:pt x="1354" y="802"/>
                    </a:lnTo>
                    <a:lnTo>
                      <a:pt x="1356" y="792"/>
                    </a:lnTo>
                    <a:lnTo>
                      <a:pt x="1358" y="782"/>
                    </a:lnTo>
                    <a:lnTo>
                      <a:pt x="1357" y="771"/>
                    </a:lnTo>
                    <a:lnTo>
                      <a:pt x="1356" y="760"/>
                    </a:lnTo>
                    <a:lnTo>
                      <a:pt x="1353" y="751"/>
                    </a:lnTo>
                    <a:lnTo>
                      <a:pt x="1349" y="740"/>
                    </a:lnTo>
                    <a:lnTo>
                      <a:pt x="1347" y="737"/>
                    </a:lnTo>
                    <a:lnTo>
                      <a:pt x="1344" y="735"/>
                    </a:lnTo>
                    <a:lnTo>
                      <a:pt x="1344" y="735"/>
                    </a:lnTo>
                    <a:lnTo>
                      <a:pt x="1338" y="732"/>
                    </a:lnTo>
                    <a:lnTo>
                      <a:pt x="1338" y="732"/>
                    </a:lnTo>
                    <a:lnTo>
                      <a:pt x="1303" y="702"/>
                    </a:lnTo>
                    <a:lnTo>
                      <a:pt x="1268" y="671"/>
                    </a:lnTo>
                    <a:lnTo>
                      <a:pt x="1233" y="639"/>
                    </a:lnTo>
                    <a:lnTo>
                      <a:pt x="1199" y="607"/>
                    </a:lnTo>
                    <a:lnTo>
                      <a:pt x="1131" y="542"/>
                    </a:lnTo>
                    <a:lnTo>
                      <a:pt x="1065" y="478"/>
                    </a:lnTo>
                    <a:lnTo>
                      <a:pt x="1065" y="478"/>
                    </a:lnTo>
                    <a:lnTo>
                      <a:pt x="1008" y="421"/>
                    </a:lnTo>
                    <a:lnTo>
                      <a:pt x="949" y="365"/>
                    </a:lnTo>
                    <a:lnTo>
                      <a:pt x="949" y="365"/>
                    </a:lnTo>
                    <a:lnTo>
                      <a:pt x="898" y="318"/>
                    </a:lnTo>
                    <a:lnTo>
                      <a:pt x="898" y="318"/>
                    </a:lnTo>
                    <a:lnTo>
                      <a:pt x="839" y="262"/>
                    </a:lnTo>
                    <a:lnTo>
                      <a:pt x="811" y="234"/>
                    </a:lnTo>
                    <a:lnTo>
                      <a:pt x="782" y="204"/>
                    </a:lnTo>
                    <a:lnTo>
                      <a:pt x="755" y="174"/>
                    </a:lnTo>
                    <a:lnTo>
                      <a:pt x="728" y="144"/>
                    </a:lnTo>
                    <a:lnTo>
                      <a:pt x="703" y="112"/>
                    </a:lnTo>
                    <a:lnTo>
                      <a:pt x="680" y="78"/>
                    </a:lnTo>
                    <a:lnTo>
                      <a:pt x="678" y="76"/>
                    </a:lnTo>
                    <a:lnTo>
                      <a:pt x="676" y="75"/>
                    </a:lnTo>
                    <a:lnTo>
                      <a:pt x="676" y="75"/>
                    </a:lnTo>
                    <a:lnTo>
                      <a:pt x="672" y="71"/>
                    </a:lnTo>
                    <a:lnTo>
                      <a:pt x="672" y="71"/>
                    </a:lnTo>
                    <a:lnTo>
                      <a:pt x="665" y="64"/>
                    </a:lnTo>
                    <a:lnTo>
                      <a:pt x="658" y="58"/>
                    </a:lnTo>
                    <a:lnTo>
                      <a:pt x="649" y="52"/>
                    </a:lnTo>
                    <a:lnTo>
                      <a:pt x="641" y="48"/>
                    </a:lnTo>
                    <a:lnTo>
                      <a:pt x="632" y="45"/>
                    </a:lnTo>
                    <a:lnTo>
                      <a:pt x="623" y="43"/>
                    </a:lnTo>
                    <a:lnTo>
                      <a:pt x="612" y="41"/>
                    </a:lnTo>
                    <a:lnTo>
                      <a:pt x="601" y="41"/>
                    </a:lnTo>
                    <a:lnTo>
                      <a:pt x="601" y="4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33" name="Freeform 866"/>
              <p:cNvSpPr/>
              <p:nvPr/>
            </p:nvSpPr>
            <p:spPr bwMode="auto">
              <a:xfrm>
                <a:off x="2249488" y="1181100"/>
                <a:ext cx="595313" cy="604838"/>
              </a:xfrm>
              <a:custGeom>
                <a:avLst/>
                <a:gdLst/>
                <a:ahLst/>
                <a:cxnLst>
                  <a:cxn ang="0">
                    <a:pos x="672" y="1142"/>
                  </a:cxn>
                  <a:cxn ang="0">
                    <a:pos x="660" y="1136"/>
                  </a:cxn>
                  <a:cxn ang="0">
                    <a:pos x="657" y="1130"/>
                  </a:cxn>
                  <a:cxn ang="0">
                    <a:pos x="656" y="1122"/>
                  </a:cxn>
                  <a:cxn ang="0">
                    <a:pos x="654" y="1020"/>
                  </a:cxn>
                  <a:cxn ang="0">
                    <a:pos x="641" y="850"/>
                  </a:cxn>
                  <a:cxn ang="0">
                    <a:pos x="629" y="701"/>
                  </a:cxn>
                  <a:cxn ang="0">
                    <a:pos x="568" y="686"/>
                  </a:cxn>
                  <a:cxn ang="0">
                    <a:pos x="451" y="680"/>
                  </a:cxn>
                  <a:cxn ang="0">
                    <a:pos x="439" y="675"/>
                  </a:cxn>
                  <a:cxn ang="0">
                    <a:pos x="434" y="663"/>
                  </a:cxn>
                  <a:cxn ang="0">
                    <a:pos x="429" y="586"/>
                  </a:cxn>
                  <a:cxn ang="0">
                    <a:pos x="406" y="496"/>
                  </a:cxn>
                  <a:cxn ang="0">
                    <a:pos x="399" y="497"/>
                  </a:cxn>
                  <a:cxn ang="0">
                    <a:pos x="316" y="494"/>
                  </a:cxn>
                  <a:cxn ang="0">
                    <a:pos x="144" y="483"/>
                  </a:cxn>
                  <a:cxn ang="0">
                    <a:pos x="52" y="481"/>
                  </a:cxn>
                  <a:cxn ang="0">
                    <a:pos x="19" y="481"/>
                  </a:cxn>
                  <a:cxn ang="0">
                    <a:pos x="6" y="476"/>
                  </a:cxn>
                  <a:cxn ang="0">
                    <a:pos x="1" y="468"/>
                  </a:cxn>
                  <a:cxn ang="0">
                    <a:pos x="1" y="454"/>
                  </a:cxn>
                  <a:cxn ang="0">
                    <a:pos x="6" y="443"/>
                  </a:cxn>
                  <a:cxn ang="0">
                    <a:pos x="21" y="438"/>
                  </a:cxn>
                  <a:cxn ang="0">
                    <a:pos x="53" y="438"/>
                  </a:cxn>
                  <a:cxn ang="0">
                    <a:pos x="234" y="446"/>
                  </a:cxn>
                  <a:cxn ang="0">
                    <a:pos x="357" y="454"/>
                  </a:cxn>
                  <a:cxn ang="0">
                    <a:pos x="403" y="456"/>
                  </a:cxn>
                  <a:cxn ang="0">
                    <a:pos x="418" y="442"/>
                  </a:cxn>
                  <a:cxn ang="0">
                    <a:pos x="406" y="231"/>
                  </a:cxn>
                  <a:cxn ang="0">
                    <a:pos x="404" y="72"/>
                  </a:cxn>
                  <a:cxn ang="0">
                    <a:pos x="406" y="15"/>
                  </a:cxn>
                  <a:cxn ang="0">
                    <a:pos x="413" y="4"/>
                  </a:cxn>
                  <a:cxn ang="0">
                    <a:pos x="428" y="0"/>
                  </a:cxn>
                  <a:cxn ang="0">
                    <a:pos x="436" y="1"/>
                  </a:cxn>
                  <a:cxn ang="0">
                    <a:pos x="443" y="5"/>
                  </a:cxn>
                  <a:cxn ang="0">
                    <a:pos x="447" y="15"/>
                  </a:cxn>
                  <a:cxn ang="0">
                    <a:pos x="445" y="78"/>
                  </a:cxn>
                  <a:cxn ang="0">
                    <a:pos x="448" y="255"/>
                  </a:cxn>
                  <a:cxn ang="0">
                    <a:pos x="464" y="488"/>
                  </a:cxn>
                  <a:cxn ang="0">
                    <a:pos x="474" y="640"/>
                  </a:cxn>
                  <a:cxn ang="0">
                    <a:pos x="564" y="644"/>
                  </a:cxn>
                  <a:cxn ang="0">
                    <a:pos x="834" y="658"/>
                  </a:cxn>
                  <a:cxn ang="0">
                    <a:pos x="1036" y="676"/>
                  </a:cxn>
                  <a:cxn ang="0">
                    <a:pos x="1110" y="684"/>
                  </a:cxn>
                  <a:cxn ang="0">
                    <a:pos x="1120" y="693"/>
                  </a:cxn>
                  <a:cxn ang="0">
                    <a:pos x="1125" y="706"/>
                  </a:cxn>
                  <a:cxn ang="0">
                    <a:pos x="1124" y="715"/>
                  </a:cxn>
                  <a:cxn ang="0">
                    <a:pos x="1118" y="724"/>
                  </a:cxn>
                  <a:cxn ang="0">
                    <a:pos x="1111" y="725"/>
                  </a:cxn>
                  <a:cxn ang="0">
                    <a:pos x="1053" y="719"/>
                  </a:cxn>
                  <a:cxn ang="0">
                    <a:pos x="786" y="697"/>
                  </a:cxn>
                  <a:cxn ang="0">
                    <a:pos x="672" y="705"/>
                  </a:cxn>
                  <a:cxn ang="0">
                    <a:pos x="683" y="852"/>
                  </a:cxn>
                  <a:cxn ang="0">
                    <a:pos x="694" y="987"/>
                  </a:cxn>
                  <a:cxn ang="0">
                    <a:pos x="698" y="1088"/>
                  </a:cxn>
                  <a:cxn ang="0">
                    <a:pos x="697" y="1127"/>
                  </a:cxn>
                  <a:cxn ang="0">
                    <a:pos x="690" y="1137"/>
                  </a:cxn>
                  <a:cxn ang="0">
                    <a:pos x="676" y="1142"/>
                  </a:cxn>
                </a:cxnLst>
                <a:rect l="0" t="0" r="r" b="b"/>
                <a:pathLst>
                  <a:path w="1125" h="1142">
                    <a:moveTo>
                      <a:pt x="676" y="1142"/>
                    </a:moveTo>
                    <a:lnTo>
                      <a:pt x="676" y="1142"/>
                    </a:lnTo>
                    <a:lnTo>
                      <a:pt x="672" y="1142"/>
                    </a:lnTo>
                    <a:lnTo>
                      <a:pt x="667" y="1141"/>
                    </a:lnTo>
                    <a:lnTo>
                      <a:pt x="663" y="1138"/>
                    </a:lnTo>
                    <a:lnTo>
                      <a:pt x="660" y="1136"/>
                    </a:lnTo>
                    <a:lnTo>
                      <a:pt x="660" y="1136"/>
                    </a:lnTo>
                    <a:lnTo>
                      <a:pt x="658" y="1133"/>
                    </a:lnTo>
                    <a:lnTo>
                      <a:pt x="657" y="1130"/>
                    </a:lnTo>
                    <a:lnTo>
                      <a:pt x="656" y="1126"/>
                    </a:lnTo>
                    <a:lnTo>
                      <a:pt x="656" y="1122"/>
                    </a:lnTo>
                    <a:lnTo>
                      <a:pt x="656" y="1122"/>
                    </a:lnTo>
                    <a:lnTo>
                      <a:pt x="656" y="1088"/>
                    </a:lnTo>
                    <a:lnTo>
                      <a:pt x="656" y="1054"/>
                    </a:lnTo>
                    <a:lnTo>
                      <a:pt x="654" y="1020"/>
                    </a:lnTo>
                    <a:lnTo>
                      <a:pt x="652" y="986"/>
                    </a:lnTo>
                    <a:lnTo>
                      <a:pt x="647" y="917"/>
                    </a:lnTo>
                    <a:lnTo>
                      <a:pt x="641" y="850"/>
                    </a:lnTo>
                    <a:lnTo>
                      <a:pt x="641" y="850"/>
                    </a:lnTo>
                    <a:lnTo>
                      <a:pt x="634" y="775"/>
                    </a:lnTo>
                    <a:lnTo>
                      <a:pt x="629" y="701"/>
                    </a:lnTo>
                    <a:lnTo>
                      <a:pt x="628" y="689"/>
                    </a:lnTo>
                    <a:lnTo>
                      <a:pt x="568" y="686"/>
                    </a:lnTo>
                    <a:lnTo>
                      <a:pt x="568" y="686"/>
                    </a:lnTo>
                    <a:lnTo>
                      <a:pt x="455" y="681"/>
                    </a:lnTo>
                    <a:lnTo>
                      <a:pt x="455" y="681"/>
                    </a:lnTo>
                    <a:lnTo>
                      <a:pt x="451" y="680"/>
                    </a:lnTo>
                    <a:lnTo>
                      <a:pt x="446" y="679"/>
                    </a:lnTo>
                    <a:lnTo>
                      <a:pt x="442" y="677"/>
                    </a:lnTo>
                    <a:lnTo>
                      <a:pt x="439" y="675"/>
                    </a:lnTo>
                    <a:lnTo>
                      <a:pt x="437" y="672"/>
                    </a:lnTo>
                    <a:lnTo>
                      <a:pt x="435" y="667"/>
                    </a:lnTo>
                    <a:lnTo>
                      <a:pt x="434" y="663"/>
                    </a:lnTo>
                    <a:lnTo>
                      <a:pt x="433" y="659"/>
                    </a:lnTo>
                    <a:lnTo>
                      <a:pt x="433" y="659"/>
                    </a:lnTo>
                    <a:lnTo>
                      <a:pt x="429" y="586"/>
                    </a:lnTo>
                    <a:lnTo>
                      <a:pt x="423" y="506"/>
                    </a:lnTo>
                    <a:lnTo>
                      <a:pt x="422" y="491"/>
                    </a:lnTo>
                    <a:lnTo>
                      <a:pt x="406" y="496"/>
                    </a:lnTo>
                    <a:lnTo>
                      <a:pt x="406" y="496"/>
                    </a:lnTo>
                    <a:lnTo>
                      <a:pt x="403" y="497"/>
                    </a:lnTo>
                    <a:lnTo>
                      <a:pt x="399" y="497"/>
                    </a:lnTo>
                    <a:lnTo>
                      <a:pt x="399" y="497"/>
                    </a:lnTo>
                    <a:lnTo>
                      <a:pt x="358" y="496"/>
                    </a:lnTo>
                    <a:lnTo>
                      <a:pt x="316" y="494"/>
                    </a:lnTo>
                    <a:lnTo>
                      <a:pt x="236" y="489"/>
                    </a:lnTo>
                    <a:lnTo>
                      <a:pt x="236" y="489"/>
                    </a:lnTo>
                    <a:lnTo>
                      <a:pt x="144" y="483"/>
                    </a:lnTo>
                    <a:lnTo>
                      <a:pt x="98" y="481"/>
                    </a:lnTo>
                    <a:lnTo>
                      <a:pt x="52" y="481"/>
                    </a:lnTo>
                    <a:lnTo>
                      <a:pt x="52" y="481"/>
                    </a:lnTo>
                    <a:lnTo>
                      <a:pt x="20" y="481"/>
                    </a:lnTo>
                    <a:lnTo>
                      <a:pt x="19" y="481"/>
                    </a:lnTo>
                    <a:lnTo>
                      <a:pt x="19" y="481"/>
                    </a:lnTo>
                    <a:lnTo>
                      <a:pt x="14" y="481"/>
                    </a:lnTo>
                    <a:lnTo>
                      <a:pt x="10" y="478"/>
                    </a:lnTo>
                    <a:lnTo>
                      <a:pt x="6" y="476"/>
                    </a:lnTo>
                    <a:lnTo>
                      <a:pt x="4" y="474"/>
                    </a:lnTo>
                    <a:lnTo>
                      <a:pt x="2" y="471"/>
                    </a:lnTo>
                    <a:lnTo>
                      <a:pt x="1" y="468"/>
                    </a:lnTo>
                    <a:lnTo>
                      <a:pt x="0" y="461"/>
                    </a:lnTo>
                    <a:lnTo>
                      <a:pt x="0" y="461"/>
                    </a:lnTo>
                    <a:lnTo>
                      <a:pt x="1" y="454"/>
                    </a:lnTo>
                    <a:lnTo>
                      <a:pt x="2" y="451"/>
                    </a:lnTo>
                    <a:lnTo>
                      <a:pt x="4" y="446"/>
                    </a:lnTo>
                    <a:lnTo>
                      <a:pt x="6" y="443"/>
                    </a:lnTo>
                    <a:lnTo>
                      <a:pt x="10" y="441"/>
                    </a:lnTo>
                    <a:lnTo>
                      <a:pt x="15" y="439"/>
                    </a:lnTo>
                    <a:lnTo>
                      <a:pt x="21" y="438"/>
                    </a:lnTo>
                    <a:lnTo>
                      <a:pt x="21" y="438"/>
                    </a:lnTo>
                    <a:lnTo>
                      <a:pt x="53" y="438"/>
                    </a:lnTo>
                    <a:lnTo>
                      <a:pt x="53" y="438"/>
                    </a:lnTo>
                    <a:lnTo>
                      <a:pt x="98" y="439"/>
                    </a:lnTo>
                    <a:lnTo>
                      <a:pt x="144" y="440"/>
                    </a:lnTo>
                    <a:lnTo>
                      <a:pt x="234" y="446"/>
                    </a:lnTo>
                    <a:lnTo>
                      <a:pt x="234" y="446"/>
                    </a:lnTo>
                    <a:lnTo>
                      <a:pt x="315" y="452"/>
                    </a:lnTo>
                    <a:lnTo>
                      <a:pt x="357" y="454"/>
                    </a:lnTo>
                    <a:lnTo>
                      <a:pt x="399" y="455"/>
                    </a:lnTo>
                    <a:lnTo>
                      <a:pt x="399" y="455"/>
                    </a:lnTo>
                    <a:lnTo>
                      <a:pt x="403" y="456"/>
                    </a:lnTo>
                    <a:lnTo>
                      <a:pt x="420" y="459"/>
                    </a:lnTo>
                    <a:lnTo>
                      <a:pt x="418" y="442"/>
                    </a:lnTo>
                    <a:lnTo>
                      <a:pt x="418" y="442"/>
                    </a:lnTo>
                    <a:lnTo>
                      <a:pt x="411" y="337"/>
                    </a:lnTo>
                    <a:lnTo>
                      <a:pt x="408" y="283"/>
                    </a:lnTo>
                    <a:lnTo>
                      <a:pt x="406" y="231"/>
                    </a:lnTo>
                    <a:lnTo>
                      <a:pt x="404" y="178"/>
                    </a:lnTo>
                    <a:lnTo>
                      <a:pt x="403" y="125"/>
                    </a:lnTo>
                    <a:lnTo>
                      <a:pt x="404" y="72"/>
                    </a:lnTo>
                    <a:lnTo>
                      <a:pt x="405" y="20"/>
                    </a:lnTo>
                    <a:lnTo>
                      <a:pt x="405" y="20"/>
                    </a:lnTo>
                    <a:lnTo>
                      <a:pt x="406" y="15"/>
                    </a:lnTo>
                    <a:lnTo>
                      <a:pt x="408" y="11"/>
                    </a:lnTo>
                    <a:lnTo>
                      <a:pt x="410" y="6"/>
                    </a:lnTo>
                    <a:lnTo>
                      <a:pt x="413" y="4"/>
                    </a:lnTo>
                    <a:lnTo>
                      <a:pt x="417" y="2"/>
                    </a:lnTo>
                    <a:lnTo>
                      <a:pt x="421" y="0"/>
                    </a:lnTo>
                    <a:lnTo>
                      <a:pt x="428" y="0"/>
                    </a:lnTo>
                    <a:lnTo>
                      <a:pt x="428" y="0"/>
                    </a:lnTo>
                    <a:lnTo>
                      <a:pt x="432" y="0"/>
                    </a:lnTo>
                    <a:lnTo>
                      <a:pt x="436" y="1"/>
                    </a:lnTo>
                    <a:lnTo>
                      <a:pt x="440" y="3"/>
                    </a:lnTo>
                    <a:lnTo>
                      <a:pt x="443" y="5"/>
                    </a:lnTo>
                    <a:lnTo>
                      <a:pt x="443" y="5"/>
                    </a:lnTo>
                    <a:lnTo>
                      <a:pt x="445" y="8"/>
                    </a:lnTo>
                    <a:lnTo>
                      <a:pt x="446" y="12"/>
                    </a:lnTo>
                    <a:lnTo>
                      <a:pt x="447" y="15"/>
                    </a:lnTo>
                    <a:lnTo>
                      <a:pt x="447" y="19"/>
                    </a:lnTo>
                    <a:lnTo>
                      <a:pt x="447" y="19"/>
                    </a:lnTo>
                    <a:lnTo>
                      <a:pt x="445" y="78"/>
                    </a:lnTo>
                    <a:lnTo>
                      <a:pt x="445" y="137"/>
                    </a:lnTo>
                    <a:lnTo>
                      <a:pt x="446" y="196"/>
                    </a:lnTo>
                    <a:lnTo>
                      <a:pt x="448" y="255"/>
                    </a:lnTo>
                    <a:lnTo>
                      <a:pt x="452" y="313"/>
                    </a:lnTo>
                    <a:lnTo>
                      <a:pt x="456" y="372"/>
                    </a:lnTo>
                    <a:lnTo>
                      <a:pt x="464" y="488"/>
                    </a:lnTo>
                    <a:lnTo>
                      <a:pt x="464" y="488"/>
                    </a:lnTo>
                    <a:lnTo>
                      <a:pt x="473" y="629"/>
                    </a:lnTo>
                    <a:lnTo>
                      <a:pt x="474" y="640"/>
                    </a:lnTo>
                    <a:lnTo>
                      <a:pt x="485" y="641"/>
                    </a:lnTo>
                    <a:lnTo>
                      <a:pt x="485" y="641"/>
                    </a:lnTo>
                    <a:lnTo>
                      <a:pt x="564" y="644"/>
                    </a:lnTo>
                    <a:lnTo>
                      <a:pt x="564" y="644"/>
                    </a:lnTo>
                    <a:lnTo>
                      <a:pt x="698" y="651"/>
                    </a:lnTo>
                    <a:lnTo>
                      <a:pt x="834" y="658"/>
                    </a:lnTo>
                    <a:lnTo>
                      <a:pt x="901" y="663"/>
                    </a:lnTo>
                    <a:lnTo>
                      <a:pt x="969" y="669"/>
                    </a:lnTo>
                    <a:lnTo>
                      <a:pt x="1036" y="676"/>
                    </a:lnTo>
                    <a:lnTo>
                      <a:pt x="1104" y="683"/>
                    </a:lnTo>
                    <a:lnTo>
                      <a:pt x="1104" y="683"/>
                    </a:lnTo>
                    <a:lnTo>
                      <a:pt x="1110" y="684"/>
                    </a:lnTo>
                    <a:lnTo>
                      <a:pt x="1114" y="686"/>
                    </a:lnTo>
                    <a:lnTo>
                      <a:pt x="1118" y="689"/>
                    </a:lnTo>
                    <a:lnTo>
                      <a:pt x="1120" y="693"/>
                    </a:lnTo>
                    <a:lnTo>
                      <a:pt x="1123" y="696"/>
                    </a:lnTo>
                    <a:lnTo>
                      <a:pt x="1124" y="702"/>
                    </a:lnTo>
                    <a:lnTo>
                      <a:pt x="1125" y="706"/>
                    </a:lnTo>
                    <a:lnTo>
                      <a:pt x="1125" y="710"/>
                    </a:lnTo>
                    <a:lnTo>
                      <a:pt x="1125" y="710"/>
                    </a:lnTo>
                    <a:lnTo>
                      <a:pt x="1124" y="715"/>
                    </a:lnTo>
                    <a:lnTo>
                      <a:pt x="1122" y="720"/>
                    </a:lnTo>
                    <a:lnTo>
                      <a:pt x="1120" y="722"/>
                    </a:lnTo>
                    <a:lnTo>
                      <a:pt x="1118" y="724"/>
                    </a:lnTo>
                    <a:lnTo>
                      <a:pt x="1115" y="725"/>
                    </a:lnTo>
                    <a:lnTo>
                      <a:pt x="1111" y="725"/>
                    </a:lnTo>
                    <a:lnTo>
                      <a:pt x="1111" y="725"/>
                    </a:lnTo>
                    <a:lnTo>
                      <a:pt x="1107" y="725"/>
                    </a:lnTo>
                    <a:lnTo>
                      <a:pt x="1107" y="725"/>
                    </a:lnTo>
                    <a:lnTo>
                      <a:pt x="1053" y="719"/>
                    </a:lnTo>
                    <a:lnTo>
                      <a:pt x="998" y="714"/>
                    </a:lnTo>
                    <a:lnTo>
                      <a:pt x="892" y="705"/>
                    </a:lnTo>
                    <a:lnTo>
                      <a:pt x="786" y="697"/>
                    </a:lnTo>
                    <a:lnTo>
                      <a:pt x="684" y="692"/>
                    </a:lnTo>
                    <a:lnTo>
                      <a:pt x="671" y="691"/>
                    </a:lnTo>
                    <a:lnTo>
                      <a:pt x="672" y="705"/>
                    </a:lnTo>
                    <a:lnTo>
                      <a:pt x="672" y="705"/>
                    </a:lnTo>
                    <a:lnTo>
                      <a:pt x="677" y="779"/>
                    </a:lnTo>
                    <a:lnTo>
                      <a:pt x="683" y="852"/>
                    </a:lnTo>
                    <a:lnTo>
                      <a:pt x="683" y="852"/>
                    </a:lnTo>
                    <a:lnTo>
                      <a:pt x="689" y="918"/>
                    </a:lnTo>
                    <a:lnTo>
                      <a:pt x="694" y="987"/>
                    </a:lnTo>
                    <a:lnTo>
                      <a:pt x="696" y="1020"/>
                    </a:lnTo>
                    <a:lnTo>
                      <a:pt x="697" y="1054"/>
                    </a:lnTo>
                    <a:lnTo>
                      <a:pt x="698" y="1088"/>
                    </a:lnTo>
                    <a:lnTo>
                      <a:pt x="698" y="1122"/>
                    </a:lnTo>
                    <a:lnTo>
                      <a:pt x="698" y="1122"/>
                    </a:lnTo>
                    <a:lnTo>
                      <a:pt x="697" y="1127"/>
                    </a:lnTo>
                    <a:lnTo>
                      <a:pt x="695" y="1131"/>
                    </a:lnTo>
                    <a:lnTo>
                      <a:pt x="693" y="1135"/>
                    </a:lnTo>
                    <a:lnTo>
                      <a:pt x="690" y="1137"/>
                    </a:lnTo>
                    <a:lnTo>
                      <a:pt x="686" y="1140"/>
                    </a:lnTo>
                    <a:lnTo>
                      <a:pt x="683" y="1141"/>
                    </a:lnTo>
                    <a:lnTo>
                      <a:pt x="676" y="1142"/>
                    </a:lnTo>
                    <a:lnTo>
                      <a:pt x="676" y="114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</p:grpSp>
        <p:sp>
          <p:nvSpPr>
            <p:cNvPr id="189" name="矩形 184"/>
            <p:cNvSpPr/>
            <p:nvPr/>
          </p:nvSpPr>
          <p:spPr>
            <a:xfrm>
              <a:off x="2677193" y="1980663"/>
              <a:ext cx="2704432" cy="142192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vi-VN" altLang="zh-CN" sz="2400" b="1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Cung cấp nước tưới tiêu và sinh hoạt</a:t>
              </a:r>
              <a:endParaRPr lang="zh-CN" altLang="en-US" sz="2400" b="1" dirty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endParaRPr>
            </a:p>
          </p:txBody>
        </p:sp>
      </p:grpSp>
      <p:pic>
        <p:nvPicPr>
          <p:cNvPr id="234" name="Picture 2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140" y="3360554"/>
            <a:ext cx="2148984" cy="143005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4472" y="3253651"/>
            <a:ext cx="2011803" cy="156528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57784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836520" y="1951596"/>
            <a:ext cx="7374030" cy="3182379"/>
            <a:chOff x="3246438" y="1068388"/>
            <a:chExt cx="5711825" cy="4678363"/>
          </a:xfrm>
          <a:solidFill>
            <a:schemeClr val="bg1"/>
          </a:solidFill>
        </p:grpSpPr>
        <p:sp>
          <p:nvSpPr>
            <p:cNvPr id="3" name="Freeform 5"/>
            <p:cNvSpPr/>
            <p:nvPr/>
          </p:nvSpPr>
          <p:spPr bwMode="auto">
            <a:xfrm>
              <a:off x="3251201" y="3335338"/>
              <a:ext cx="1773238" cy="1609725"/>
            </a:xfrm>
            <a:custGeom>
              <a:avLst/>
              <a:gdLst>
                <a:gd name="T0" fmla="*/ 1697 w 1708"/>
                <a:gd name="T1" fmla="*/ 1365 h 1551"/>
                <a:gd name="T2" fmla="*/ 1422 w 1708"/>
                <a:gd name="T3" fmla="*/ 1470 h 1551"/>
                <a:gd name="T4" fmla="*/ 1072 w 1708"/>
                <a:gd name="T5" fmla="*/ 1471 h 1551"/>
                <a:gd name="T6" fmla="*/ 478 w 1708"/>
                <a:gd name="T7" fmla="*/ 1262 h 1551"/>
                <a:gd name="T8" fmla="*/ 166 w 1708"/>
                <a:gd name="T9" fmla="*/ 672 h 1551"/>
                <a:gd name="T10" fmla="*/ 422 w 1708"/>
                <a:gd name="T11" fmla="*/ 54 h 1551"/>
                <a:gd name="T12" fmla="*/ 393 w 1708"/>
                <a:gd name="T13" fmla="*/ 16 h 1551"/>
                <a:gd name="T14" fmla="*/ 349 w 1708"/>
                <a:gd name="T15" fmla="*/ 1214 h 1551"/>
                <a:gd name="T16" fmla="*/ 906 w 1708"/>
                <a:gd name="T17" fmla="*/ 1500 h 1551"/>
                <a:gd name="T18" fmla="*/ 1579 w 1708"/>
                <a:gd name="T19" fmla="*/ 1467 h 1551"/>
                <a:gd name="T20" fmla="*/ 1704 w 1708"/>
                <a:gd name="T21" fmla="*/ 1373 h 1551"/>
                <a:gd name="T22" fmla="*/ 1697 w 1708"/>
                <a:gd name="T23" fmla="*/ 1365 h 1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08" h="1551">
                  <a:moveTo>
                    <a:pt x="1697" y="1365"/>
                  </a:moveTo>
                  <a:cubicBezTo>
                    <a:pt x="1630" y="1437"/>
                    <a:pt x="1515" y="1458"/>
                    <a:pt x="1422" y="1470"/>
                  </a:cubicBezTo>
                  <a:cubicBezTo>
                    <a:pt x="1307" y="1486"/>
                    <a:pt x="1188" y="1481"/>
                    <a:pt x="1072" y="1471"/>
                  </a:cubicBezTo>
                  <a:cubicBezTo>
                    <a:pt x="854" y="1452"/>
                    <a:pt x="649" y="1407"/>
                    <a:pt x="478" y="1262"/>
                  </a:cubicBezTo>
                  <a:cubicBezTo>
                    <a:pt x="305" y="1115"/>
                    <a:pt x="190" y="898"/>
                    <a:pt x="166" y="672"/>
                  </a:cubicBezTo>
                  <a:cubicBezTo>
                    <a:pt x="142" y="434"/>
                    <a:pt x="242" y="210"/>
                    <a:pt x="422" y="54"/>
                  </a:cubicBezTo>
                  <a:cubicBezTo>
                    <a:pt x="442" y="36"/>
                    <a:pt x="414" y="0"/>
                    <a:pt x="393" y="16"/>
                  </a:cubicBezTo>
                  <a:cubicBezTo>
                    <a:pt x="0" y="317"/>
                    <a:pt x="41" y="866"/>
                    <a:pt x="349" y="1214"/>
                  </a:cubicBezTo>
                  <a:cubicBezTo>
                    <a:pt x="495" y="1380"/>
                    <a:pt x="690" y="1468"/>
                    <a:pt x="906" y="1500"/>
                  </a:cubicBezTo>
                  <a:cubicBezTo>
                    <a:pt x="1121" y="1532"/>
                    <a:pt x="1372" y="1551"/>
                    <a:pt x="1579" y="1467"/>
                  </a:cubicBezTo>
                  <a:cubicBezTo>
                    <a:pt x="1629" y="1447"/>
                    <a:pt x="1671" y="1415"/>
                    <a:pt x="1704" y="1373"/>
                  </a:cubicBezTo>
                  <a:cubicBezTo>
                    <a:pt x="1708" y="1368"/>
                    <a:pt x="1702" y="1361"/>
                    <a:pt x="1697" y="136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4" name="Freeform 6"/>
            <p:cNvSpPr/>
            <p:nvPr/>
          </p:nvSpPr>
          <p:spPr bwMode="auto">
            <a:xfrm>
              <a:off x="3246438" y="1457326"/>
              <a:ext cx="2112963" cy="1933575"/>
            </a:xfrm>
            <a:custGeom>
              <a:avLst/>
              <a:gdLst>
                <a:gd name="T0" fmla="*/ 394 w 2035"/>
                <a:gd name="T1" fmla="*/ 1839 h 1862"/>
                <a:gd name="T2" fmla="*/ 299 w 2035"/>
                <a:gd name="T3" fmla="*/ 1656 h 1862"/>
                <a:gd name="T4" fmla="*/ 221 w 2035"/>
                <a:gd name="T5" fmla="*/ 1452 h 1862"/>
                <a:gd name="T6" fmla="*/ 241 w 2035"/>
                <a:gd name="T7" fmla="*/ 997 h 1862"/>
                <a:gd name="T8" fmla="*/ 650 w 2035"/>
                <a:gd name="T9" fmla="*/ 365 h 1862"/>
                <a:gd name="T10" fmla="*/ 1301 w 2035"/>
                <a:gd name="T11" fmla="*/ 65 h 1862"/>
                <a:gd name="T12" fmla="*/ 1991 w 2035"/>
                <a:gd name="T13" fmla="*/ 323 h 1862"/>
                <a:gd name="T14" fmla="*/ 2019 w 2035"/>
                <a:gd name="T15" fmla="*/ 295 h 1862"/>
                <a:gd name="T16" fmla="*/ 1371 w 2035"/>
                <a:gd name="T17" fmla="*/ 0 h 1862"/>
                <a:gd name="T18" fmla="*/ 709 w 2035"/>
                <a:gd name="T19" fmla="*/ 241 h 1862"/>
                <a:gd name="T20" fmla="*/ 226 w 2035"/>
                <a:gd name="T21" fmla="*/ 1619 h 1862"/>
                <a:gd name="T22" fmla="*/ 375 w 2035"/>
                <a:gd name="T23" fmla="*/ 1851 h 1862"/>
                <a:gd name="T24" fmla="*/ 394 w 2035"/>
                <a:gd name="T25" fmla="*/ 1839 h 1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35" h="1862">
                  <a:moveTo>
                    <a:pt x="394" y="1839"/>
                  </a:moveTo>
                  <a:cubicBezTo>
                    <a:pt x="360" y="1781"/>
                    <a:pt x="330" y="1716"/>
                    <a:pt x="299" y="1656"/>
                  </a:cubicBezTo>
                  <a:cubicBezTo>
                    <a:pt x="266" y="1591"/>
                    <a:pt x="240" y="1523"/>
                    <a:pt x="221" y="1452"/>
                  </a:cubicBezTo>
                  <a:cubicBezTo>
                    <a:pt x="181" y="1301"/>
                    <a:pt x="199" y="1146"/>
                    <a:pt x="241" y="997"/>
                  </a:cubicBezTo>
                  <a:cubicBezTo>
                    <a:pt x="310" y="752"/>
                    <a:pt x="461" y="533"/>
                    <a:pt x="650" y="365"/>
                  </a:cubicBezTo>
                  <a:cubicBezTo>
                    <a:pt x="830" y="204"/>
                    <a:pt x="1059" y="88"/>
                    <a:pt x="1301" y="65"/>
                  </a:cubicBezTo>
                  <a:cubicBezTo>
                    <a:pt x="1565" y="40"/>
                    <a:pt x="1795" y="154"/>
                    <a:pt x="1991" y="323"/>
                  </a:cubicBezTo>
                  <a:cubicBezTo>
                    <a:pt x="2010" y="340"/>
                    <a:pt x="2035" y="315"/>
                    <a:pt x="2019" y="295"/>
                  </a:cubicBezTo>
                  <a:cubicBezTo>
                    <a:pt x="1859" y="102"/>
                    <a:pt x="1621" y="0"/>
                    <a:pt x="1371" y="0"/>
                  </a:cubicBezTo>
                  <a:cubicBezTo>
                    <a:pt x="1131" y="0"/>
                    <a:pt x="899" y="101"/>
                    <a:pt x="709" y="241"/>
                  </a:cubicBezTo>
                  <a:cubicBezTo>
                    <a:pt x="298" y="545"/>
                    <a:pt x="0" y="1121"/>
                    <a:pt x="226" y="1619"/>
                  </a:cubicBezTo>
                  <a:cubicBezTo>
                    <a:pt x="266" y="1706"/>
                    <a:pt x="320" y="1775"/>
                    <a:pt x="375" y="1851"/>
                  </a:cubicBezTo>
                  <a:cubicBezTo>
                    <a:pt x="384" y="1862"/>
                    <a:pt x="402" y="1852"/>
                    <a:pt x="394" y="183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5" name="Freeform 7"/>
            <p:cNvSpPr/>
            <p:nvPr/>
          </p:nvSpPr>
          <p:spPr bwMode="auto">
            <a:xfrm>
              <a:off x="5292726" y="1068388"/>
              <a:ext cx="2541588" cy="1016000"/>
            </a:xfrm>
            <a:custGeom>
              <a:avLst/>
              <a:gdLst>
                <a:gd name="T0" fmla="*/ 38 w 2447"/>
                <a:gd name="T1" fmla="*/ 664 h 979"/>
                <a:gd name="T2" fmla="*/ 1375 w 2447"/>
                <a:gd name="T3" fmla="*/ 104 h 979"/>
                <a:gd name="T4" fmla="*/ 2005 w 2447"/>
                <a:gd name="T5" fmla="*/ 373 h 979"/>
                <a:gd name="T6" fmla="*/ 2402 w 2447"/>
                <a:gd name="T7" fmla="*/ 953 h 979"/>
                <a:gd name="T8" fmla="*/ 2442 w 2447"/>
                <a:gd name="T9" fmla="*/ 943 h 979"/>
                <a:gd name="T10" fmla="*/ 1377 w 2447"/>
                <a:gd name="T11" fmla="*/ 41 h 979"/>
                <a:gd name="T12" fmla="*/ 622 w 2447"/>
                <a:gd name="T13" fmla="*/ 99 h 979"/>
                <a:gd name="T14" fmla="*/ 15 w 2447"/>
                <a:gd name="T15" fmla="*/ 622 h 979"/>
                <a:gd name="T16" fmla="*/ 6 w 2447"/>
                <a:gd name="T17" fmla="*/ 656 h 979"/>
                <a:gd name="T18" fmla="*/ 38 w 2447"/>
                <a:gd name="T19" fmla="*/ 664 h 9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47" h="979">
                  <a:moveTo>
                    <a:pt x="38" y="664"/>
                  </a:moveTo>
                  <a:cubicBezTo>
                    <a:pt x="235" y="159"/>
                    <a:pt x="897" y="25"/>
                    <a:pt x="1375" y="104"/>
                  </a:cubicBezTo>
                  <a:cubicBezTo>
                    <a:pt x="1602" y="141"/>
                    <a:pt x="1823" y="231"/>
                    <a:pt x="2005" y="373"/>
                  </a:cubicBezTo>
                  <a:cubicBezTo>
                    <a:pt x="2195" y="521"/>
                    <a:pt x="2325" y="727"/>
                    <a:pt x="2402" y="953"/>
                  </a:cubicBezTo>
                  <a:cubicBezTo>
                    <a:pt x="2411" y="979"/>
                    <a:pt x="2447" y="968"/>
                    <a:pt x="2442" y="943"/>
                  </a:cubicBezTo>
                  <a:cubicBezTo>
                    <a:pt x="2340" y="436"/>
                    <a:pt x="1862" y="118"/>
                    <a:pt x="1377" y="41"/>
                  </a:cubicBezTo>
                  <a:cubicBezTo>
                    <a:pt x="1125" y="0"/>
                    <a:pt x="864" y="21"/>
                    <a:pt x="622" y="99"/>
                  </a:cubicBezTo>
                  <a:cubicBezTo>
                    <a:pt x="370" y="180"/>
                    <a:pt x="103" y="360"/>
                    <a:pt x="15" y="622"/>
                  </a:cubicBezTo>
                  <a:cubicBezTo>
                    <a:pt x="13" y="633"/>
                    <a:pt x="10" y="645"/>
                    <a:pt x="6" y="656"/>
                  </a:cubicBezTo>
                  <a:cubicBezTo>
                    <a:pt x="0" y="676"/>
                    <a:pt x="30" y="683"/>
                    <a:pt x="38" y="66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6" name="Freeform 8"/>
            <p:cNvSpPr/>
            <p:nvPr/>
          </p:nvSpPr>
          <p:spPr bwMode="auto">
            <a:xfrm>
              <a:off x="7777163" y="1998663"/>
              <a:ext cx="1181100" cy="2060575"/>
            </a:xfrm>
            <a:custGeom>
              <a:avLst/>
              <a:gdLst>
                <a:gd name="T0" fmla="*/ 20 w 1137"/>
                <a:gd name="T1" fmla="*/ 63 h 1984"/>
                <a:gd name="T2" fmla="*/ 215 w 1137"/>
                <a:gd name="T3" fmla="*/ 53 h 1984"/>
                <a:gd name="T4" fmla="*/ 400 w 1137"/>
                <a:gd name="T5" fmla="*/ 98 h 1984"/>
                <a:gd name="T6" fmla="*/ 735 w 1137"/>
                <a:gd name="T7" fmla="*/ 336 h 1984"/>
                <a:gd name="T8" fmla="*/ 1044 w 1137"/>
                <a:gd name="T9" fmla="*/ 988 h 1984"/>
                <a:gd name="T10" fmla="*/ 897 w 1137"/>
                <a:gd name="T11" fmla="*/ 1554 h 1984"/>
                <a:gd name="T12" fmla="*/ 343 w 1137"/>
                <a:gd name="T13" fmla="*/ 1942 h 1984"/>
                <a:gd name="T14" fmla="*/ 358 w 1137"/>
                <a:gd name="T15" fmla="*/ 1980 h 1984"/>
                <a:gd name="T16" fmla="*/ 953 w 1137"/>
                <a:gd name="T17" fmla="*/ 1587 h 1984"/>
                <a:gd name="T18" fmla="*/ 1107 w 1137"/>
                <a:gd name="T19" fmla="*/ 964 h 1984"/>
                <a:gd name="T20" fmla="*/ 752 w 1137"/>
                <a:gd name="T21" fmla="*/ 266 h 1984"/>
                <a:gd name="T22" fmla="*/ 415 w 1137"/>
                <a:gd name="T23" fmla="*/ 44 h 1984"/>
                <a:gd name="T24" fmla="*/ 215 w 1137"/>
                <a:gd name="T25" fmla="*/ 2 h 1984"/>
                <a:gd name="T26" fmla="*/ 119 w 1137"/>
                <a:gd name="T27" fmla="*/ 7 h 1984"/>
                <a:gd name="T28" fmla="*/ 14 w 1137"/>
                <a:gd name="T29" fmla="*/ 41 h 1984"/>
                <a:gd name="T30" fmla="*/ 20 w 1137"/>
                <a:gd name="T31" fmla="*/ 63 h 19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7" h="1984">
                  <a:moveTo>
                    <a:pt x="20" y="63"/>
                  </a:moveTo>
                  <a:cubicBezTo>
                    <a:pt x="80" y="48"/>
                    <a:pt x="154" y="49"/>
                    <a:pt x="215" y="53"/>
                  </a:cubicBezTo>
                  <a:cubicBezTo>
                    <a:pt x="278" y="57"/>
                    <a:pt x="341" y="76"/>
                    <a:pt x="400" y="98"/>
                  </a:cubicBezTo>
                  <a:cubicBezTo>
                    <a:pt x="528" y="148"/>
                    <a:pt x="641" y="238"/>
                    <a:pt x="735" y="336"/>
                  </a:cubicBezTo>
                  <a:cubicBezTo>
                    <a:pt x="900" y="510"/>
                    <a:pt x="1016" y="750"/>
                    <a:pt x="1044" y="988"/>
                  </a:cubicBezTo>
                  <a:cubicBezTo>
                    <a:pt x="1069" y="1190"/>
                    <a:pt x="1016" y="1389"/>
                    <a:pt x="897" y="1554"/>
                  </a:cubicBezTo>
                  <a:cubicBezTo>
                    <a:pt x="757" y="1747"/>
                    <a:pt x="548" y="1839"/>
                    <a:pt x="343" y="1942"/>
                  </a:cubicBezTo>
                  <a:cubicBezTo>
                    <a:pt x="321" y="1953"/>
                    <a:pt x="337" y="1984"/>
                    <a:pt x="358" y="1980"/>
                  </a:cubicBezTo>
                  <a:cubicBezTo>
                    <a:pt x="592" y="1933"/>
                    <a:pt x="812" y="1776"/>
                    <a:pt x="953" y="1587"/>
                  </a:cubicBezTo>
                  <a:cubicBezTo>
                    <a:pt x="1086" y="1410"/>
                    <a:pt x="1137" y="1182"/>
                    <a:pt x="1107" y="964"/>
                  </a:cubicBezTo>
                  <a:cubicBezTo>
                    <a:pt x="1071" y="703"/>
                    <a:pt x="938" y="452"/>
                    <a:pt x="752" y="266"/>
                  </a:cubicBezTo>
                  <a:cubicBezTo>
                    <a:pt x="656" y="170"/>
                    <a:pt x="542" y="93"/>
                    <a:pt x="415" y="44"/>
                  </a:cubicBezTo>
                  <a:cubicBezTo>
                    <a:pt x="351" y="19"/>
                    <a:pt x="283" y="6"/>
                    <a:pt x="215" y="2"/>
                  </a:cubicBezTo>
                  <a:cubicBezTo>
                    <a:pt x="183" y="0"/>
                    <a:pt x="150" y="2"/>
                    <a:pt x="119" y="7"/>
                  </a:cubicBezTo>
                  <a:cubicBezTo>
                    <a:pt x="78" y="13"/>
                    <a:pt x="52" y="27"/>
                    <a:pt x="14" y="41"/>
                  </a:cubicBezTo>
                  <a:cubicBezTo>
                    <a:pt x="0" y="46"/>
                    <a:pt x="6" y="66"/>
                    <a:pt x="20" y="6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7" name="Freeform 9"/>
            <p:cNvSpPr/>
            <p:nvPr/>
          </p:nvSpPr>
          <p:spPr bwMode="auto">
            <a:xfrm>
              <a:off x="7016751" y="4010026"/>
              <a:ext cx="1208088" cy="1095375"/>
            </a:xfrm>
            <a:custGeom>
              <a:avLst/>
              <a:gdLst>
                <a:gd name="T0" fmla="*/ 1056 w 1164"/>
                <a:gd name="T1" fmla="*/ 16 h 1055"/>
                <a:gd name="T2" fmla="*/ 1085 w 1164"/>
                <a:gd name="T3" fmla="*/ 64 h 1055"/>
                <a:gd name="T4" fmla="*/ 1110 w 1164"/>
                <a:gd name="T5" fmla="*/ 176 h 1055"/>
                <a:gd name="T6" fmla="*/ 1081 w 1164"/>
                <a:gd name="T7" fmla="*/ 362 h 1055"/>
                <a:gd name="T8" fmla="*/ 828 w 1164"/>
                <a:gd name="T9" fmla="*/ 714 h 1055"/>
                <a:gd name="T10" fmla="*/ 30 w 1164"/>
                <a:gd name="T11" fmla="*/ 996 h 1055"/>
                <a:gd name="T12" fmla="*/ 30 w 1164"/>
                <a:gd name="T13" fmla="*/ 1042 h 1055"/>
                <a:gd name="T14" fmla="*/ 893 w 1164"/>
                <a:gd name="T15" fmla="*/ 736 h 1055"/>
                <a:gd name="T16" fmla="*/ 1143 w 1164"/>
                <a:gd name="T17" fmla="*/ 346 h 1055"/>
                <a:gd name="T18" fmla="*/ 1154 w 1164"/>
                <a:gd name="T19" fmla="*/ 140 h 1055"/>
                <a:gd name="T20" fmla="*/ 1121 w 1164"/>
                <a:gd name="T21" fmla="*/ 43 h 1055"/>
                <a:gd name="T22" fmla="*/ 1066 w 1164"/>
                <a:gd name="T23" fmla="*/ 4 h 1055"/>
                <a:gd name="T24" fmla="*/ 1056 w 1164"/>
                <a:gd name="T25" fmla="*/ 16 h 1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64" h="1055">
                  <a:moveTo>
                    <a:pt x="1056" y="16"/>
                  </a:moveTo>
                  <a:cubicBezTo>
                    <a:pt x="1068" y="25"/>
                    <a:pt x="1078" y="52"/>
                    <a:pt x="1085" y="64"/>
                  </a:cubicBezTo>
                  <a:cubicBezTo>
                    <a:pt x="1104" y="97"/>
                    <a:pt x="1108" y="139"/>
                    <a:pt x="1110" y="176"/>
                  </a:cubicBezTo>
                  <a:cubicBezTo>
                    <a:pt x="1115" y="240"/>
                    <a:pt x="1103" y="302"/>
                    <a:pt x="1081" y="362"/>
                  </a:cubicBezTo>
                  <a:cubicBezTo>
                    <a:pt x="1032" y="501"/>
                    <a:pt x="939" y="620"/>
                    <a:pt x="828" y="714"/>
                  </a:cubicBezTo>
                  <a:cubicBezTo>
                    <a:pt x="609" y="901"/>
                    <a:pt x="312" y="981"/>
                    <a:pt x="30" y="996"/>
                  </a:cubicBezTo>
                  <a:cubicBezTo>
                    <a:pt x="0" y="998"/>
                    <a:pt x="0" y="1041"/>
                    <a:pt x="30" y="1042"/>
                  </a:cubicBezTo>
                  <a:cubicBezTo>
                    <a:pt x="339" y="1055"/>
                    <a:pt x="661" y="941"/>
                    <a:pt x="893" y="736"/>
                  </a:cubicBezTo>
                  <a:cubicBezTo>
                    <a:pt x="1011" y="632"/>
                    <a:pt x="1097" y="496"/>
                    <a:pt x="1143" y="346"/>
                  </a:cubicBezTo>
                  <a:cubicBezTo>
                    <a:pt x="1163" y="279"/>
                    <a:pt x="1164" y="208"/>
                    <a:pt x="1154" y="140"/>
                  </a:cubicBezTo>
                  <a:cubicBezTo>
                    <a:pt x="1150" y="106"/>
                    <a:pt x="1138" y="73"/>
                    <a:pt x="1121" y="43"/>
                  </a:cubicBezTo>
                  <a:cubicBezTo>
                    <a:pt x="1105" y="16"/>
                    <a:pt x="1089" y="17"/>
                    <a:pt x="1066" y="4"/>
                  </a:cubicBezTo>
                  <a:cubicBezTo>
                    <a:pt x="1058" y="0"/>
                    <a:pt x="1049" y="11"/>
                    <a:pt x="1056" y="1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8" name="Freeform 10"/>
            <p:cNvSpPr/>
            <p:nvPr/>
          </p:nvSpPr>
          <p:spPr bwMode="auto">
            <a:xfrm>
              <a:off x="4975226" y="4775201"/>
              <a:ext cx="1274763" cy="733425"/>
            </a:xfrm>
            <a:custGeom>
              <a:avLst/>
              <a:gdLst>
                <a:gd name="T0" fmla="*/ 28 w 1229"/>
                <a:gd name="T1" fmla="*/ 8 h 706"/>
                <a:gd name="T2" fmla="*/ 139 w 1229"/>
                <a:gd name="T3" fmla="*/ 371 h 706"/>
                <a:gd name="T4" fmla="*/ 420 w 1229"/>
                <a:gd name="T5" fmla="*/ 595 h 706"/>
                <a:gd name="T6" fmla="*/ 1199 w 1229"/>
                <a:gd name="T7" fmla="*/ 617 h 706"/>
                <a:gd name="T8" fmla="*/ 1186 w 1229"/>
                <a:gd name="T9" fmla="*/ 571 h 706"/>
                <a:gd name="T10" fmla="*/ 469 w 1229"/>
                <a:gd name="T11" fmla="*/ 549 h 706"/>
                <a:gd name="T12" fmla="*/ 191 w 1229"/>
                <a:gd name="T13" fmla="*/ 341 h 706"/>
                <a:gd name="T14" fmla="*/ 105 w 1229"/>
                <a:gd name="T15" fmla="*/ 187 h 706"/>
                <a:gd name="T16" fmla="*/ 43 w 1229"/>
                <a:gd name="T17" fmla="*/ 7 h 706"/>
                <a:gd name="T18" fmla="*/ 28 w 1229"/>
                <a:gd name="T19" fmla="*/ 8 h 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29" h="706">
                  <a:moveTo>
                    <a:pt x="28" y="8"/>
                  </a:moveTo>
                  <a:cubicBezTo>
                    <a:pt x="0" y="129"/>
                    <a:pt x="72" y="275"/>
                    <a:pt x="139" y="371"/>
                  </a:cubicBezTo>
                  <a:cubicBezTo>
                    <a:pt x="210" y="470"/>
                    <a:pt x="310" y="545"/>
                    <a:pt x="420" y="595"/>
                  </a:cubicBezTo>
                  <a:cubicBezTo>
                    <a:pt x="664" y="706"/>
                    <a:pt x="948" y="698"/>
                    <a:pt x="1199" y="617"/>
                  </a:cubicBezTo>
                  <a:cubicBezTo>
                    <a:pt x="1229" y="608"/>
                    <a:pt x="1217" y="563"/>
                    <a:pt x="1186" y="571"/>
                  </a:cubicBezTo>
                  <a:cubicBezTo>
                    <a:pt x="954" y="630"/>
                    <a:pt x="695" y="637"/>
                    <a:pt x="469" y="549"/>
                  </a:cubicBezTo>
                  <a:cubicBezTo>
                    <a:pt x="360" y="506"/>
                    <a:pt x="262" y="433"/>
                    <a:pt x="191" y="341"/>
                  </a:cubicBezTo>
                  <a:cubicBezTo>
                    <a:pt x="155" y="294"/>
                    <a:pt x="127" y="241"/>
                    <a:pt x="105" y="187"/>
                  </a:cubicBezTo>
                  <a:cubicBezTo>
                    <a:pt x="81" y="128"/>
                    <a:pt x="72" y="63"/>
                    <a:pt x="43" y="7"/>
                  </a:cubicBezTo>
                  <a:cubicBezTo>
                    <a:pt x="40" y="0"/>
                    <a:pt x="30" y="2"/>
                    <a:pt x="28" y="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9" name="Freeform 11"/>
            <p:cNvSpPr/>
            <p:nvPr/>
          </p:nvSpPr>
          <p:spPr bwMode="auto">
            <a:xfrm>
              <a:off x="6203951" y="5040313"/>
              <a:ext cx="1285875" cy="706438"/>
            </a:xfrm>
            <a:custGeom>
              <a:avLst/>
              <a:gdLst>
                <a:gd name="T0" fmla="*/ 9 w 1238"/>
                <a:gd name="T1" fmla="*/ 343 h 681"/>
                <a:gd name="T2" fmla="*/ 575 w 1238"/>
                <a:gd name="T3" fmla="*/ 605 h 681"/>
                <a:gd name="T4" fmla="*/ 1222 w 1238"/>
                <a:gd name="T5" fmla="*/ 529 h 681"/>
                <a:gd name="T6" fmla="*/ 1222 w 1238"/>
                <a:gd name="T7" fmla="*/ 485 h 681"/>
                <a:gd name="T8" fmla="*/ 968 w 1238"/>
                <a:gd name="T9" fmla="*/ 314 h 681"/>
                <a:gd name="T10" fmla="*/ 825 w 1238"/>
                <a:gd name="T11" fmla="*/ 32 h 681"/>
                <a:gd name="T12" fmla="*/ 776 w 1238"/>
                <a:gd name="T13" fmla="*/ 46 h 681"/>
                <a:gd name="T14" fmla="*/ 921 w 1238"/>
                <a:gd name="T15" fmla="*/ 340 h 681"/>
                <a:gd name="T16" fmla="*/ 1196 w 1238"/>
                <a:gd name="T17" fmla="*/ 529 h 681"/>
                <a:gd name="T18" fmla="*/ 1196 w 1238"/>
                <a:gd name="T19" fmla="*/ 485 h 681"/>
                <a:gd name="T20" fmla="*/ 23 w 1238"/>
                <a:gd name="T21" fmla="*/ 324 h 681"/>
                <a:gd name="T22" fmla="*/ 9 w 1238"/>
                <a:gd name="T23" fmla="*/ 343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38" h="681">
                  <a:moveTo>
                    <a:pt x="9" y="343"/>
                  </a:moveTo>
                  <a:cubicBezTo>
                    <a:pt x="152" y="493"/>
                    <a:pt x="376" y="569"/>
                    <a:pt x="575" y="605"/>
                  </a:cubicBezTo>
                  <a:cubicBezTo>
                    <a:pt x="792" y="644"/>
                    <a:pt x="1024" y="631"/>
                    <a:pt x="1222" y="529"/>
                  </a:cubicBezTo>
                  <a:cubicBezTo>
                    <a:pt x="1238" y="520"/>
                    <a:pt x="1238" y="494"/>
                    <a:pt x="1222" y="485"/>
                  </a:cubicBezTo>
                  <a:cubicBezTo>
                    <a:pt x="1131" y="437"/>
                    <a:pt x="1041" y="387"/>
                    <a:pt x="968" y="314"/>
                  </a:cubicBezTo>
                  <a:cubicBezTo>
                    <a:pt x="889" y="238"/>
                    <a:pt x="847" y="138"/>
                    <a:pt x="825" y="32"/>
                  </a:cubicBezTo>
                  <a:cubicBezTo>
                    <a:pt x="819" y="0"/>
                    <a:pt x="770" y="14"/>
                    <a:pt x="776" y="46"/>
                  </a:cubicBezTo>
                  <a:cubicBezTo>
                    <a:pt x="799" y="157"/>
                    <a:pt x="844" y="256"/>
                    <a:pt x="921" y="340"/>
                  </a:cubicBezTo>
                  <a:cubicBezTo>
                    <a:pt x="997" y="422"/>
                    <a:pt x="1098" y="479"/>
                    <a:pt x="1196" y="529"/>
                  </a:cubicBezTo>
                  <a:cubicBezTo>
                    <a:pt x="1196" y="514"/>
                    <a:pt x="1196" y="500"/>
                    <a:pt x="1196" y="485"/>
                  </a:cubicBezTo>
                  <a:cubicBezTo>
                    <a:pt x="821" y="681"/>
                    <a:pt x="352" y="551"/>
                    <a:pt x="23" y="324"/>
                  </a:cubicBezTo>
                  <a:cubicBezTo>
                    <a:pt x="12" y="316"/>
                    <a:pt x="0" y="333"/>
                    <a:pt x="9" y="34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3517901" y="1225551"/>
              <a:ext cx="5260975" cy="4090987"/>
              <a:chOff x="3517901" y="1225551"/>
              <a:chExt cx="5260975" cy="4090987"/>
            </a:xfrm>
            <a:grpFill/>
          </p:grpSpPr>
          <p:sp>
            <p:nvSpPr>
              <p:cNvPr id="11" name="Freeform 12"/>
              <p:cNvSpPr/>
              <p:nvPr/>
            </p:nvSpPr>
            <p:spPr bwMode="auto">
              <a:xfrm>
                <a:off x="7805738" y="2135188"/>
                <a:ext cx="109538" cy="38100"/>
              </a:xfrm>
              <a:custGeom>
                <a:avLst/>
                <a:gdLst>
                  <a:gd name="T0" fmla="*/ 6 w 106"/>
                  <a:gd name="T1" fmla="*/ 35 h 37"/>
                  <a:gd name="T2" fmla="*/ 45 w 106"/>
                  <a:gd name="T3" fmla="*/ 33 h 37"/>
                  <a:gd name="T4" fmla="*/ 97 w 106"/>
                  <a:gd name="T5" fmla="*/ 22 h 37"/>
                  <a:gd name="T6" fmla="*/ 97 w 106"/>
                  <a:gd name="T7" fmla="*/ 6 h 37"/>
                  <a:gd name="T8" fmla="*/ 52 w 106"/>
                  <a:gd name="T9" fmla="*/ 6 h 37"/>
                  <a:gd name="T10" fmla="*/ 4 w 106"/>
                  <a:gd name="T11" fmla="*/ 24 h 37"/>
                  <a:gd name="T12" fmla="*/ 6 w 106"/>
                  <a:gd name="T13" fmla="*/ 35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37">
                    <a:moveTo>
                      <a:pt x="6" y="35"/>
                    </a:moveTo>
                    <a:cubicBezTo>
                      <a:pt x="20" y="37"/>
                      <a:pt x="32" y="35"/>
                      <a:pt x="45" y="33"/>
                    </a:cubicBezTo>
                    <a:cubicBezTo>
                      <a:pt x="63" y="30"/>
                      <a:pt x="80" y="29"/>
                      <a:pt x="97" y="22"/>
                    </a:cubicBezTo>
                    <a:cubicBezTo>
                      <a:pt x="105" y="19"/>
                      <a:pt x="106" y="9"/>
                      <a:pt x="97" y="6"/>
                    </a:cubicBezTo>
                    <a:cubicBezTo>
                      <a:pt x="81" y="0"/>
                      <a:pt x="68" y="2"/>
                      <a:pt x="52" y="6"/>
                    </a:cubicBezTo>
                    <a:cubicBezTo>
                      <a:pt x="34" y="9"/>
                      <a:pt x="17" y="13"/>
                      <a:pt x="4" y="24"/>
                    </a:cubicBezTo>
                    <a:cubicBezTo>
                      <a:pt x="0" y="27"/>
                      <a:pt x="2" y="34"/>
                      <a:pt x="6" y="3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2" name="Freeform 13"/>
              <p:cNvSpPr/>
              <p:nvPr/>
            </p:nvSpPr>
            <p:spPr bwMode="auto">
              <a:xfrm>
                <a:off x="8018463" y="2144713"/>
                <a:ext cx="92075" cy="34925"/>
              </a:xfrm>
              <a:custGeom>
                <a:avLst/>
                <a:gdLst>
                  <a:gd name="T0" fmla="*/ 4 w 89"/>
                  <a:gd name="T1" fmla="*/ 9 h 35"/>
                  <a:gd name="T2" fmla="*/ 79 w 89"/>
                  <a:gd name="T3" fmla="*/ 34 h 35"/>
                  <a:gd name="T4" fmla="*/ 83 w 89"/>
                  <a:gd name="T5" fmla="*/ 20 h 35"/>
                  <a:gd name="T6" fmla="*/ 7 w 89"/>
                  <a:gd name="T7" fmla="*/ 0 h 35"/>
                  <a:gd name="T8" fmla="*/ 4 w 89"/>
                  <a:gd name="T9" fmla="*/ 9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35">
                    <a:moveTo>
                      <a:pt x="4" y="9"/>
                    </a:moveTo>
                    <a:cubicBezTo>
                      <a:pt x="28" y="23"/>
                      <a:pt x="52" y="31"/>
                      <a:pt x="79" y="34"/>
                    </a:cubicBezTo>
                    <a:cubicBezTo>
                      <a:pt x="87" y="35"/>
                      <a:pt x="89" y="24"/>
                      <a:pt x="83" y="20"/>
                    </a:cubicBezTo>
                    <a:cubicBezTo>
                      <a:pt x="59" y="6"/>
                      <a:pt x="34" y="3"/>
                      <a:pt x="7" y="0"/>
                    </a:cubicBezTo>
                    <a:cubicBezTo>
                      <a:pt x="2" y="0"/>
                      <a:pt x="0" y="7"/>
                      <a:pt x="4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3" name="Freeform 14"/>
              <p:cNvSpPr/>
              <p:nvPr/>
            </p:nvSpPr>
            <p:spPr bwMode="auto">
              <a:xfrm>
                <a:off x="8228013" y="2225676"/>
                <a:ext cx="107950" cy="61913"/>
              </a:xfrm>
              <a:custGeom>
                <a:avLst/>
                <a:gdLst>
                  <a:gd name="T0" fmla="*/ 6 w 105"/>
                  <a:gd name="T1" fmla="*/ 10 h 59"/>
                  <a:gd name="T2" fmla="*/ 91 w 105"/>
                  <a:gd name="T3" fmla="*/ 55 h 59"/>
                  <a:gd name="T4" fmla="*/ 99 w 105"/>
                  <a:gd name="T5" fmla="*/ 44 h 59"/>
                  <a:gd name="T6" fmla="*/ 9 w 105"/>
                  <a:gd name="T7" fmla="*/ 1 h 59"/>
                  <a:gd name="T8" fmla="*/ 6 w 105"/>
                  <a:gd name="T9" fmla="*/ 1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59">
                    <a:moveTo>
                      <a:pt x="6" y="10"/>
                    </a:moveTo>
                    <a:cubicBezTo>
                      <a:pt x="35" y="21"/>
                      <a:pt x="64" y="39"/>
                      <a:pt x="91" y="55"/>
                    </a:cubicBezTo>
                    <a:cubicBezTo>
                      <a:pt x="97" y="59"/>
                      <a:pt x="105" y="49"/>
                      <a:pt x="99" y="44"/>
                    </a:cubicBezTo>
                    <a:cubicBezTo>
                      <a:pt x="72" y="20"/>
                      <a:pt x="44" y="7"/>
                      <a:pt x="9" y="1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4" name="Freeform 15"/>
              <p:cNvSpPr/>
              <p:nvPr/>
            </p:nvSpPr>
            <p:spPr bwMode="auto">
              <a:xfrm>
                <a:off x="8421688" y="2389188"/>
                <a:ext cx="77788" cy="84138"/>
              </a:xfrm>
              <a:custGeom>
                <a:avLst/>
                <a:gdLst>
                  <a:gd name="T0" fmla="*/ 1 w 75"/>
                  <a:gd name="T1" fmla="*/ 1 h 81"/>
                  <a:gd name="T2" fmla="*/ 14 w 75"/>
                  <a:gd name="T3" fmla="*/ 20 h 81"/>
                  <a:gd name="T4" fmla="*/ 31 w 75"/>
                  <a:gd name="T5" fmla="*/ 42 h 81"/>
                  <a:gd name="T6" fmla="*/ 62 w 75"/>
                  <a:gd name="T7" fmla="*/ 77 h 81"/>
                  <a:gd name="T8" fmla="*/ 72 w 75"/>
                  <a:gd name="T9" fmla="*/ 71 h 81"/>
                  <a:gd name="T10" fmla="*/ 45 w 75"/>
                  <a:gd name="T11" fmla="*/ 35 h 81"/>
                  <a:gd name="T12" fmla="*/ 24 w 75"/>
                  <a:gd name="T13" fmla="*/ 16 h 81"/>
                  <a:gd name="T14" fmla="*/ 2 w 75"/>
                  <a:gd name="T15" fmla="*/ 0 h 81"/>
                  <a:gd name="T16" fmla="*/ 1 w 75"/>
                  <a:gd name="T17" fmla="*/ 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5" h="81">
                    <a:moveTo>
                      <a:pt x="1" y="1"/>
                    </a:moveTo>
                    <a:cubicBezTo>
                      <a:pt x="6" y="6"/>
                      <a:pt x="9" y="14"/>
                      <a:pt x="14" y="20"/>
                    </a:cubicBezTo>
                    <a:cubicBezTo>
                      <a:pt x="19" y="27"/>
                      <a:pt x="25" y="35"/>
                      <a:pt x="31" y="42"/>
                    </a:cubicBezTo>
                    <a:cubicBezTo>
                      <a:pt x="41" y="54"/>
                      <a:pt x="51" y="66"/>
                      <a:pt x="62" y="77"/>
                    </a:cubicBezTo>
                    <a:cubicBezTo>
                      <a:pt x="66" y="81"/>
                      <a:pt x="75" y="77"/>
                      <a:pt x="72" y="71"/>
                    </a:cubicBezTo>
                    <a:cubicBezTo>
                      <a:pt x="66" y="57"/>
                      <a:pt x="57" y="46"/>
                      <a:pt x="45" y="35"/>
                    </a:cubicBezTo>
                    <a:cubicBezTo>
                      <a:pt x="38" y="28"/>
                      <a:pt x="31" y="22"/>
                      <a:pt x="24" y="16"/>
                    </a:cubicBezTo>
                    <a:cubicBezTo>
                      <a:pt x="17" y="10"/>
                      <a:pt x="8" y="6"/>
                      <a:pt x="2" y="0"/>
                    </a:cubicBezTo>
                    <a:cubicBezTo>
                      <a:pt x="1" y="0"/>
                      <a:pt x="0" y="0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5" name="Freeform 16"/>
              <p:cNvSpPr/>
              <p:nvPr/>
            </p:nvSpPr>
            <p:spPr bwMode="auto">
              <a:xfrm>
                <a:off x="8572501" y="2570163"/>
                <a:ext cx="60325" cy="90488"/>
              </a:xfrm>
              <a:custGeom>
                <a:avLst/>
                <a:gdLst>
                  <a:gd name="T0" fmla="*/ 3 w 57"/>
                  <a:gd name="T1" fmla="*/ 10 h 88"/>
                  <a:gd name="T2" fmla="*/ 47 w 57"/>
                  <a:gd name="T3" fmla="*/ 83 h 88"/>
                  <a:gd name="T4" fmla="*/ 55 w 57"/>
                  <a:gd name="T5" fmla="*/ 77 h 88"/>
                  <a:gd name="T6" fmla="*/ 11 w 57"/>
                  <a:gd name="T7" fmla="*/ 5 h 88"/>
                  <a:gd name="T8" fmla="*/ 3 w 57"/>
                  <a:gd name="T9" fmla="*/ 1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88">
                    <a:moveTo>
                      <a:pt x="3" y="10"/>
                    </a:moveTo>
                    <a:cubicBezTo>
                      <a:pt x="17" y="35"/>
                      <a:pt x="27" y="63"/>
                      <a:pt x="47" y="83"/>
                    </a:cubicBezTo>
                    <a:cubicBezTo>
                      <a:pt x="51" y="88"/>
                      <a:pt x="57" y="82"/>
                      <a:pt x="55" y="77"/>
                    </a:cubicBezTo>
                    <a:cubicBezTo>
                      <a:pt x="44" y="51"/>
                      <a:pt x="28" y="27"/>
                      <a:pt x="11" y="5"/>
                    </a:cubicBezTo>
                    <a:cubicBezTo>
                      <a:pt x="8" y="0"/>
                      <a:pt x="0" y="4"/>
                      <a:pt x="3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6" name="Freeform 17"/>
              <p:cNvSpPr/>
              <p:nvPr/>
            </p:nvSpPr>
            <p:spPr bwMode="auto">
              <a:xfrm>
                <a:off x="8664576" y="2767013"/>
                <a:ext cx="42863" cy="88900"/>
              </a:xfrm>
              <a:custGeom>
                <a:avLst/>
                <a:gdLst>
                  <a:gd name="T0" fmla="*/ 3 w 41"/>
                  <a:gd name="T1" fmla="*/ 7 h 86"/>
                  <a:gd name="T2" fmla="*/ 30 w 41"/>
                  <a:gd name="T3" fmla="*/ 79 h 86"/>
                  <a:gd name="T4" fmla="*/ 40 w 41"/>
                  <a:gd name="T5" fmla="*/ 76 h 86"/>
                  <a:gd name="T6" fmla="*/ 9 w 41"/>
                  <a:gd name="T7" fmla="*/ 4 h 86"/>
                  <a:gd name="T8" fmla="*/ 3 w 41"/>
                  <a:gd name="T9" fmla="*/ 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86">
                    <a:moveTo>
                      <a:pt x="3" y="7"/>
                    </a:moveTo>
                    <a:cubicBezTo>
                      <a:pt x="16" y="29"/>
                      <a:pt x="21" y="56"/>
                      <a:pt x="30" y="79"/>
                    </a:cubicBezTo>
                    <a:cubicBezTo>
                      <a:pt x="32" y="86"/>
                      <a:pt x="41" y="83"/>
                      <a:pt x="40" y="76"/>
                    </a:cubicBezTo>
                    <a:cubicBezTo>
                      <a:pt x="36" y="48"/>
                      <a:pt x="25" y="27"/>
                      <a:pt x="9" y="4"/>
                    </a:cubicBezTo>
                    <a:cubicBezTo>
                      <a:pt x="7" y="0"/>
                      <a:pt x="0" y="3"/>
                      <a:pt x="3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7" name="Freeform 18"/>
              <p:cNvSpPr/>
              <p:nvPr/>
            </p:nvSpPr>
            <p:spPr bwMode="auto">
              <a:xfrm>
                <a:off x="8740776" y="2992438"/>
                <a:ext cx="26988" cy="107950"/>
              </a:xfrm>
              <a:custGeom>
                <a:avLst/>
                <a:gdLst>
                  <a:gd name="T0" fmla="*/ 2 w 27"/>
                  <a:gd name="T1" fmla="*/ 7 h 104"/>
                  <a:gd name="T2" fmla="*/ 17 w 27"/>
                  <a:gd name="T3" fmla="*/ 100 h 104"/>
                  <a:gd name="T4" fmla="*/ 23 w 27"/>
                  <a:gd name="T5" fmla="*/ 100 h 104"/>
                  <a:gd name="T6" fmla="*/ 9 w 27"/>
                  <a:gd name="T7" fmla="*/ 4 h 104"/>
                  <a:gd name="T8" fmla="*/ 2 w 27"/>
                  <a:gd name="T9" fmla="*/ 7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104">
                    <a:moveTo>
                      <a:pt x="2" y="7"/>
                    </a:moveTo>
                    <a:cubicBezTo>
                      <a:pt x="14" y="36"/>
                      <a:pt x="13" y="68"/>
                      <a:pt x="17" y="100"/>
                    </a:cubicBezTo>
                    <a:cubicBezTo>
                      <a:pt x="17" y="104"/>
                      <a:pt x="23" y="104"/>
                      <a:pt x="23" y="100"/>
                    </a:cubicBezTo>
                    <a:cubicBezTo>
                      <a:pt x="27" y="67"/>
                      <a:pt x="24" y="33"/>
                      <a:pt x="9" y="4"/>
                    </a:cubicBezTo>
                    <a:cubicBezTo>
                      <a:pt x="7" y="0"/>
                      <a:pt x="0" y="3"/>
                      <a:pt x="2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8" name="Freeform 19"/>
              <p:cNvSpPr/>
              <p:nvPr/>
            </p:nvSpPr>
            <p:spPr bwMode="auto">
              <a:xfrm>
                <a:off x="8753476" y="3206751"/>
                <a:ext cx="25400" cy="80963"/>
              </a:xfrm>
              <a:custGeom>
                <a:avLst/>
                <a:gdLst>
                  <a:gd name="T0" fmla="*/ 13 w 24"/>
                  <a:gd name="T1" fmla="*/ 2 h 78"/>
                  <a:gd name="T2" fmla="*/ 4 w 24"/>
                  <a:gd name="T3" fmla="*/ 32 h 78"/>
                  <a:gd name="T4" fmla="*/ 2 w 24"/>
                  <a:gd name="T5" fmla="*/ 46 h 78"/>
                  <a:gd name="T6" fmla="*/ 0 w 24"/>
                  <a:gd name="T7" fmla="*/ 66 h 78"/>
                  <a:gd name="T8" fmla="*/ 13 w 24"/>
                  <a:gd name="T9" fmla="*/ 71 h 78"/>
                  <a:gd name="T10" fmla="*/ 23 w 24"/>
                  <a:gd name="T11" fmla="*/ 39 h 78"/>
                  <a:gd name="T12" fmla="*/ 15 w 24"/>
                  <a:gd name="T13" fmla="*/ 2 h 78"/>
                  <a:gd name="T14" fmla="*/ 13 w 24"/>
                  <a:gd name="T15" fmla="*/ 2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78">
                    <a:moveTo>
                      <a:pt x="13" y="2"/>
                    </a:moveTo>
                    <a:cubicBezTo>
                      <a:pt x="9" y="12"/>
                      <a:pt x="6" y="21"/>
                      <a:pt x="4" y="32"/>
                    </a:cubicBezTo>
                    <a:cubicBezTo>
                      <a:pt x="3" y="37"/>
                      <a:pt x="2" y="41"/>
                      <a:pt x="2" y="46"/>
                    </a:cubicBezTo>
                    <a:cubicBezTo>
                      <a:pt x="1" y="53"/>
                      <a:pt x="1" y="59"/>
                      <a:pt x="0" y="66"/>
                    </a:cubicBezTo>
                    <a:cubicBezTo>
                      <a:pt x="0" y="72"/>
                      <a:pt x="9" y="78"/>
                      <a:pt x="13" y="71"/>
                    </a:cubicBezTo>
                    <a:cubicBezTo>
                      <a:pt x="18" y="60"/>
                      <a:pt x="21" y="52"/>
                      <a:pt x="23" y="39"/>
                    </a:cubicBezTo>
                    <a:cubicBezTo>
                      <a:pt x="24" y="25"/>
                      <a:pt x="20" y="15"/>
                      <a:pt x="15" y="2"/>
                    </a:cubicBezTo>
                    <a:cubicBezTo>
                      <a:pt x="15" y="0"/>
                      <a:pt x="13" y="1"/>
                      <a:pt x="13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9" name="Freeform 20"/>
              <p:cNvSpPr/>
              <p:nvPr/>
            </p:nvSpPr>
            <p:spPr bwMode="auto">
              <a:xfrm>
                <a:off x="8672513" y="3368676"/>
                <a:ext cx="61913" cy="100013"/>
              </a:xfrm>
              <a:custGeom>
                <a:avLst/>
                <a:gdLst>
                  <a:gd name="T0" fmla="*/ 46 w 61"/>
                  <a:gd name="T1" fmla="*/ 3 h 97"/>
                  <a:gd name="T2" fmla="*/ 6 w 61"/>
                  <a:gd name="T3" fmla="*/ 81 h 97"/>
                  <a:gd name="T4" fmla="*/ 20 w 61"/>
                  <a:gd name="T5" fmla="*/ 91 h 97"/>
                  <a:gd name="T6" fmla="*/ 52 w 61"/>
                  <a:gd name="T7" fmla="*/ 51 h 97"/>
                  <a:gd name="T8" fmla="*/ 53 w 61"/>
                  <a:gd name="T9" fmla="*/ 3 h 97"/>
                  <a:gd name="T10" fmla="*/ 46 w 61"/>
                  <a:gd name="T11" fmla="*/ 3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" h="97">
                    <a:moveTo>
                      <a:pt x="46" y="3"/>
                    </a:moveTo>
                    <a:cubicBezTo>
                      <a:pt x="33" y="29"/>
                      <a:pt x="23" y="57"/>
                      <a:pt x="6" y="81"/>
                    </a:cubicBezTo>
                    <a:cubicBezTo>
                      <a:pt x="0" y="89"/>
                      <a:pt x="13" y="97"/>
                      <a:pt x="20" y="91"/>
                    </a:cubicBezTo>
                    <a:cubicBezTo>
                      <a:pt x="34" y="80"/>
                      <a:pt x="45" y="69"/>
                      <a:pt x="52" y="51"/>
                    </a:cubicBezTo>
                    <a:cubicBezTo>
                      <a:pt x="58" y="35"/>
                      <a:pt x="61" y="20"/>
                      <a:pt x="53" y="3"/>
                    </a:cubicBezTo>
                    <a:cubicBezTo>
                      <a:pt x="52" y="0"/>
                      <a:pt x="47" y="1"/>
                      <a:pt x="46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0" name="Freeform 21"/>
              <p:cNvSpPr/>
              <p:nvPr/>
            </p:nvSpPr>
            <p:spPr bwMode="auto">
              <a:xfrm>
                <a:off x="8559801" y="3544888"/>
                <a:ext cx="68263" cy="84138"/>
              </a:xfrm>
              <a:custGeom>
                <a:avLst/>
                <a:gdLst>
                  <a:gd name="T0" fmla="*/ 51 w 66"/>
                  <a:gd name="T1" fmla="*/ 4 h 81"/>
                  <a:gd name="T2" fmla="*/ 24 w 66"/>
                  <a:gd name="T3" fmla="*/ 33 h 81"/>
                  <a:gd name="T4" fmla="*/ 14 w 66"/>
                  <a:gd name="T5" fmla="*/ 46 h 81"/>
                  <a:gd name="T6" fmla="*/ 5 w 66"/>
                  <a:gd name="T7" fmla="*/ 62 h 81"/>
                  <a:gd name="T8" fmla="*/ 18 w 66"/>
                  <a:gd name="T9" fmla="*/ 75 h 81"/>
                  <a:gd name="T10" fmla="*/ 32 w 66"/>
                  <a:gd name="T11" fmla="*/ 65 h 81"/>
                  <a:gd name="T12" fmla="*/ 45 w 66"/>
                  <a:gd name="T13" fmla="*/ 49 h 81"/>
                  <a:gd name="T14" fmla="*/ 63 w 66"/>
                  <a:gd name="T15" fmla="*/ 11 h 81"/>
                  <a:gd name="T16" fmla="*/ 51 w 66"/>
                  <a:gd name="T17" fmla="*/ 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6" h="81">
                    <a:moveTo>
                      <a:pt x="51" y="4"/>
                    </a:moveTo>
                    <a:cubicBezTo>
                      <a:pt x="41" y="13"/>
                      <a:pt x="32" y="22"/>
                      <a:pt x="24" y="33"/>
                    </a:cubicBezTo>
                    <a:cubicBezTo>
                      <a:pt x="21" y="37"/>
                      <a:pt x="17" y="41"/>
                      <a:pt x="14" y="46"/>
                    </a:cubicBezTo>
                    <a:cubicBezTo>
                      <a:pt x="10" y="51"/>
                      <a:pt x="9" y="57"/>
                      <a:pt x="5" y="62"/>
                    </a:cubicBezTo>
                    <a:cubicBezTo>
                      <a:pt x="0" y="70"/>
                      <a:pt x="10" y="81"/>
                      <a:pt x="18" y="75"/>
                    </a:cubicBezTo>
                    <a:cubicBezTo>
                      <a:pt x="22" y="72"/>
                      <a:pt x="29" y="69"/>
                      <a:pt x="32" y="65"/>
                    </a:cubicBezTo>
                    <a:cubicBezTo>
                      <a:pt x="37" y="60"/>
                      <a:pt x="41" y="55"/>
                      <a:pt x="45" y="49"/>
                    </a:cubicBezTo>
                    <a:cubicBezTo>
                      <a:pt x="53" y="37"/>
                      <a:pt x="59" y="25"/>
                      <a:pt x="63" y="11"/>
                    </a:cubicBezTo>
                    <a:cubicBezTo>
                      <a:pt x="66" y="4"/>
                      <a:pt x="56" y="0"/>
                      <a:pt x="51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1" name="Freeform 22"/>
              <p:cNvSpPr/>
              <p:nvPr/>
            </p:nvSpPr>
            <p:spPr bwMode="auto">
              <a:xfrm>
                <a:off x="8374063" y="3732213"/>
                <a:ext cx="80963" cy="65088"/>
              </a:xfrm>
              <a:custGeom>
                <a:avLst/>
                <a:gdLst>
                  <a:gd name="T0" fmla="*/ 66 w 79"/>
                  <a:gd name="T1" fmla="*/ 3 h 62"/>
                  <a:gd name="T2" fmla="*/ 35 w 79"/>
                  <a:gd name="T3" fmla="*/ 23 h 62"/>
                  <a:gd name="T4" fmla="*/ 6 w 79"/>
                  <a:gd name="T5" fmla="*/ 48 h 62"/>
                  <a:gd name="T6" fmla="*/ 14 w 79"/>
                  <a:gd name="T7" fmla="*/ 58 h 62"/>
                  <a:gd name="T8" fmla="*/ 45 w 79"/>
                  <a:gd name="T9" fmla="*/ 38 h 62"/>
                  <a:gd name="T10" fmla="*/ 73 w 79"/>
                  <a:gd name="T11" fmla="*/ 13 h 62"/>
                  <a:gd name="T12" fmla="*/ 66 w 79"/>
                  <a:gd name="T13" fmla="*/ 3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9" h="62">
                    <a:moveTo>
                      <a:pt x="66" y="3"/>
                    </a:moveTo>
                    <a:cubicBezTo>
                      <a:pt x="55" y="9"/>
                      <a:pt x="45" y="15"/>
                      <a:pt x="35" y="23"/>
                    </a:cubicBezTo>
                    <a:cubicBezTo>
                      <a:pt x="25" y="31"/>
                      <a:pt x="16" y="39"/>
                      <a:pt x="6" y="48"/>
                    </a:cubicBezTo>
                    <a:cubicBezTo>
                      <a:pt x="0" y="53"/>
                      <a:pt x="8" y="62"/>
                      <a:pt x="14" y="58"/>
                    </a:cubicBezTo>
                    <a:cubicBezTo>
                      <a:pt x="25" y="52"/>
                      <a:pt x="35" y="46"/>
                      <a:pt x="45" y="38"/>
                    </a:cubicBezTo>
                    <a:cubicBezTo>
                      <a:pt x="55" y="30"/>
                      <a:pt x="64" y="21"/>
                      <a:pt x="73" y="13"/>
                    </a:cubicBezTo>
                    <a:cubicBezTo>
                      <a:pt x="79" y="9"/>
                      <a:pt x="72" y="0"/>
                      <a:pt x="66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2" name="Freeform 23"/>
              <p:cNvSpPr/>
              <p:nvPr/>
            </p:nvSpPr>
            <p:spPr bwMode="auto">
              <a:xfrm>
                <a:off x="7953376" y="3932238"/>
                <a:ext cx="93663" cy="30163"/>
              </a:xfrm>
              <a:custGeom>
                <a:avLst/>
                <a:gdLst>
                  <a:gd name="T0" fmla="*/ 82 w 91"/>
                  <a:gd name="T1" fmla="*/ 1 h 30"/>
                  <a:gd name="T2" fmla="*/ 42 w 91"/>
                  <a:gd name="T3" fmla="*/ 5 h 30"/>
                  <a:gd name="T4" fmla="*/ 9 w 91"/>
                  <a:gd name="T5" fmla="*/ 11 h 30"/>
                  <a:gd name="T6" fmla="*/ 9 w 91"/>
                  <a:gd name="T7" fmla="*/ 28 h 30"/>
                  <a:gd name="T8" fmla="*/ 45 w 91"/>
                  <a:gd name="T9" fmla="*/ 27 h 30"/>
                  <a:gd name="T10" fmla="*/ 86 w 91"/>
                  <a:gd name="T11" fmla="*/ 9 h 30"/>
                  <a:gd name="T12" fmla="*/ 82 w 91"/>
                  <a:gd name="T13" fmla="*/ 1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1" h="30">
                    <a:moveTo>
                      <a:pt x="82" y="1"/>
                    </a:moveTo>
                    <a:cubicBezTo>
                      <a:pt x="69" y="3"/>
                      <a:pt x="55" y="3"/>
                      <a:pt x="42" y="5"/>
                    </a:cubicBezTo>
                    <a:cubicBezTo>
                      <a:pt x="31" y="6"/>
                      <a:pt x="20" y="9"/>
                      <a:pt x="9" y="11"/>
                    </a:cubicBezTo>
                    <a:cubicBezTo>
                      <a:pt x="0" y="13"/>
                      <a:pt x="0" y="27"/>
                      <a:pt x="9" y="28"/>
                    </a:cubicBezTo>
                    <a:cubicBezTo>
                      <a:pt x="22" y="30"/>
                      <a:pt x="32" y="30"/>
                      <a:pt x="45" y="27"/>
                    </a:cubicBezTo>
                    <a:cubicBezTo>
                      <a:pt x="60" y="23"/>
                      <a:pt x="72" y="15"/>
                      <a:pt x="86" y="9"/>
                    </a:cubicBezTo>
                    <a:cubicBezTo>
                      <a:pt x="91" y="7"/>
                      <a:pt x="87" y="0"/>
                      <a:pt x="82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3" name="Freeform 24"/>
              <p:cNvSpPr/>
              <p:nvPr/>
            </p:nvSpPr>
            <p:spPr bwMode="auto">
              <a:xfrm>
                <a:off x="7991476" y="3992563"/>
                <a:ext cx="65088" cy="77788"/>
              </a:xfrm>
              <a:custGeom>
                <a:avLst/>
                <a:gdLst>
                  <a:gd name="T0" fmla="*/ 2 w 63"/>
                  <a:gd name="T1" fmla="*/ 6 h 74"/>
                  <a:gd name="T2" fmla="*/ 12 w 63"/>
                  <a:gd name="T3" fmla="*/ 18 h 74"/>
                  <a:gd name="T4" fmla="*/ 24 w 63"/>
                  <a:gd name="T5" fmla="*/ 34 h 74"/>
                  <a:gd name="T6" fmla="*/ 36 w 63"/>
                  <a:gd name="T7" fmla="*/ 51 h 74"/>
                  <a:gd name="T8" fmla="*/ 47 w 63"/>
                  <a:gd name="T9" fmla="*/ 66 h 74"/>
                  <a:gd name="T10" fmla="*/ 61 w 63"/>
                  <a:gd name="T11" fmla="*/ 60 h 74"/>
                  <a:gd name="T12" fmla="*/ 37 w 63"/>
                  <a:gd name="T13" fmla="*/ 16 h 74"/>
                  <a:gd name="T14" fmla="*/ 18 w 63"/>
                  <a:gd name="T15" fmla="*/ 3 h 74"/>
                  <a:gd name="T16" fmla="*/ 3 w 63"/>
                  <a:gd name="T17" fmla="*/ 2 h 74"/>
                  <a:gd name="T18" fmla="*/ 2 w 63"/>
                  <a:gd name="T19" fmla="*/ 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74">
                    <a:moveTo>
                      <a:pt x="2" y="6"/>
                    </a:moveTo>
                    <a:cubicBezTo>
                      <a:pt x="6" y="7"/>
                      <a:pt x="10" y="15"/>
                      <a:pt x="12" y="18"/>
                    </a:cubicBezTo>
                    <a:cubicBezTo>
                      <a:pt x="15" y="24"/>
                      <a:pt x="20" y="29"/>
                      <a:pt x="24" y="34"/>
                    </a:cubicBezTo>
                    <a:cubicBezTo>
                      <a:pt x="29" y="39"/>
                      <a:pt x="32" y="45"/>
                      <a:pt x="36" y="51"/>
                    </a:cubicBezTo>
                    <a:cubicBezTo>
                      <a:pt x="39" y="56"/>
                      <a:pt x="44" y="60"/>
                      <a:pt x="47" y="66"/>
                    </a:cubicBezTo>
                    <a:cubicBezTo>
                      <a:pt x="51" y="74"/>
                      <a:pt x="63" y="68"/>
                      <a:pt x="61" y="60"/>
                    </a:cubicBezTo>
                    <a:cubicBezTo>
                      <a:pt x="57" y="43"/>
                      <a:pt x="50" y="29"/>
                      <a:pt x="37" y="16"/>
                    </a:cubicBezTo>
                    <a:cubicBezTo>
                      <a:pt x="32" y="10"/>
                      <a:pt x="26" y="6"/>
                      <a:pt x="18" y="3"/>
                    </a:cubicBezTo>
                    <a:cubicBezTo>
                      <a:pt x="13" y="0"/>
                      <a:pt x="8" y="1"/>
                      <a:pt x="3" y="2"/>
                    </a:cubicBezTo>
                    <a:cubicBezTo>
                      <a:pt x="0" y="2"/>
                      <a:pt x="0" y="6"/>
                      <a:pt x="2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4" name="Freeform 25"/>
              <p:cNvSpPr/>
              <p:nvPr/>
            </p:nvSpPr>
            <p:spPr bwMode="auto">
              <a:xfrm>
                <a:off x="8085138" y="4160838"/>
                <a:ext cx="26988" cy="95250"/>
              </a:xfrm>
              <a:custGeom>
                <a:avLst/>
                <a:gdLst>
                  <a:gd name="T0" fmla="*/ 0 w 26"/>
                  <a:gd name="T1" fmla="*/ 8 h 91"/>
                  <a:gd name="T2" fmla="*/ 6 w 26"/>
                  <a:gd name="T3" fmla="*/ 83 h 91"/>
                  <a:gd name="T4" fmla="*/ 22 w 26"/>
                  <a:gd name="T5" fmla="*/ 83 h 91"/>
                  <a:gd name="T6" fmla="*/ 13 w 26"/>
                  <a:gd name="T7" fmla="*/ 5 h 91"/>
                  <a:gd name="T8" fmla="*/ 0 w 26"/>
                  <a:gd name="T9" fmla="*/ 8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91">
                    <a:moveTo>
                      <a:pt x="0" y="8"/>
                    </a:moveTo>
                    <a:cubicBezTo>
                      <a:pt x="1" y="33"/>
                      <a:pt x="2" y="59"/>
                      <a:pt x="6" y="83"/>
                    </a:cubicBezTo>
                    <a:cubicBezTo>
                      <a:pt x="8" y="91"/>
                      <a:pt x="20" y="91"/>
                      <a:pt x="22" y="83"/>
                    </a:cubicBezTo>
                    <a:cubicBezTo>
                      <a:pt x="26" y="58"/>
                      <a:pt x="26" y="27"/>
                      <a:pt x="13" y="5"/>
                    </a:cubicBezTo>
                    <a:cubicBezTo>
                      <a:pt x="9" y="0"/>
                      <a:pt x="0" y="2"/>
                      <a:pt x="0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5" name="Freeform 26"/>
              <p:cNvSpPr/>
              <p:nvPr/>
            </p:nvSpPr>
            <p:spPr bwMode="auto">
              <a:xfrm>
                <a:off x="8034338" y="4348163"/>
                <a:ext cx="44450" cy="106363"/>
              </a:xfrm>
              <a:custGeom>
                <a:avLst/>
                <a:gdLst>
                  <a:gd name="T0" fmla="*/ 8 w 43"/>
                  <a:gd name="T1" fmla="*/ 99 h 102"/>
                  <a:gd name="T2" fmla="*/ 32 w 43"/>
                  <a:gd name="T3" fmla="*/ 61 h 102"/>
                  <a:gd name="T4" fmla="*/ 42 w 43"/>
                  <a:gd name="T5" fmla="*/ 9 h 102"/>
                  <a:gd name="T6" fmla="*/ 27 w 43"/>
                  <a:gd name="T7" fmla="*/ 7 h 102"/>
                  <a:gd name="T8" fmla="*/ 13 w 43"/>
                  <a:gd name="T9" fmla="*/ 50 h 102"/>
                  <a:gd name="T10" fmla="*/ 1 w 43"/>
                  <a:gd name="T11" fmla="*/ 95 h 102"/>
                  <a:gd name="T12" fmla="*/ 8 w 43"/>
                  <a:gd name="T13" fmla="*/ 99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102">
                    <a:moveTo>
                      <a:pt x="8" y="99"/>
                    </a:moveTo>
                    <a:cubicBezTo>
                      <a:pt x="19" y="87"/>
                      <a:pt x="26" y="76"/>
                      <a:pt x="32" y="61"/>
                    </a:cubicBezTo>
                    <a:cubicBezTo>
                      <a:pt x="38" y="44"/>
                      <a:pt x="40" y="27"/>
                      <a:pt x="42" y="9"/>
                    </a:cubicBezTo>
                    <a:cubicBezTo>
                      <a:pt x="43" y="0"/>
                      <a:pt x="30" y="0"/>
                      <a:pt x="27" y="7"/>
                    </a:cubicBezTo>
                    <a:cubicBezTo>
                      <a:pt x="21" y="22"/>
                      <a:pt x="16" y="35"/>
                      <a:pt x="13" y="50"/>
                    </a:cubicBezTo>
                    <a:cubicBezTo>
                      <a:pt x="9" y="64"/>
                      <a:pt x="7" y="81"/>
                      <a:pt x="1" y="95"/>
                    </a:cubicBezTo>
                    <a:cubicBezTo>
                      <a:pt x="0" y="99"/>
                      <a:pt x="6" y="102"/>
                      <a:pt x="8" y="9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6" name="Freeform 27"/>
              <p:cNvSpPr/>
              <p:nvPr/>
            </p:nvSpPr>
            <p:spPr bwMode="auto">
              <a:xfrm>
                <a:off x="7883526" y="4581526"/>
                <a:ext cx="80963" cy="74613"/>
              </a:xfrm>
              <a:custGeom>
                <a:avLst/>
                <a:gdLst>
                  <a:gd name="T0" fmla="*/ 7 w 78"/>
                  <a:gd name="T1" fmla="*/ 69 h 72"/>
                  <a:gd name="T2" fmla="*/ 45 w 78"/>
                  <a:gd name="T3" fmla="*/ 47 h 72"/>
                  <a:gd name="T4" fmla="*/ 75 w 78"/>
                  <a:gd name="T5" fmla="*/ 11 h 72"/>
                  <a:gd name="T6" fmla="*/ 67 w 78"/>
                  <a:gd name="T7" fmla="*/ 5 h 72"/>
                  <a:gd name="T8" fmla="*/ 37 w 78"/>
                  <a:gd name="T9" fmla="*/ 33 h 72"/>
                  <a:gd name="T10" fmla="*/ 4 w 78"/>
                  <a:gd name="T11" fmla="*/ 63 h 72"/>
                  <a:gd name="T12" fmla="*/ 7 w 78"/>
                  <a:gd name="T13" fmla="*/ 69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72">
                    <a:moveTo>
                      <a:pt x="7" y="69"/>
                    </a:moveTo>
                    <a:cubicBezTo>
                      <a:pt x="20" y="62"/>
                      <a:pt x="33" y="56"/>
                      <a:pt x="45" y="47"/>
                    </a:cubicBezTo>
                    <a:cubicBezTo>
                      <a:pt x="57" y="37"/>
                      <a:pt x="68" y="26"/>
                      <a:pt x="75" y="11"/>
                    </a:cubicBezTo>
                    <a:cubicBezTo>
                      <a:pt x="78" y="6"/>
                      <a:pt x="71" y="0"/>
                      <a:pt x="67" y="5"/>
                    </a:cubicBezTo>
                    <a:cubicBezTo>
                      <a:pt x="57" y="15"/>
                      <a:pt x="47" y="24"/>
                      <a:pt x="37" y="33"/>
                    </a:cubicBezTo>
                    <a:cubicBezTo>
                      <a:pt x="26" y="43"/>
                      <a:pt x="15" y="55"/>
                      <a:pt x="4" y="63"/>
                    </a:cubicBezTo>
                    <a:cubicBezTo>
                      <a:pt x="0" y="66"/>
                      <a:pt x="3" y="72"/>
                      <a:pt x="7" y="6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7" name="Freeform 28"/>
              <p:cNvSpPr/>
              <p:nvPr/>
            </p:nvSpPr>
            <p:spPr bwMode="auto">
              <a:xfrm>
                <a:off x="7666038" y="4762501"/>
                <a:ext cx="120650" cy="58738"/>
              </a:xfrm>
              <a:custGeom>
                <a:avLst/>
                <a:gdLst>
                  <a:gd name="T0" fmla="*/ 6 w 117"/>
                  <a:gd name="T1" fmla="*/ 56 h 56"/>
                  <a:gd name="T2" fmla="*/ 111 w 117"/>
                  <a:gd name="T3" fmla="*/ 13 h 56"/>
                  <a:gd name="T4" fmla="*/ 105 w 117"/>
                  <a:gd name="T5" fmla="*/ 2 h 56"/>
                  <a:gd name="T6" fmla="*/ 5 w 117"/>
                  <a:gd name="T7" fmla="*/ 48 h 56"/>
                  <a:gd name="T8" fmla="*/ 6 w 117"/>
                  <a:gd name="T9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56">
                    <a:moveTo>
                      <a:pt x="6" y="56"/>
                    </a:moveTo>
                    <a:cubicBezTo>
                      <a:pt x="44" y="51"/>
                      <a:pt x="81" y="37"/>
                      <a:pt x="111" y="13"/>
                    </a:cubicBezTo>
                    <a:cubicBezTo>
                      <a:pt x="117" y="9"/>
                      <a:pt x="111" y="0"/>
                      <a:pt x="105" y="2"/>
                    </a:cubicBezTo>
                    <a:cubicBezTo>
                      <a:pt x="70" y="12"/>
                      <a:pt x="40" y="36"/>
                      <a:pt x="5" y="48"/>
                    </a:cubicBezTo>
                    <a:cubicBezTo>
                      <a:pt x="0" y="49"/>
                      <a:pt x="1" y="56"/>
                      <a:pt x="6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8" name="Freeform 29"/>
              <p:cNvSpPr/>
              <p:nvPr/>
            </p:nvSpPr>
            <p:spPr bwMode="auto">
              <a:xfrm>
                <a:off x="7434263" y="4868863"/>
                <a:ext cx="123825" cy="47625"/>
              </a:xfrm>
              <a:custGeom>
                <a:avLst/>
                <a:gdLst>
                  <a:gd name="T0" fmla="*/ 4 w 120"/>
                  <a:gd name="T1" fmla="*/ 46 h 46"/>
                  <a:gd name="T2" fmla="*/ 117 w 120"/>
                  <a:gd name="T3" fmla="*/ 10 h 46"/>
                  <a:gd name="T4" fmla="*/ 112 w 120"/>
                  <a:gd name="T5" fmla="*/ 2 h 46"/>
                  <a:gd name="T6" fmla="*/ 3 w 120"/>
                  <a:gd name="T7" fmla="*/ 39 h 46"/>
                  <a:gd name="T8" fmla="*/ 4 w 120"/>
                  <a:gd name="T9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46">
                    <a:moveTo>
                      <a:pt x="4" y="46"/>
                    </a:moveTo>
                    <a:cubicBezTo>
                      <a:pt x="43" y="44"/>
                      <a:pt x="86" y="36"/>
                      <a:pt x="117" y="10"/>
                    </a:cubicBezTo>
                    <a:cubicBezTo>
                      <a:pt x="120" y="7"/>
                      <a:pt x="116" y="0"/>
                      <a:pt x="112" y="2"/>
                    </a:cubicBezTo>
                    <a:cubicBezTo>
                      <a:pt x="75" y="14"/>
                      <a:pt x="40" y="27"/>
                      <a:pt x="3" y="39"/>
                    </a:cubicBezTo>
                    <a:cubicBezTo>
                      <a:pt x="0" y="40"/>
                      <a:pt x="0" y="46"/>
                      <a:pt x="4" y="4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9" name="Freeform 30"/>
              <p:cNvSpPr/>
              <p:nvPr/>
            </p:nvSpPr>
            <p:spPr bwMode="auto">
              <a:xfrm>
                <a:off x="7192963" y="4932363"/>
                <a:ext cx="153988" cy="38100"/>
              </a:xfrm>
              <a:custGeom>
                <a:avLst/>
                <a:gdLst>
                  <a:gd name="T0" fmla="*/ 6 w 148"/>
                  <a:gd name="T1" fmla="*/ 36 h 37"/>
                  <a:gd name="T2" fmla="*/ 137 w 148"/>
                  <a:gd name="T3" fmla="*/ 20 h 37"/>
                  <a:gd name="T4" fmla="*/ 133 w 148"/>
                  <a:gd name="T5" fmla="*/ 3 h 37"/>
                  <a:gd name="T6" fmla="*/ 3 w 148"/>
                  <a:gd name="T7" fmla="*/ 31 h 37"/>
                  <a:gd name="T8" fmla="*/ 6 w 148"/>
                  <a:gd name="T9" fmla="*/ 3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8" h="37">
                    <a:moveTo>
                      <a:pt x="6" y="36"/>
                    </a:moveTo>
                    <a:cubicBezTo>
                      <a:pt x="51" y="28"/>
                      <a:pt x="94" y="36"/>
                      <a:pt x="137" y="20"/>
                    </a:cubicBezTo>
                    <a:cubicBezTo>
                      <a:pt x="148" y="16"/>
                      <a:pt x="144" y="0"/>
                      <a:pt x="133" y="3"/>
                    </a:cubicBezTo>
                    <a:cubicBezTo>
                      <a:pt x="88" y="13"/>
                      <a:pt x="46" y="13"/>
                      <a:pt x="3" y="31"/>
                    </a:cubicBezTo>
                    <a:cubicBezTo>
                      <a:pt x="0" y="32"/>
                      <a:pt x="2" y="37"/>
                      <a:pt x="6" y="3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0" name="Freeform 31"/>
              <p:cNvSpPr/>
              <p:nvPr/>
            </p:nvSpPr>
            <p:spPr bwMode="auto">
              <a:xfrm>
                <a:off x="6989763" y="4945063"/>
                <a:ext cx="88900" cy="22225"/>
              </a:xfrm>
              <a:custGeom>
                <a:avLst/>
                <a:gdLst>
                  <a:gd name="T0" fmla="*/ 4 w 86"/>
                  <a:gd name="T1" fmla="*/ 18 h 22"/>
                  <a:gd name="T2" fmla="*/ 80 w 86"/>
                  <a:gd name="T3" fmla="*/ 10 h 22"/>
                  <a:gd name="T4" fmla="*/ 77 w 86"/>
                  <a:gd name="T5" fmla="*/ 1 h 22"/>
                  <a:gd name="T6" fmla="*/ 4 w 86"/>
                  <a:gd name="T7" fmla="*/ 8 h 22"/>
                  <a:gd name="T8" fmla="*/ 4 w 86"/>
                  <a:gd name="T9" fmla="*/ 18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22">
                    <a:moveTo>
                      <a:pt x="4" y="18"/>
                    </a:moveTo>
                    <a:cubicBezTo>
                      <a:pt x="30" y="22"/>
                      <a:pt x="56" y="21"/>
                      <a:pt x="80" y="10"/>
                    </a:cubicBezTo>
                    <a:cubicBezTo>
                      <a:pt x="86" y="8"/>
                      <a:pt x="82" y="0"/>
                      <a:pt x="77" y="1"/>
                    </a:cubicBezTo>
                    <a:cubicBezTo>
                      <a:pt x="53" y="5"/>
                      <a:pt x="28" y="5"/>
                      <a:pt x="4" y="8"/>
                    </a:cubicBezTo>
                    <a:cubicBezTo>
                      <a:pt x="0" y="9"/>
                      <a:pt x="0" y="17"/>
                      <a:pt x="4" y="1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1" name="Freeform 32"/>
              <p:cNvSpPr/>
              <p:nvPr/>
            </p:nvSpPr>
            <p:spPr bwMode="auto">
              <a:xfrm>
                <a:off x="6748463" y="4924426"/>
                <a:ext cx="80963" cy="31750"/>
              </a:xfrm>
              <a:custGeom>
                <a:avLst/>
                <a:gdLst>
                  <a:gd name="T0" fmla="*/ 6 w 79"/>
                  <a:gd name="T1" fmla="*/ 17 h 31"/>
                  <a:gd name="T2" fmla="*/ 37 w 79"/>
                  <a:gd name="T3" fmla="*/ 24 h 31"/>
                  <a:gd name="T4" fmla="*/ 72 w 79"/>
                  <a:gd name="T5" fmla="*/ 31 h 31"/>
                  <a:gd name="T6" fmla="*/ 75 w 79"/>
                  <a:gd name="T7" fmla="*/ 21 h 31"/>
                  <a:gd name="T8" fmla="*/ 6 w 79"/>
                  <a:gd name="T9" fmla="*/ 6 h 31"/>
                  <a:gd name="T10" fmla="*/ 6 w 79"/>
                  <a:gd name="T11" fmla="*/ 17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31">
                    <a:moveTo>
                      <a:pt x="6" y="17"/>
                    </a:moveTo>
                    <a:cubicBezTo>
                      <a:pt x="16" y="20"/>
                      <a:pt x="27" y="22"/>
                      <a:pt x="37" y="24"/>
                    </a:cubicBezTo>
                    <a:cubicBezTo>
                      <a:pt x="49" y="27"/>
                      <a:pt x="60" y="31"/>
                      <a:pt x="72" y="31"/>
                    </a:cubicBezTo>
                    <a:cubicBezTo>
                      <a:pt x="78" y="31"/>
                      <a:pt x="79" y="24"/>
                      <a:pt x="75" y="21"/>
                    </a:cubicBezTo>
                    <a:cubicBezTo>
                      <a:pt x="56" y="8"/>
                      <a:pt x="28" y="0"/>
                      <a:pt x="6" y="6"/>
                    </a:cubicBezTo>
                    <a:cubicBezTo>
                      <a:pt x="0" y="8"/>
                      <a:pt x="1" y="15"/>
                      <a:pt x="6" y="1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2" name="Freeform 33"/>
              <p:cNvSpPr/>
              <p:nvPr/>
            </p:nvSpPr>
            <p:spPr bwMode="auto">
              <a:xfrm>
                <a:off x="6559551" y="4949826"/>
                <a:ext cx="68263" cy="61913"/>
              </a:xfrm>
              <a:custGeom>
                <a:avLst/>
                <a:gdLst>
                  <a:gd name="T0" fmla="*/ 11 w 67"/>
                  <a:gd name="T1" fmla="*/ 56 h 59"/>
                  <a:gd name="T2" fmla="*/ 39 w 67"/>
                  <a:gd name="T3" fmla="*/ 37 h 59"/>
                  <a:gd name="T4" fmla="*/ 63 w 67"/>
                  <a:gd name="T5" fmla="*/ 12 h 59"/>
                  <a:gd name="T6" fmla="*/ 55 w 67"/>
                  <a:gd name="T7" fmla="*/ 4 h 59"/>
                  <a:gd name="T8" fmla="*/ 31 w 67"/>
                  <a:gd name="T9" fmla="*/ 25 h 59"/>
                  <a:gd name="T10" fmla="*/ 4 w 67"/>
                  <a:gd name="T11" fmla="*/ 48 h 59"/>
                  <a:gd name="T12" fmla="*/ 11 w 67"/>
                  <a:gd name="T13" fmla="*/ 56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7" h="59">
                    <a:moveTo>
                      <a:pt x="11" y="56"/>
                    </a:moveTo>
                    <a:cubicBezTo>
                      <a:pt x="21" y="50"/>
                      <a:pt x="30" y="44"/>
                      <a:pt x="39" y="37"/>
                    </a:cubicBezTo>
                    <a:cubicBezTo>
                      <a:pt x="48" y="29"/>
                      <a:pt x="55" y="21"/>
                      <a:pt x="63" y="12"/>
                    </a:cubicBezTo>
                    <a:cubicBezTo>
                      <a:pt x="67" y="7"/>
                      <a:pt x="60" y="0"/>
                      <a:pt x="55" y="4"/>
                    </a:cubicBezTo>
                    <a:cubicBezTo>
                      <a:pt x="47" y="11"/>
                      <a:pt x="39" y="17"/>
                      <a:pt x="31" y="25"/>
                    </a:cubicBezTo>
                    <a:cubicBezTo>
                      <a:pt x="22" y="33"/>
                      <a:pt x="14" y="41"/>
                      <a:pt x="4" y="48"/>
                    </a:cubicBezTo>
                    <a:cubicBezTo>
                      <a:pt x="0" y="52"/>
                      <a:pt x="6" y="59"/>
                      <a:pt x="11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3" name="Freeform 34"/>
              <p:cNvSpPr/>
              <p:nvPr/>
            </p:nvSpPr>
            <p:spPr bwMode="auto">
              <a:xfrm>
                <a:off x="6375401" y="5078413"/>
                <a:ext cx="80963" cy="49213"/>
              </a:xfrm>
              <a:custGeom>
                <a:avLst/>
                <a:gdLst>
                  <a:gd name="T0" fmla="*/ 5 w 78"/>
                  <a:gd name="T1" fmla="*/ 46 h 46"/>
                  <a:gd name="T2" fmla="*/ 41 w 78"/>
                  <a:gd name="T3" fmla="*/ 34 h 46"/>
                  <a:gd name="T4" fmla="*/ 73 w 78"/>
                  <a:gd name="T5" fmla="*/ 11 h 46"/>
                  <a:gd name="T6" fmla="*/ 67 w 78"/>
                  <a:gd name="T7" fmla="*/ 2 h 46"/>
                  <a:gd name="T8" fmla="*/ 33 w 78"/>
                  <a:gd name="T9" fmla="*/ 21 h 46"/>
                  <a:gd name="T10" fmla="*/ 3 w 78"/>
                  <a:gd name="T11" fmla="*/ 41 h 46"/>
                  <a:gd name="T12" fmla="*/ 5 w 78"/>
                  <a:gd name="T13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46">
                    <a:moveTo>
                      <a:pt x="5" y="46"/>
                    </a:moveTo>
                    <a:cubicBezTo>
                      <a:pt x="17" y="42"/>
                      <a:pt x="29" y="41"/>
                      <a:pt x="41" y="34"/>
                    </a:cubicBezTo>
                    <a:cubicBezTo>
                      <a:pt x="53" y="28"/>
                      <a:pt x="63" y="20"/>
                      <a:pt x="73" y="11"/>
                    </a:cubicBezTo>
                    <a:cubicBezTo>
                      <a:pt x="78" y="6"/>
                      <a:pt x="72" y="0"/>
                      <a:pt x="67" y="2"/>
                    </a:cubicBezTo>
                    <a:cubicBezTo>
                      <a:pt x="55" y="8"/>
                      <a:pt x="44" y="14"/>
                      <a:pt x="33" y="21"/>
                    </a:cubicBezTo>
                    <a:cubicBezTo>
                      <a:pt x="23" y="28"/>
                      <a:pt x="14" y="37"/>
                      <a:pt x="3" y="41"/>
                    </a:cubicBezTo>
                    <a:cubicBezTo>
                      <a:pt x="0" y="42"/>
                      <a:pt x="2" y="46"/>
                      <a:pt x="5" y="4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4" name="Freeform 35"/>
              <p:cNvSpPr/>
              <p:nvPr/>
            </p:nvSpPr>
            <p:spPr bwMode="auto">
              <a:xfrm>
                <a:off x="6167438" y="5192713"/>
                <a:ext cx="114300" cy="50800"/>
              </a:xfrm>
              <a:custGeom>
                <a:avLst/>
                <a:gdLst>
                  <a:gd name="T0" fmla="*/ 10 w 110"/>
                  <a:gd name="T1" fmla="*/ 48 h 50"/>
                  <a:gd name="T2" fmla="*/ 105 w 110"/>
                  <a:gd name="T3" fmla="*/ 11 h 50"/>
                  <a:gd name="T4" fmla="*/ 102 w 110"/>
                  <a:gd name="T5" fmla="*/ 2 h 50"/>
                  <a:gd name="T6" fmla="*/ 7 w 110"/>
                  <a:gd name="T7" fmla="*/ 37 h 50"/>
                  <a:gd name="T8" fmla="*/ 10 w 110"/>
                  <a:gd name="T9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50">
                    <a:moveTo>
                      <a:pt x="10" y="48"/>
                    </a:moveTo>
                    <a:cubicBezTo>
                      <a:pt x="45" y="42"/>
                      <a:pt x="75" y="29"/>
                      <a:pt x="105" y="11"/>
                    </a:cubicBezTo>
                    <a:cubicBezTo>
                      <a:pt x="110" y="8"/>
                      <a:pt x="107" y="0"/>
                      <a:pt x="102" y="2"/>
                    </a:cubicBezTo>
                    <a:cubicBezTo>
                      <a:pt x="71" y="15"/>
                      <a:pt x="40" y="30"/>
                      <a:pt x="7" y="37"/>
                    </a:cubicBezTo>
                    <a:cubicBezTo>
                      <a:pt x="0" y="39"/>
                      <a:pt x="3" y="50"/>
                      <a:pt x="10" y="4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5" name="Freeform 36"/>
              <p:cNvSpPr/>
              <p:nvPr/>
            </p:nvSpPr>
            <p:spPr bwMode="auto">
              <a:xfrm>
                <a:off x="5929313" y="5272088"/>
                <a:ext cx="131763" cy="36513"/>
              </a:xfrm>
              <a:custGeom>
                <a:avLst/>
                <a:gdLst>
                  <a:gd name="T0" fmla="*/ 7 w 128"/>
                  <a:gd name="T1" fmla="*/ 30 h 35"/>
                  <a:gd name="T2" fmla="*/ 120 w 128"/>
                  <a:gd name="T3" fmla="*/ 16 h 35"/>
                  <a:gd name="T4" fmla="*/ 114 w 128"/>
                  <a:gd name="T5" fmla="*/ 2 h 35"/>
                  <a:gd name="T6" fmla="*/ 7 w 128"/>
                  <a:gd name="T7" fmla="*/ 18 h 35"/>
                  <a:gd name="T8" fmla="*/ 7 w 128"/>
                  <a:gd name="T9" fmla="*/ 3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35">
                    <a:moveTo>
                      <a:pt x="7" y="30"/>
                    </a:moveTo>
                    <a:cubicBezTo>
                      <a:pt x="47" y="33"/>
                      <a:pt x="84" y="35"/>
                      <a:pt x="120" y="16"/>
                    </a:cubicBezTo>
                    <a:cubicBezTo>
                      <a:pt x="128" y="11"/>
                      <a:pt x="122" y="0"/>
                      <a:pt x="114" y="2"/>
                    </a:cubicBezTo>
                    <a:cubicBezTo>
                      <a:pt x="79" y="10"/>
                      <a:pt x="43" y="15"/>
                      <a:pt x="7" y="18"/>
                    </a:cubicBezTo>
                    <a:cubicBezTo>
                      <a:pt x="0" y="18"/>
                      <a:pt x="0" y="29"/>
                      <a:pt x="7" y="3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6" name="Freeform 37"/>
              <p:cNvSpPr/>
              <p:nvPr/>
            </p:nvSpPr>
            <p:spPr bwMode="auto">
              <a:xfrm>
                <a:off x="5719763" y="5281613"/>
                <a:ext cx="104775" cy="34925"/>
              </a:xfrm>
              <a:custGeom>
                <a:avLst/>
                <a:gdLst>
                  <a:gd name="T0" fmla="*/ 3 w 101"/>
                  <a:gd name="T1" fmla="*/ 11 h 33"/>
                  <a:gd name="T2" fmla="*/ 94 w 101"/>
                  <a:gd name="T3" fmla="*/ 29 h 33"/>
                  <a:gd name="T4" fmla="*/ 94 w 101"/>
                  <a:gd name="T5" fmla="*/ 15 h 33"/>
                  <a:gd name="T6" fmla="*/ 6 w 101"/>
                  <a:gd name="T7" fmla="*/ 3 h 33"/>
                  <a:gd name="T8" fmla="*/ 3 w 101"/>
                  <a:gd name="T9" fmla="*/ 1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33">
                    <a:moveTo>
                      <a:pt x="3" y="11"/>
                    </a:moveTo>
                    <a:cubicBezTo>
                      <a:pt x="29" y="28"/>
                      <a:pt x="65" y="33"/>
                      <a:pt x="94" y="29"/>
                    </a:cubicBezTo>
                    <a:cubicBezTo>
                      <a:pt x="101" y="28"/>
                      <a:pt x="101" y="16"/>
                      <a:pt x="94" y="15"/>
                    </a:cubicBezTo>
                    <a:cubicBezTo>
                      <a:pt x="66" y="10"/>
                      <a:pt x="34" y="0"/>
                      <a:pt x="6" y="3"/>
                    </a:cubicBezTo>
                    <a:cubicBezTo>
                      <a:pt x="1" y="3"/>
                      <a:pt x="0" y="9"/>
                      <a:pt x="3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7" name="Freeform 38"/>
              <p:cNvSpPr/>
              <p:nvPr/>
            </p:nvSpPr>
            <p:spPr bwMode="auto">
              <a:xfrm>
                <a:off x="5516563" y="5238751"/>
                <a:ext cx="103188" cy="33338"/>
              </a:xfrm>
              <a:custGeom>
                <a:avLst/>
                <a:gdLst>
                  <a:gd name="T0" fmla="*/ 5 w 100"/>
                  <a:gd name="T1" fmla="*/ 9 h 32"/>
                  <a:gd name="T2" fmla="*/ 92 w 100"/>
                  <a:gd name="T3" fmla="*/ 31 h 32"/>
                  <a:gd name="T4" fmla="*/ 94 w 100"/>
                  <a:gd name="T5" fmla="*/ 22 h 32"/>
                  <a:gd name="T6" fmla="*/ 7 w 100"/>
                  <a:gd name="T7" fmla="*/ 1 h 32"/>
                  <a:gd name="T8" fmla="*/ 5 w 100"/>
                  <a:gd name="T9" fmla="*/ 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32">
                    <a:moveTo>
                      <a:pt x="5" y="9"/>
                    </a:moveTo>
                    <a:cubicBezTo>
                      <a:pt x="34" y="18"/>
                      <a:pt x="62" y="26"/>
                      <a:pt x="92" y="31"/>
                    </a:cubicBezTo>
                    <a:cubicBezTo>
                      <a:pt x="98" y="32"/>
                      <a:pt x="100" y="24"/>
                      <a:pt x="94" y="22"/>
                    </a:cubicBezTo>
                    <a:cubicBezTo>
                      <a:pt x="66" y="13"/>
                      <a:pt x="37" y="6"/>
                      <a:pt x="7" y="1"/>
                    </a:cubicBezTo>
                    <a:cubicBezTo>
                      <a:pt x="2" y="0"/>
                      <a:pt x="0" y="7"/>
                      <a:pt x="5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8" name="Freeform 39"/>
              <p:cNvSpPr/>
              <p:nvPr/>
            </p:nvSpPr>
            <p:spPr bwMode="auto">
              <a:xfrm>
                <a:off x="5327651" y="5132388"/>
                <a:ext cx="85725" cy="60325"/>
              </a:xfrm>
              <a:custGeom>
                <a:avLst/>
                <a:gdLst>
                  <a:gd name="T0" fmla="*/ 2 w 82"/>
                  <a:gd name="T1" fmla="*/ 8 h 58"/>
                  <a:gd name="T2" fmla="*/ 71 w 82"/>
                  <a:gd name="T3" fmla="*/ 57 h 58"/>
                  <a:gd name="T4" fmla="*/ 74 w 82"/>
                  <a:gd name="T5" fmla="*/ 44 h 58"/>
                  <a:gd name="T6" fmla="*/ 11 w 82"/>
                  <a:gd name="T7" fmla="*/ 3 h 58"/>
                  <a:gd name="T8" fmla="*/ 2 w 82"/>
                  <a:gd name="T9" fmla="*/ 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58">
                    <a:moveTo>
                      <a:pt x="2" y="8"/>
                    </a:moveTo>
                    <a:cubicBezTo>
                      <a:pt x="14" y="38"/>
                      <a:pt x="41" y="52"/>
                      <a:pt x="71" y="57"/>
                    </a:cubicBezTo>
                    <a:cubicBezTo>
                      <a:pt x="79" y="58"/>
                      <a:pt x="82" y="47"/>
                      <a:pt x="74" y="44"/>
                    </a:cubicBezTo>
                    <a:cubicBezTo>
                      <a:pt x="51" y="35"/>
                      <a:pt x="30" y="19"/>
                      <a:pt x="11" y="3"/>
                    </a:cubicBezTo>
                    <a:cubicBezTo>
                      <a:pt x="8" y="0"/>
                      <a:pt x="0" y="3"/>
                      <a:pt x="2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9" name="Freeform 40"/>
              <p:cNvSpPr/>
              <p:nvPr/>
            </p:nvSpPr>
            <p:spPr bwMode="auto">
              <a:xfrm>
                <a:off x="5167313" y="4940301"/>
                <a:ext cx="87313" cy="103188"/>
              </a:xfrm>
              <a:custGeom>
                <a:avLst/>
                <a:gdLst>
                  <a:gd name="T0" fmla="*/ 4 w 83"/>
                  <a:gd name="T1" fmla="*/ 13 h 98"/>
                  <a:gd name="T2" fmla="*/ 72 w 83"/>
                  <a:gd name="T3" fmla="*/ 94 h 98"/>
                  <a:gd name="T4" fmla="*/ 80 w 83"/>
                  <a:gd name="T5" fmla="*/ 87 h 98"/>
                  <a:gd name="T6" fmla="*/ 13 w 83"/>
                  <a:gd name="T7" fmla="*/ 4 h 98"/>
                  <a:gd name="T8" fmla="*/ 4 w 83"/>
                  <a:gd name="T9" fmla="*/ 13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98">
                    <a:moveTo>
                      <a:pt x="4" y="13"/>
                    </a:moveTo>
                    <a:cubicBezTo>
                      <a:pt x="23" y="41"/>
                      <a:pt x="44" y="74"/>
                      <a:pt x="72" y="94"/>
                    </a:cubicBezTo>
                    <a:cubicBezTo>
                      <a:pt x="76" y="98"/>
                      <a:pt x="83" y="91"/>
                      <a:pt x="80" y="87"/>
                    </a:cubicBezTo>
                    <a:cubicBezTo>
                      <a:pt x="61" y="58"/>
                      <a:pt x="41" y="25"/>
                      <a:pt x="13" y="4"/>
                    </a:cubicBezTo>
                    <a:cubicBezTo>
                      <a:pt x="8" y="0"/>
                      <a:pt x="0" y="8"/>
                      <a:pt x="4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0" name="Freeform 41"/>
              <p:cNvSpPr/>
              <p:nvPr/>
            </p:nvSpPr>
            <p:spPr bwMode="auto">
              <a:xfrm>
                <a:off x="5113338" y="4803776"/>
                <a:ext cx="50800" cy="74613"/>
              </a:xfrm>
              <a:custGeom>
                <a:avLst/>
                <a:gdLst>
                  <a:gd name="T0" fmla="*/ 2 w 49"/>
                  <a:gd name="T1" fmla="*/ 6 h 71"/>
                  <a:gd name="T2" fmla="*/ 15 w 49"/>
                  <a:gd name="T3" fmla="*/ 35 h 71"/>
                  <a:gd name="T4" fmla="*/ 35 w 49"/>
                  <a:gd name="T5" fmla="*/ 65 h 71"/>
                  <a:gd name="T6" fmla="*/ 45 w 49"/>
                  <a:gd name="T7" fmla="*/ 59 h 71"/>
                  <a:gd name="T8" fmla="*/ 26 w 49"/>
                  <a:gd name="T9" fmla="*/ 28 h 71"/>
                  <a:gd name="T10" fmla="*/ 5 w 49"/>
                  <a:gd name="T11" fmla="*/ 3 h 71"/>
                  <a:gd name="T12" fmla="*/ 2 w 49"/>
                  <a:gd name="T13" fmla="*/ 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71">
                    <a:moveTo>
                      <a:pt x="2" y="6"/>
                    </a:moveTo>
                    <a:cubicBezTo>
                      <a:pt x="6" y="15"/>
                      <a:pt x="10" y="25"/>
                      <a:pt x="15" y="35"/>
                    </a:cubicBezTo>
                    <a:cubicBezTo>
                      <a:pt x="21" y="46"/>
                      <a:pt x="27" y="55"/>
                      <a:pt x="35" y="65"/>
                    </a:cubicBezTo>
                    <a:cubicBezTo>
                      <a:pt x="39" y="71"/>
                      <a:pt x="49" y="66"/>
                      <a:pt x="45" y="59"/>
                    </a:cubicBezTo>
                    <a:cubicBezTo>
                      <a:pt x="39" y="49"/>
                      <a:pt x="33" y="38"/>
                      <a:pt x="26" y="28"/>
                    </a:cubicBezTo>
                    <a:cubicBezTo>
                      <a:pt x="20" y="19"/>
                      <a:pt x="13" y="11"/>
                      <a:pt x="5" y="3"/>
                    </a:cubicBezTo>
                    <a:cubicBezTo>
                      <a:pt x="4" y="0"/>
                      <a:pt x="0" y="3"/>
                      <a:pt x="2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1" name="Freeform 42"/>
              <p:cNvSpPr/>
              <p:nvPr/>
            </p:nvSpPr>
            <p:spPr bwMode="auto">
              <a:xfrm>
                <a:off x="5035551" y="4613276"/>
                <a:ext cx="60325" cy="101600"/>
              </a:xfrm>
              <a:custGeom>
                <a:avLst/>
                <a:gdLst>
                  <a:gd name="T0" fmla="*/ 2 w 58"/>
                  <a:gd name="T1" fmla="*/ 8 h 97"/>
                  <a:gd name="T2" fmla="*/ 45 w 58"/>
                  <a:gd name="T3" fmla="*/ 91 h 97"/>
                  <a:gd name="T4" fmla="*/ 56 w 58"/>
                  <a:gd name="T5" fmla="*/ 84 h 97"/>
                  <a:gd name="T6" fmla="*/ 11 w 58"/>
                  <a:gd name="T7" fmla="*/ 4 h 97"/>
                  <a:gd name="T8" fmla="*/ 2 w 58"/>
                  <a:gd name="T9" fmla="*/ 8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7">
                    <a:moveTo>
                      <a:pt x="2" y="8"/>
                    </a:moveTo>
                    <a:cubicBezTo>
                      <a:pt x="10" y="37"/>
                      <a:pt x="25" y="67"/>
                      <a:pt x="45" y="91"/>
                    </a:cubicBezTo>
                    <a:cubicBezTo>
                      <a:pt x="50" y="97"/>
                      <a:pt x="58" y="91"/>
                      <a:pt x="56" y="84"/>
                    </a:cubicBezTo>
                    <a:cubicBezTo>
                      <a:pt x="49" y="54"/>
                      <a:pt x="29" y="28"/>
                      <a:pt x="11" y="4"/>
                    </a:cubicBezTo>
                    <a:cubicBezTo>
                      <a:pt x="7" y="0"/>
                      <a:pt x="0" y="2"/>
                      <a:pt x="2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2" name="Freeform 43"/>
              <p:cNvSpPr/>
              <p:nvPr/>
            </p:nvSpPr>
            <p:spPr bwMode="auto">
              <a:xfrm>
                <a:off x="4221163" y="4760913"/>
                <a:ext cx="82550" cy="20638"/>
              </a:xfrm>
              <a:custGeom>
                <a:avLst/>
                <a:gdLst>
                  <a:gd name="T0" fmla="*/ 2 w 79"/>
                  <a:gd name="T1" fmla="*/ 4 h 19"/>
                  <a:gd name="T2" fmla="*/ 74 w 79"/>
                  <a:gd name="T3" fmla="*/ 19 h 19"/>
                  <a:gd name="T4" fmla="*/ 76 w 79"/>
                  <a:gd name="T5" fmla="*/ 14 h 19"/>
                  <a:gd name="T6" fmla="*/ 3 w 79"/>
                  <a:gd name="T7" fmla="*/ 0 h 19"/>
                  <a:gd name="T8" fmla="*/ 2 w 79"/>
                  <a:gd name="T9" fmla="*/ 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19">
                    <a:moveTo>
                      <a:pt x="2" y="4"/>
                    </a:moveTo>
                    <a:cubicBezTo>
                      <a:pt x="26" y="11"/>
                      <a:pt x="50" y="14"/>
                      <a:pt x="74" y="19"/>
                    </a:cubicBezTo>
                    <a:cubicBezTo>
                      <a:pt x="77" y="19"/>
                      <a:pt x="79" y="15"/>
                      <a:pt x="76" y="14"/>
                    </a:cubicBezTo>
                    <a:cubicBezTo>
                      <a:pt x="52" y="8"/>
                      <a:pt x="27" y="7"/>
                      <a:pt x="3" y="0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3" name="Freeform 44"/>
              <p:cNvSpPr/>
              <p:nvPr/>
            </p:nvSpPr>
            <p:spPr bwMode="auto">
              <a:xfrm>
                <a:off x="4384676" y="4772026"/>
                <a:ext cx="106363" cy="17463"/>
              </a:xfrm>
              <a:custGeom>
                <a:avLst/>
                <a:gdLst>
                  <a:gd name="T0" fmla="*/ 5 w 102"/>
                  <a:gd name="T1" fmla="*/ 16 h 17"/>
                  <a:gd name="T2" fmla="*/ 98 w 102"/>
                  <a:gd name="T3" fmla="*/ 10 h 17"/>
                  <a:gd name="T4" fmla="*/ 98 w 102"/>
                  <a:gd name="T5" fmla="*/ 3 h 17"/>
                  <a:gd name="T6" fmla="*/ 3 w 102"/>
                  <a:gd name="T7" fmla="*/ 11 h 17"/>
                  <a:gd name="T8" fmla="*/ 5 w 102"/>
                  <a:gd name="T9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7">
                    <a:moveTo>
                      <a:pt x="5" y="16"/>
                    </a:moveTo>
                    <a:cubicBezTo>
                      <a:pt x="35" y="11"/>
                      <a:pt x="67" y="13"/>
                      <a:pt x="98" y="10"/>
                    </a:cubicBezTo>
                    <a:cubicBezTo>
                      <a:pt x="102" y="10"/>
                      <a:pt x="102" y="3"/>
                      <a:pt x="98" y="3"/>
                    </a:cubicBezTo>
                    <a:cubicBezTo>
                      <a:pt x="66" y="0"/>
                      <a:pt x="34" y="2"/>
                      <a:pt x="3" y="11"/>
                    </a:cubicBezTo>
                    <a:cubicBezTo>
                      <a:pt x="0" y="12"/>
                      <a:pt x="1" y="17"/>
                      <a:pt x="5" y="1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4" name="Freeform 45"/>
              <p:cNvSpPr/>
              <p:nvPr/>
            </p:nvSpPr>
            <p:spPr bwMode="auto">
              <a:xfrm>
                <a:off x="4584701" y="4762501"/>
                <a:ext cx="90488" cy="34925"/>
              </a:xfrm>
              <a:custGeom>
                <a:avLst/>
                <a:gdLst>
                  <a:gd name="T0" fmla="*/ 4 w 87"/>
                  <a:gd name="T1" fmla="*/ 20 h 33"/>
                  <a:gd name="T2" fmla="*/ 83 w 87"/>
                  <a:gd name="T3" fmla="*/ 12 h 33"/>
                  <a:gd name="T4" fmla="*/ 77 w 87"/>
                  <a:gd name="T5" fmla="*/ 2 h 33"/>
                  <a:gd name="T6" fmla="*/ 6 w 87"/>
                  <a:gd name="T7" fmla="*/ 10 h 33"/>
                  <a:gd name="T8" fmla="*/ 4 w 87"/>
                  <a:gd name="T9" fmla="*/ 2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33">
                    <a:moveTo>
                      <a:pt x="4" y="20"/>
                    </a:moveTo>
                    <a:cubicBezTo>
                      <a:pt x="29" y="33"/>
                      <a:pt x="61" y="33"/>
                      <a:pt x="83" y="12"/>
                    </a:cubicBezTo>
                    <a:cubicBezTo>
                      <a:pt x="87" y="9"/>
                      <a:pt x="83" y="0"/>
                      <a:pt x="77" y="2"/>
                    </a:cubicBezTo>
                    <a:cubicBezTo>
                      <a:pt x="55" y="11"/>
                      <a:pt x="30" y="13"/>
                      <a:pt x="6" y="10"/>
                    </a:cubicBezTo>
                    <a:cubicBezTo>
                      <a:pt x="1" y="10"/>
                      <a:pt x="0" y="17"/>
                      <a:pt x="4" y="2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5" name="Freeform 46"/>
              <p:cNvSpPr/>
              <p:nvPr/>
            </p:nvSpPr>
            <p:spPr bwMode="auto">
              <a:xfrm>
                <a:off x="4751388" y="4727576"/>
                <a:ext cx="88900" cy="25400"/>
              </a:xfrm>
              <a:custGeom>
                <a:avLst/>
                <a:gdLst>
                  <a:gd name="T0" fmla="*/ 5 w 86"/>
                  <a:gd name="T1" fmla="*/ 24 h 25"/>
                  <a:gd name="T2" fmla="*/ 79 w 86"/>
                  <a:gd name="T3" fmla="*/ 11 h 25"/>
                  <a:gd name="T4" fmla="*/ 76 w 86"/>
                  <a:gd name="T5" fmla="*/ 1 h 25"/>
                  <a:gd name="T6" fmla="*/ 41 w 86"/>
                  <a:gd name="T7" fmla="*/ 8 h 25"/>
                  <a:gd name="T8" fmla="*/ 5 w 86"/>
                  <a:gd name="T9" fmla="*/ 17 h 25"/>
                  <a:gd name="T10" fmla="*/ 5 w 86"/>
                  <a:gd name="T11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6" h="25">
                    <a:moveTo>
                      <a:pt x="5" y="24"/>
                    </a:moveTo>
                    <a:cubicBezTo>
                      <a:pt x="32" y="25"/>
                      <a:pt x="54" y="20"/>
                      <a:pt x="79" y="11"/>
                    </a:cubicBezTo>
                    <a:cubicBezTo>
                      <a:pt x="86" y="9"/>
                      <a:pt x="83" y="0"/>
                      <a:pt x="76" y="1"/>
                    </a:cubicBezTo>
                    <a:cubicBezTo>
                      <a:pt x="64" y="3"/>
                      <a:pt x="53" y="5"/>
                      <a:pt x="41" y="8"/>
                    </a:cubicBezTo>
                    <a:cubicBezTo>
                      <a:pt x="30" y="11"/>
                      <a:pt x="17" y="16"/>
                      <a:pt x="5" y="17"/>
                    </a:cubicBezTo>
                    <a:cubicBezTo>
                      <a:pt x="0" y="17"/>
                      <a:pt x="0" y="24"/>
                      <a:pt x="5" y="2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6" name="Freeform 47"/>
              <p:cNvSpPr/>
              <p:nvPr/>
            </p:nvSpPr>
            <p:spPr bwMode="auto">
              <a:xfrm>
                <a:off x="4892676" y="4657726"/>
                <a:ext cx="92075" cy="52388"/>
              </a:xfrm>
              <a:custGeom>
                <a:avLst/>
                <a:gdLst>
                  <a:gd name="T0" fmla="*/ 9 w 89"/>
                  <a:gd name="T1" fmla="*/ 48 h 50"/>
                  <a:gd name="T2" fmla="*/ 43 w 89"/>
                  <a:gd name="T3" fmla="*/ 32 h 50"/>
                  <a:gd name="T4" fmla="*/ 81 w 89"/>
                  <a:gd name="T5" fmla="*/ 15 h 50"/>
                  <a:gd name="T6" fmla="*/ 77 w 89"/>
                  <a:gd name="T7" fmla="*/ 1 h 50"/>
                  <a:gd name="T8" fmla="*/ 38 w 89"/>
                  <a:gd name="T9" fmla="*/ 14 h 50"/>
                  <a:gd name="T10" fmla="*/ 4 w 89"/>
                  <a:gd name="T11" fmla="*/ 41 h 50"/>
                  <a:gd name="T12" fmla="*/ 9 w 89"/>
                  <a:gd name="T13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9" h="50">
                    <a:moveTo>
                      <a:pt x="9" y="48"/>
                    </a:moveTo>
                    <a:cubicBezTo>
                      <a:pt x="20" y="42"/>
                      <a:pt x="32" y="37"/>
                      <a:pt x="43" y="32"/>
                    </a:cubicBezTo>
                    <a:cubicBezTo>
                      <a:pt x="55" y="26"/>
                      <a:pt x="68" y="20"/>
                      <a:pt x="81" y="15"/>
                    </a:cubicBezTo>
                    <a:cubicBezTo>
                      <a:pt x="89" y="11"/>
                      <a:pt x="86" y="0"/>
                      <a:pt x="77" y="1"/>
                    </a:cubicBezTo>
                    <a:cubicBezTo>
                      <a:pt x="62" y="4"/>
                      <a:pt x="51" y="7"/>
                      <a:pt x="38" y="14"/>
                    </a:cubicBezTo>
                    <a:cubicBezTo>
                      <a:pt x="25" y="22"/>
                      <a:pt x="15" y="32"/>
                      <a:pt x="4" y="41"/>
                    </a:cubicBezTo>
                    <a:cubicBezTo>
                      <a:pt x="0" y="44"/>
                      <a:pt x="5" y="50"/>
                      <a:pt x="9" y="4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7" name="Freeform 48"/>
              <p:cNvSpPr/>
              <p:nvPr/>
            </p:nvSpPr>
            <p:spPr bwMode="auto">
              <a:xfrm>
                <a:off x="4024313" y="4714876"/>
                <a:ext cx="93663" cy="31750"/>
              </a:xfrm>
              <a:custGeom>
                <a:avLst/>
                <a:gdLst>
                  <a:gd name="T0" fmla="*/ 3 w 91"/>
                  <a:gd name="T1" fmla="*/ 6 h 31"/>
                  <a:gd name="T2" fmla="*/ 83 w 91"/>
                  <a:gd name="T3" fmla="*/ 30 h 31"/>
                  <a:gd name="T4" fmla="*/ 85 w 91"/>
                  <a:gd name="T5" fmla="*/ 21 h 31"/>
                  <a:gd name="T6" fmla="*/ 5 w 91"/>
                  <a:gd name="T7" fmla="*/ 1 h 31"/>
                  <a:gd name="T8" fmla="*/ 3 w 91"/>
                  <a:gd name="T9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" h="31">
                    <a:moveTo>
                      <a:pt x="3" y="6"/>
                    </a:moveTo>
                    <a:cubicBezTo>
                      <a:pt x="29" y="18"/>
                      <a:pt x="55" y="25"/>
                      <a:pt x="83" y="30"/>
                    </a:cubicBezTo>
                    <a:cubicBezTo>
                      <a:pt x="89" y="31"/>
                      <a:pt x="91" y="23"/>
                      <a:pt x="85" y="21"/>
                    </a:cubicBezTo>
                    <a:cubicBezTo>
                      <a:pt x="59" y="12"/>
                      <a:pt x="33" y="6"/>
                      <a:pt x="5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8" name="Freeform 49"/>
              <p:cNvSpPr/>
              <p:nvPr/>
            </p:nvSpPr>
            <p:spPr bwMode="auto">
              <a:xfrm>
                <a:off x="3851276" y="4625976"/>
                <a:ext cx="98425" cy="63500"/>
              </a:xfrm>
              <a:custGeom>
                <a:avLst/>
                <a:gdLst>
                  <a:gd name="T0" fmla="*/ 2 w 94"/>
                  <a:gd name="T1" fmla="*/ 4 h 61"/>
                  <a:gd name="T2" fmla="*/ 82 w 94"/>
                  <a:gd name="T3" fmla="*/ 60 h 61"/>
                  <a:gd name="T4" fmla="*/ 88 w 94"/>
                  <a:gd name="T5" fmla="*/ 49 h 61"/>
                  <a:gd name="T6" fmla="*/ 5 w 94"/>
                  <a:gd name="T7" fmla="*/ 1 h 61"/>
                  <a:gd name="T8" fmla="*/ 2 w 94"/>
                  <a:gd name="T9" fmla="*/ 4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61">
                    <a:moveTo>
                      <a:pt x="2" y="4"/>
                    </a:moveTo>
                    <a:cubicBezTo>
                      <a:pt x="26" y="27"/>
                      <a:pt x="50" y="51"/>
                      <a:pt x="82" y="60"/>
                    </a:cubicBezTo>
                    <a:cubicBezTo>
                      <a:pt x="88" y="61"/>
                      <a:pt x="94" y="53"/>
                      <a:pt x="88" y="49"/>
                    </a:cubicBezTo>
                    <a:cubicBezTo>
                      <a:pt x="64" y="28"/>
                      <a:pt x="35" y="13"/>
                      <a:pt x="5" y="1"/>
                    </a:cubicBezTo>
                    <a:cubicBezTo>
                      <a:pt x="3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9" name="Freeform 50"/>
              <p:cNvSpPr/>
              <p:nvPr/>
            </p:nvSpPr>
            <p:spPr bwMode="auto">
              <a:xfrm>
                <a:off x="3706813" y="4486276"/>
                <a:ext cx="82550" cy="73025"/>
              </a:xfrm>
              <a:custGeom>
                <a:avLst/>
                <a:gdLst>
                  <a:gd name="T0" fmla="*/ 2 w 79"/>
                  <a:gd name="T1" fmla="*/ 9 h 71"/>
                  <a:gd name="T2" fmla="*/ 68 w 79"/>
                  <a:gd name="T3" fmla="*/ 69 h 71"/>
                  <a:gd name="T4" fmla="*/ 75 w 79"/>
                  <a:gd name="T5" fmla="*/ 61 h 71"/>
                  <a:gd name="T6" fmla="*/ 9 w 79"/>
                  <a:gd name="T7" fmla="*/ 4 h 71"/>
                  <a:gd name="T8" fmla="*/ 2 w 79"/>
                  <a:gd name="T9" fmla="*/ 9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71">
                    <a:moveTo>
                      <a:pt x="2" y="9"/>
                    </a:moveTo>
                    <a:cubicBezTo>
                      <a:pt x="15" y="34"/>
                      <a:pt x="42" y="57"/>
                      <a:pt x="68" y="69"/>
                    </a:cubicBezTo>
                    <a:cubicBezTo>
                      <a:pt x="73" y="71"/>
                      <a:pt x="79" y="65"/>
                      <a:pt x="75" y="61"/>
                    </a:cubicBezTo>
                    <a:cubicBezTo>
                      <a:pt x="53" y="40"/>
                      <a:pt x="28" y="25"/>
                      <a:pt x="9" y="4"/>
                    </a:cubicBezTo>
                    <a:cubicBezTo>
                      <a:pt x="5" y="0"/>
                      <a:pt x="0" y="5"/>
                      <a:pt x="2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0" name="Freeform 51"/>
              <p:cNvSpPr/>
              <p:nvPr/>
            </p:nvSpPr>
            <p:spPr bwMode="auto">
              <a:xfrm>
                <a:off x="3595688" y="4313238"/>
                <a:ext cx="57150" cy="82550"/>
              </a:xfrm>
              <a:custGeom>
                <a:avLst/>
                <a:gdLst>
                  <a:gd name="T0" fmla="*/ 1 w 56"/>
                  <a:gd name="T1" fmla="*/ 6 h 79"/>
                  <a:gd name="T2" fmla="*/ 45 w 56"/>
                  <a:gd name="T3" fmla="*/ 75 h 79"/>
                  <a:gd name="T4" fmla="*/ 52 w 56"/>
                  <a:gd name="T5" fmla="*/ 68 h 79"/>
                  <a:gd name="T6" fmla="*/ 9 w 56"/>
                  <a:gd name="T7" fmla="*/ 4 h 79"/>
                  <a:gd name="T8" fmla="*/ 1 w 56"/>
                  <a:gd name="T9" fmla="*/ 6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79">
                    <a:moveTo>
                      <a:pt x="1" y="6"/>
                    </a:moveTo>
                    <a:cubicBezTo>
                      <a:pt x="5" y="35"/>
                      <a:pt x="24" y="56"/>
                      <a:pt x="45" y="75"/>
                    </a:cubicBezTo>
                    <a:cubicBezTo>
                      <a:pt x="50" y="79"/>
                      <a:pt x="56" y="73"/>
                      <a:pt x="52" y="68"/>
                    </a:cubicBezTo>
                    <a:cubicBezTo>
                      <a:pt x="35" y="48"/>
                      <a:pt x="22" y="26"/>
                      <a:pt x="9" y="4"/>
                    </a:cubicBezTo>
                    <a:cubicBezTo>
                      <a:pt x="7" y="0"/>
                      <a:pt x="0" y="2"/>
                      <a:pt x="1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1" name="Freeform 52"/>
              <p:cNvSpPr/>
              <p:nvPr/>
            </p:nvSpPr>
            <p:spPr bwMode="auto">
              <a:xfrm>
                <a:off x="3533776" y="4113213"/>
                <a:ext cx="42863" cy="101600"/>
              </a:xfrm>
              <a:custGeom>
                <a:avLst/>
                <a:gdLst>
                  <a:gd name="T0" fmla="*/ 2 w 42"/>
                  <a:gd name="T1" fmla="*/ 5 h 99"/>
                  <a:gd name="T2" fmla="*/ 31 w 42"/>
                  <a:gd name="T3" fmla="*/ 94 h 99"/>
                  <a:gd name="T4" fmla="*/ 39 w 42"/>
                  <a:gd name="T5" fmla="*/ 89 h 99"/>
                  <a:gd name="T6" fmla="*/ 10 w 42"/>
                  <a:gd name="T7" fmla="*/ 5 h 99"/>
                  <a:gd name="T8" fmla="*/ 2 w 42"/>
                  <a:gd name="T9" fmla="*/ 5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99">
                    <a:moveTo>
                      <a:pt x="2" y="5"/>
                    </a:moveTo>
                    <a:cubicBezTo>
                      <a:pt x="0" y="37"/>
                      <a:pt x="13" y="68"/>
                      <a:pt x="31" y="94"/>
                    </a:cubicBezTo>
                    <a:cubicBezTo>
                      <a:pt x="35" y="99"/>
                      <a:pt x="42" y="94"/>
                      <a:pt x="39" y="89"/>
                    </a:cubicBezTo>
                    <a:cubicBezTo>
                      <a:pt x="24" y="64"/>
                      <a:pt x="14" y="34"/>
                      <a:pt x="10" y="5"/>
                    </a:cubicBezTo>
                    <a:cubicBezTo>
                      <a:pt x="9" y="0"/>
                      <a:pt x="3" y="0"/>
                      <a:pt x="2" y="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2" name="Freeform 53"/>
              <p:cNvSpPr/>
              <p:nvPr/>
            </p:nvSpPr>
            <p:spPr bwMode="auto">
              <a:xfrm>
                <a:off x="3517901" y="3932238"/>
                <a:ext cx="20638" cy="79375"/>
              </a:xfrm>
              <a:custGeom>
                <a:avLst/>
                <a:gdLst>
                  <a:gd name="T0" fmla="*/ 4 w 19"/>
                  <a:gd name="T1" fmla="*/ 4 h 76"/>
                  <a:gd name="T2" fmla="*/ 10 w 19"/>
                  <a:gd name="T3" fmla="*/ 71 h 76"/>
                  <a:gd name="T4" fmla="*/ 18 w 19"/>
                  <a:gd name="T5" fmla="*/ 68 h 76"/>
                  <a:gd name="T6" fmla="*/ 10 w 19"/>
                  <a:gd name="T7" fmla="*/ 4 h 76"/>
                  <a:gd name="T8" fmla="*/ 4 w 19"/>
                  <a:gd name="T9" fmla="*/ 4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76">
                    <a:moveTo>
                      <a:pt x="4" y="4"/>
                    </a:moveTo>
                    <a:cubicBezTo>
                      <a:pt x="2" y="27"/>
                      <a:pt x="0" y="50"/>
                      <a:pt x="10" y="71"/>
                    </a:cubicBezTo>
                    <a:cubicBezTo>
                      <a:pt x="13" y="76"/>
                      <a:pt x="19" y="72"/>
                      <a:pt x="18" y="68"/>
                    </a:cubicBezTo>
                    <a:cubicBezTo>
                      <a:pt x="15" y="47"/>
                      <a:pt x="12" y="25"/>
                      <a:pt x="10" y="4"/>
                    </a:cubicBezTo>
                    <a:cubicBezTo>
                      <a:pt x="10" y="0"/>
                      <a:pt x="4" y="0"/>
                      <a:pt x="4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3" name="Freeform 54"/>
              <p:cNvSpPr/>
              <p:nvPr/>
            </p:nvSpPr>
            <p:spPr bwMode="auto">
              <a:xfrm>
                <a:off x="3522663" y="3695701"/>
                <a:ext cx="47625" cy="131763"/>
              </a:xfrm>
              <a:custGeom>
                <a:avLst/>
                <a:gdLst>
                  <a:gd name="T0" fmla="*/ 4 w 46"/>
                  <a:gd name="T1" fmla="*/ 125 h 127"/>
                  <a:gd name="T2" fmla="*/ 43 w 46"/>
                  <a:gd name="T3" fmla="*/ 12 h 127"/>
                  <a:gd name="T4" fmla="*/ 33 w 46"/>
                  <a:gd name="T5" fmla="*/ 6 h 127"/>
                  <a:gd name="T6" fmla="*/ 0 w 46"/>
                  <a:gd name="T7" fmla="*/ 124 h 127"/>
                  <a:gd name="T8" fmla="*/ 4 w 46"/>
                  <a:gd name="T9" fmla="*/ 125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127">
                    <a:moveTo>
                      <a:pt x="4" y="125"/>
                    </a:moveTo>
                    <a:cubicBezTo>
                      <a:pt x="17" y="88"/>
                      <a:pt x="25" y="47"/>
                      <a:pt x="43" y="12"/>
                    </a:cubicBezTo>
                    <a:cubicBezTo>
                      <a:pt x="46" y="5"/>
                      <a:pt x="37" y="0"/>
                      <a:pt x="33" y="6"/>
                    </a:cubicBezTo>
                    <a:cubicBezTo>
                      <a:pt x="10" y="43"/>
                      <a:pt x="6" y="82"/>
                      <a:pt x="0" y="124"/>
                    </a:cubicBezTo>
                    <a:cubicBezTo>
                      <a:pt x="0" y="126"/>
                      <a:pt x="3" y="127"/>
                      <a:pt x="4" y="1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4" name="Freeform 55"/>
              <p:cNvSpPr/>
              <p:nvPr/>
            </p:nvSpPr>
            <p:spPr bwMode="auto">
              <a:xfrm>
                <a:off x="3586163" y="3575051"/>
                <a:ext cx="50800" cy="66675"/>
              </a:xfrm>
              <a:custGeom>
                <a:avLst/>
                <a:gdLst>
                  <a:gd name="T0" fmla="*/ 9 w 48"/>
                  <a:gd name="T1" fmla="*/ 61 h 64"/>
                  <a:gd name="T2" fmla="*/ 21 w 48"/>
                  <a:gd name="T3" fmla="*/ 53 h 64"/>
                  <a:gd name="T4" fmla="*/ 31 w 48"/>
                  <a:gd name="T5" fmla="*/ 40 h 64"/>
                  <a:gd name="T6" fmla="*/ 47 w 48"/>
                  <a:gd name="T7" fmla="*/ 9 h 64"/>
                  <a:gd name="T8" fmla="*/ 39 w 48"/>
                  <a:gd name="T9" fmla="*/ 3 h 64"/>
                  <a:gd name="T10" fmla="*/ 18 w 48"/>
                  <a:gd name="T11" fmla="*/ 29 h 64"/>
                  <a:gd name="T12" fmla="*/ 11 w 48"/>
                  <a:gd name="T13" fmla="*/ 41 h 64"/>
                  <a:gd name="T14" fmla="*/ 3 w 48"/>
                  <a:gd name="T15" fmla="*/ 57 h 64"/>
                  <a:gd name="T16" fmla="*/ 9 w 48"/>
                  <a:gd name="T17" fmla="*/ 61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" h="64">
                    <a:moveTo>
                      <a:pt x="9" y="61"/>
                    </a:moveTo>
                    <a:cubicBezTo>
                      <a:pt x="13" y="58"/>
                      <a:pt x="17" y="56"/>
                      <a:pt x="21" y="53"/>
                    </a:cubicBezTo>
                    <a:cubicBezTo>
                      <a:pt x="25" y="49"/>
                      <a:pt x="28" y="45"/>
                      <a:pt x="31" y="40"/>
                    </a:cubicBezTo>
                    <a:cubicBezTo>
                      <a:pt x="39" y="31"/>
                      <a:pt x="44" y="21"/>
                      <a:pt x="47" y="9"/>
                    </a:cubicBezTo>
                    <a:cubicBezTo>
                      <a:pt x="48" y="5"/>
                      <a:pt x="43" y="0"/>
                      <a:pt x="39" y="3"/>
                    </a:cubicBezTo>
                    <a:cubicBezTo>
                      <a:pt x="30" y="11"/>
                      <a:pt x="24" y="19"/>
                      <a:pt x="18" y="29"/>
                    </a:cubicBezTo>
                    <a:cubicBezTo>
                      <a:pt x="15" y="33"/>
                      <a:pt x="13" y="37"/>
                      <a:pt x="11" y="41"/>
                    </a:cubicBezTo>
                    <a:cubicBezTo>
                      <a:pt x="8" y="46"/>
                      <a:pt x="6" y="52"/>
                      <a:pt x="3" y="57"/>
                    </a:cubicBezTo>
                    <a:cubicBezTo>
                      <a:pt x="0" y="60"/>
                      <a:pt x="5" y="64"/>
                      <a:pt x="9" y="6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5" name="Freeform 56"/>
              <p:cNvSpPr/>
              <p:nvPr/>
            </p:nvSpPr>
            <p:spPr bwMode="auto">
              <a:xfrm>
                <a:off x="3698876" y="3435351"/>
                <a:ext cx="66675" cy="74613"/>
              </a:xfrm>
              <a:custGeom>
                <a:avLst/>
                <a:gdLst>
                  <a:gd name="T0" fmla="*/ 11 w 64"/>
                  <a:gd name="T1" fmla="*/ 66 h 71"/>
                  <a:gd name="T2" fmla="*/ 60 w 64"/>
                  <a:gd name="T3" fmla="*/ 9 h 71"/>
                  <a:gd name="T4" fmla="*/ 56 w 64"/>
                  <a:gd name="T5" fmla="*/ 1 h 71"/>
                  <a:gd name="T6" fmla="*/ 2 w 64"/>
                  <a:gd name="T7" fmla="*/ 62 h 71"/>
                  <a:gd name="T8" fmla="*/ 11 w 64"/>
                  <a:gd name="T9" fmla="*/ 6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71">
                    <a:moveTo>
                      <a:pt x="11" y="66"/>
                    </a:moveTo>
                    <a:cubicBezTo>
                      <a:pt x="22" y="42"/>
                      <a:pt x="41" y="26"/>
                      <a:pt x="60" y="9"/>
                    </a:cubicBezTo>
                    <a:cubicBezTo>
                      <a:pt x="64" y="6"/>
                      <a:pt x="60" y="0"/>
                      <a:pt x="56" y="1"/>
                    </a:cubicBezTo>
                    <a:cubicBezTo>
                      <a:pt x="26" y="8"/>
                      <a:pt x="8" y="34"/>
                      <a:pt x="2" y="62"/>
                    </a:cubicBezTo>
                    <a:cubicBezTo>
                      <a:pt x="0" y="67"/>
                      <a:pt x="8" y="71"/>
                      <a:pt x="11" y="6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6" name="Freeform 57"/>
              <p:cNvSpPr/>
              <p:nvPr/>
            </p:nvSpPr>
            <p:spPr bwMode="auto">
              <a:xfrm>
                <a:off x="3798888" y="3357563"/>
                <a:ext cx="57150" cy="34925"/>
              </a:xfrm>
              <a:custGeom>
                <a:avLst/>
                <a:gdLst>
                  <a:gd name="T0" fmla="*/ 5 w 56"/>
                  <a:gd name="T1" fmla="*/ 33 h 34"/>
                  <a:gd name="T2" fmla="*/ 16 w 56"/>
                  <a:gd name="T3" fmla="*/ 32 h 34"/>
                  <a:gd name="T4" fmla="*/ 29 w 56"/>
                  <a:gd name="T5" fmla="*/ 28 h 34"/>
                  <a:gd name="T6" fmla="*/ 51 w 56"/>
                  <a:gd name="T7" fmla="*/ 13 h 34"/>
                  <a:gd name="T8" fmla="*/ 46 w 56"/>
                  <a:gd name="T9" fmla="*/ 2 h 34"/>
                  <a:gd name="T10" fmla="*/ 22 w 56"/>
                  <a:gd name="T11" fmla="*/ 11 h 34"/>
                  <a:gd name="T12" fmla="*/ 10 w 56"/>
                  <a:gd name="T13" fmla="*/ 19 h 34"/>
                  <a:gd name="T14" fmla="*/ 3 w 56"/>
                  <a:gd name="T15" fmla="*/ 27 h 34"/>
                  <a:gd name="T16" fmla="*/ 5 w 56"/>
                  <a:gd name="T17" fmla="*/ 3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6" h="34">
                    <a:moveTo>
                      <a:pt x="5" y="33"/>
                    </a:moveTo>
                    <a:cubicBezTo>
                      <a:pt x="9" y="32"/>
                      <a:pt x="12" y="33"/>
                      <a:pt x="16" y="32"/>
                    </a:cubicBezTo>
                    <a:cubicBezTo>
                      <a:pt x="20" y="31"/>
                      <a:pt x="24" y="29"/>
                      <a:pt x="29" y="28"/>
                    </a:cubicBezTo>
                    <a:cubicBezTo>
                      <a:pt x="38" y="24"/>
                      <a:pt x="43" y="19"/>
                      <a:pt x="51" y="13"/>
                    </a:cubicBezTo>
                    <a:cubicBezTo>
                      <a:pt x="56" y="10"/>
                      <a:pt x="53" y="0"/>
                      <a:pt x="46" y="2"/>
                    </a:cubicBezTo>
                    <a:cubicBezTo>
                      <a:pt x="37" y="5"/>
                      <a:pt x="30" y="7"/>
                      <a:pt x="22" y="11"/>
                    </a:cubicBezTo>
                    <a:cubicBezTo>
                      <a:pt x="18" y="14"/>
                      <a:pt x="14" y="16"/>
                      <a:pt x="10" y="19"/>
                    </a:cubicBezTo>
                    <a:cubicBezTo>
                      <a:pt x="7" y="21"/>
                      <a:pt x="5" y="25"/>
                      <a:pt x="3" y="27"/>
                    </a:cubicBezTo>
                    <a:cubicBezTo>
                      <a:pt x="0" y="29"/>
                      <a:pt x="1" y="34"/>
                      <a:pt x="5" y="3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7" name="Freeform 58"/>
              <p:cNvSpPr/>
              <p:nvPr/>
            </p:nvSpPr>
            <p:spPr bwMode="auto">
              <a:xfrm>
                <a:off x="3725863" y="3227388"/>
                <a:ext cx="76200" cy="69850"/>
              </a:xfrm>
              <a:custGeom>
                <a:avLst/>
                <a:gdLst>
                  <a:gd name="T0" fmla="*/ 69 w 74"/>
                  <a:gd name="T1" fmla="*/ 58 h 68"/>
                  <a:gd name="T2" fmla="*/ 42 w 74"/>
                  <a:gd name="T3" fmla="*/ 36 h 68"/>
                  <a:gd name="T4" fmla="*/ 14 w 74"/>
                  <a:gd name="T5" fmla="*/ 6 h 68"/>
                  <a:gd name="T6" fmla="*/ 3 w 74"/>
                  <a:gd name="T7" fmla="*/ 15 h 68"/>
                  <a:gd name="T8" fmla="*/ 66 w 74"/>
                  <a:gd name="T9" fmla="*/ 66 h 68"/>
                  <a:gd name="T10" fmla="*/ 69 w 74"/>
                  <a:gd name="T11" fmla="*/ 5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4" h="68">
                    <a:moveTo>
                      <a:pt x="69" y="58"/>
                    </a:moveTo>
                    <a:cubicBezTo>
                      <a:pt x="59" y="53"/>
                      <a:pt x="50" y="44"/>
                      <a:pt x="42" y="36"/>
                    </a:cubicBezTo>
                    <a:cubicBezTo>
                      <a:pt x="32" y="26"/>
                      <a:pt x="23" y="16"/>
                      <a:pt x="14" y="6"/>
                    </a:cubicBezTo>
                    <a:cubicBezTo>
                      <a:pt x="9" y="0"/>
                      <a:pt x="0" y="8"/>
                      <a:pt x="3" y="15"/>
                    </a:cubicBezTo>
                    <a:cubicBezTo>
                      <a:pt x="17" y="41"/>
                      <a:pt x="38" y="58"/>
                      <a:pt x="66" y="66"/>
                    </a:cubicBezTo>
                    <a:cubicBezTo>
                      <a:pt x="71" y="68"/>
                      <a:pt x="74" y="60"/>
                      <a:pt x="69" y="5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8" name="Freeform 59"/>
              <p:cNvSpPr/>
              <p:nvPr/>
            </p:nvSpPr>
            <p:spPr bwMode="auto">
              <a:xfrm>
                <a:off x="3622676" y="3065463"/>
                <a:ext cx="60325" cy="96838"/>
              </a:xfrm>
              <a:custGeom>
                <a:avLst/>
                <a:gdLst>
                  <a:gd name="T0" fmla="*/ 54 w 58"/>
                  <a:gd name="T1" fmla="*/ 85 h 94"/>
                  <a:gd name="T2" fmla="*/ 12 w 58"/>
                  <a:gd name="T3" fmla="*/ 6 h 94"/>
                  <a:gd name="T4" fmla="*/ 2 w 58"/>
                  <a:gd name="T5" fmla="*/ 9 h 94"/>
                  <a:gd name="T6" fmla="*/ 47 w 58"/>
                  <a:gd name="T7" fmla="*/ 91 h 94"/>
                  <a:gd name="T8" fmla="*/ 54 w 58"/>
                  <a:gd name="T9" fmla="*/ 85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4">
                    <a:moveTo>
                      <a:pt x="54" y="85"/>
                    </a:moveTo>
                    <a:cubicBezTo>
                      <a:pt x="37" y="61"/>
                      <a:pt x="23" y="35"/>
                      <a:pt x="12" y="6"/>
                    </a:cubicBezTo>
                    <a:cubicBezTo>
                      <a:pt x="10" y="0"/>
                      <a:pt x="0" y="2"/>
                      <a:pt x="2" y="9"/>
                    </a:cubicBezTo>
                    <a:cubicBezTo>
                      <a:pt x="7" y="41"/>
                      <a:pt x="22" y="71"/>
                      <a:pt x="47" y="91"/>
                    </a:cubicBezTo>
                    <a:cubicBezTo>
                      <a:pt x="51" y="94"/>
                      <a:pt x="58" y="90"/>
                      <a:pt x="54" y="8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9" name="Freeform 60"/>
              <p:cNvSpPr/>
              <p:nvPr/>
            </p:nvSpPr>
            <p:spPr bwMode="auto">
              <a:xfrm>
                <a:off x="3565526" y="2909888"/>
                <a:ext cx="22225" cy="68263"/>
              </a:xfrm>
              <a:custGeom>
                <a:avLst/>
                <a:gdLst>
                  <a:gd name="T0" fmla="*/ 22 w 22"/>
                  <a:gd name="T1" fmla="*/ 62 h 66"/>
                  <a:gd name="T2" fmla="*/ 9 w 22"/>
                  <a:gd name="T3" fmla="*/ 4 h 66"/>
                  <a:gd name="T4" fmla="*/ 1 w 22"/>
                  <a:gd name="T5" fmla="*/ 6 h 66"/>
                  <a:gd name="T6" fmla="*/ 18 w 22"/>
                  <a:gd name="T7" fmla="*/ 64 h 66"/>
                  <a:gd name="T8" fmla="*/ 22 w 22"/>
                  <a:gd name="T9" fmla="*/ 62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66">
                    <a:moveTo>
                      <a:pt x="22" y="62"/>
                    </a:moveTo>
                    <a:cubicBezTo>
                      <a:pt x="17" y="43"/>
                      <a:pt x="16" y="23"/>
                      <a:pt x="9" y="4"/>
                    </a:cubicBezTo>
                    <a:cubicBezTo>
                      <a:pt x="7" y="0"/>
                      <a:pt x="0" y="1"/>
                      <a:pt x="1" y="6"/>
                    </a:cubicBezTo>
                    <a:cubicBezTo>
                      <a:pt x="6" y="25"/>
                      <a:pt x="6" y="47"/>
                      <a:pt x="18" y="64"/>
                    </a:cubicBezTo>
                    <a:cubicBezTo>
                      <a:pt x="19" y="66"/>
                      <a:pt x="22" y="65"/>
                      <a:pt x="22" y="6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0" name="Freeform 61"/>
              <p:cNvSpPr/>
              <p:nvPr/>
            </p:nvSpPr>
            <p:spPr bwMode="auto">
              <a:xfrm>
                <a:off x="3538538" y="2741613"/>
                <a:ext cx="28575" cy="100013"/>
              </a:xfrm>
              <a:custGeom>
                <a:avLst/>
                <a:gdLst>
                  <a:gd name="T0" fmla="*/ 22 w 27"/>
                  <a:gd name="T1" fmla="*/ 89 h 96"/>
                  <a:gd name="T2" fmla="*/ 15 w 27"/>
                  <a:gd name="T3" fmla="*/ 8 h 96"/>
                  <a:gd name="T4" fmla="*/ 2 w 27"/>
                  <a:gd name="T5" fmla="*/ 8 h 96"/>
                  <a:gd name="T6" fmla="*/ 9 w 27"/>
                  <a:gd name="T7" fmla="*/ 89 h 96"/>
                  <a:gd name="T8" fmla="*/ 22 w 27"/>
                  <a:gd name="T9" fmla="*/ 89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96">
                    <a:moveTo>
                      <a:pt x="22" y="89"/>
                    </a:moveTo>
                    <a:cubicBezTo>
                      <a:pt x="27" y="62"/>
                      <a:pt x="18" y="35"/>
                      <a:pt x="15" y="8"/>
                    </a:cubicBezTo>
                    <a:cubicBezTo>
                      <a:pt x="14" y="0"/>
                      <a:pt x="3" y="0"/>
                      <a:pt x="2" y="8"/>
                    </a:cubicBezTo>
                    <a:cubicBezTo>
                      <a:pt x="0" y="35"/>
                      <a:pt x="4" y="62"/>
                      <a:pt x="9" y="89"/>
                    </a:cubicBezTo>
                    <a:cubicBezTo>
                      <a:pt x="10" y="96"/>
                      <a:pt x="21" y="96"/>
                      <a:pt x="22" y="8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1" name="Freeform 62"/>
              <p:cNvSpPr/>
              <p:nvPr/>
            </p:nvSpPr>
            <p:spPr bwMode="auto">
              <a:xfrm>
                <a:off x="3546476" y="2592388"/>
                <a:ext cx="22225" cy="73025"/>
              </a:xfrm>
              <a:custGeom>
                <a:avLst/>
                <a:gdLst>
                  <a:gd name="T0" fmla="*/ 13 w 22"/>
                  <a:gd name="T1" fmla="*/ 66 h 70"/>
                  <a:gd name="T2" fmla="*/ 21 w 22"/>
                  <a:gd name="T3" fmla="*/ 8 h 70"/>
                  <a:gd name="T4" fmla="*/ 11 w 22"/>
                  <a:gd name="T5" fmla="*/ 6 h 70"/>
                  <a:gd name="T6" fmla="*/ 5 w 22"/>
                  <a:gd name="T7" fmla="*/ 66 h 70"/>
                  <a:gd name="T8" fmla="*/ 13 w 22"/>
                  <a:gd name="T9" fmla="*/ 66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70">
                    <a:moveTo>
                      <a:pt x="13" y="66"/>
                    </a:moveTo>
                    <a:cubicBezTo>
                      <a:pt x="17" y="47"/>
                      <a:pt x="16" y="27"/>
                      <a:pt x="21" y="8"/>
                    </a:cubicBezTo>
                    <a:cubicBezTo>
                      <a:pt x="22" y="2"/>
                      <a:pt x="13" y="0"/>
                      <a:pt x="11" y="6"/>
                    </a:cubicBezTo>
                    <a:cubicBezTo>
                      <a:pt x="4" y="26"/>
                      <a:pt x="0" y="45"/>
                      <a:pt x="5" y="66"/>
                    </a:cubicBezTo>
                    <a:cubicBezTo>
                      <a:pt x="6" y="70"/>
                      <a:pt x="12" y="70"/>
                      <a:pt x="13" y="6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2" name="Freeform 63"/>
              <p:cNvSpPr/>
              <p:nvPr/>
            </p:nvSpPr>
            <p:spPr bwMode="auto">
              <a:xfrm>
                <a:off x="3595688" y="2397126"/>
                <a:ext cx="49213" cy="103188"/>
              </a:xfrm>
              <a:custGeom>
                <a:avLst/>
                <a:gdLst>
                  <a:gd name="T0" fmla="*/ 7 w 47"/>
                  <a:gd name="T1" fmla="*/ 96 h 99"/>
                  <a:gd name="T2" fmla="*/ 45 w 47"/>
                  <a:gd name="T3" fmla="*/ 8 h 99"/>
                  <a:gd name="T4" fmla="*/ 36 w 47"/>
                  <a:gd name="T5" fmla="*/ 5 h 99"/>
                  <a:gd name="T6" fmla="*/ 0 w 47"/>
                  <a:gd name="T7" fmla="*/ 94 h 99"/>
                  <a:gd name="T8" fmla="*/ 7 w 47"/>
                  <a:gd name="T9" fmla="*/ 96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99">
                    <a:moveTo>
                      <a:pt x="7" y="96"/>
                    </a:moveTo>
                    <a:cubicBezTo>
                      <a:pt x="20" y="67"/>
                      <a:pt x="33" y="38"/>
                      <a:pt x="45" y="8"/>
                    </a:cubicBezTo>
                    <a:cubicBezTo>
                      <a:pt x="47" y="3"/>
                      <a:pt x="39" y="0"/>
                      <a:pt x="36" y="5"/>
                    </a:cubicBezTo>
                    <a:cubicBezTo>
                      <a:pt x="19" y="33"/>
                      <a:pt x="4" y="61"/>
                      <a:pt x="0" y="94"/>
                    </a:cubicBezTo>
                    <a:cubicBezTo>
                      <a:pt x="0" y="97"/>
                      <a:pt x="6" y="99"/>
                      <a:pt x="7" y="9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3" name="Freeform 64"/>
              <p:cNvSpPr/>
              <p:nvPr/>
            </p:nvSpPr>
            <p:spPr bwMode="auto">
              <a:xfrm>
                <a:off x="3670301" y="2254251"/>
                <a:ext cx="57150" cy="80963"/>
              </a:xfrm>
              <a:custGeom>
                <a:avLst/>
                <a:gdLst>
                  <a:gd name="T0" fmla="*/ 8 w 55"/>
                  <a:gd name="T1" fmla="*/ 74 h 78"/>
                  <a:gd name="T2" fmla="*/ 27 w 55"/>
                  <a:gd name="T3" fmla="*/ 44 h 78"/>
                  <a:gd name="T4" fmla="*/ 52 w 55"/>
                  <a:gd name="T5" fmla="*/ 10 h 78"/>
                  <a:gd name="T6" fmla="*/ 45 w 55"/>
                  <a:gd name="T7" fmla="*/ 3 h 78"/>
                  <a:gd name="T8" fmla="*/ 16 w 55"/>
                  <a:gd name="T9" fmla="*/ 33 h 78"/>
                  <a:gd name="T10" fmla="*/ 1 w 55"/>
                  <a:gd name="T11" fmla="*/ 72 h 78"/>
                  <a:gd name="T12" fmla="*/ 8 w 55"/>
                  <a:gd name="T13" fmla="*/ 7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" h="78">
                    <a:moveTo>
                      <a:pt x="8" y="74"/>
                    </a:moveTo>
                    <a:cubicBezTo>
                      <a:pt x="12" y="63"/>
                      <a:pt x="21" y="53"/>
                      <a:pt x="27" y="44"/>
                    </a:cubicBezTo>
                    <a:cubicBezTo>
                      <a:pt x="35" y="32"/>
                      <a:pt x="45" y="22"/>
                      <a:pt x="52" y="10"/>
                    </a:cubicBezTo>
                    <a:cubicBezTo>
                      <a:pt x="55" y="6"/>
                      <a:pt x="50" y="0"/>
                      <a:pt x="45" y="3"/>
                    </a:cubicBezTo>
                    <a:cubicBezTo>
                      <a:pt x="34" y="11"/>
                      <a:pt x="25" y="21"/>
                      <a:pt x="16" y="33"/>
                    </a:cubicBezTo>
                    <a:cubicBezTo>
                      <a:pt x="7" y="45"/>
                      <a:pt x="5" y="57"/>
                      <a:pt x="1" y="72"/>
                    </a:cubicBezTo>
                    <a:cubicBezTo>
                      <a:pt x="0" y="76"/>
                      <a:pt x="6" y="78"/>
                      <a:pt x="8" y="7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4" name="Freeform 65"/>
              <p:cNvSpPr/>
              <p:nvPr/>
            </p:nvSpPr>
            <p:spPr bwMode="auto">
              <a:xfrm>
                <a:off x="3754438" y="2087563"/>
                <a:ext cx="73025" cy="87313"/>
              </a:xfrm>
              <a:custGeom>
                <a:avLst/>
                <a:gdLst>
                  <a:gd name="T0" fmla="*/ 6 w 71"/>
                  <a:gd name="T1" fmla="*/ 84 h 85"/>
                  <a:gd name="T2" fmla="*/ 66 w 71"/>
                  <a:gd name="T3" fmla="*/ 14 h 85"/>
                  <a:gd name="T4" fmla="*/ 58 w 71"/>
                  <a:gd name="T5" fmla="*/ 5 h 85"/>
                  <a:gd name="T6" fmla="*/ 1 w 71"/>
                  <a:gd name="T7" fmla="*/ 81 h 85"/>
                  <a:gd name="T8" fmla="*/ 6 w 71"/>
                  <a:gd name="T9" fmla="*/ 84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85">
                    <a:moveTo>
                      <a:pt x="6" y="84"/>
                    </a:moveTo>
                    <a:cubicBezTo>
                      <a:pt x="31" y="64"/>
                      <a:pt x="46" y="37"/>
                      <a:pt x="66" y="14"/>
                    </a:cubicBezTo>
                    <a:cubicBezTo>
                      <a:pt x="71" y="8"/>
                      <a:pt x="64" y="0"/>
                      <a:pt x="58" y="5"/>
                    </a:cubicBezTo>
                    <a:cubicBezTo>
                      <a:pt x="33" y="26"/>
                      <a:pt x="11" y="49"/>
                      <a:pt x="1" y="81"/>
                    </a:cubicBezTo>
                    <a:cubicBezTo>
                      <a:pt x="0" y="84"/>
                      <a:pt x="4" y="85"/>
                      <a:pt x="6" y="8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5" name="Freeform 66"/>
              <p:cNvSpPr/>
              <p:nvPr/>
            </p:nvSpPr>
            <p:spPr bwMode="auto">
              <a:xfrm>
                <a:off x="3865563" y="1936751"/>
                <a:ext cx="80963" cy="104775"/>
              </a:xfrm>
              <a:custGeom>
                <a:avLst/>
                <a:gdLst>
                  <a:gd name="T0" fmla="*/ 8 w 79"/>
                  <a:gd name="T1" fmla="*/ 98 h 101"/>
                  <a:gd name="T2" fmla="*/ 74 w 79"/>
                  <a:gd name="T3" fmla="*/ 12 h 101"/>
                  <a:gd name="T4" fmla="*/ 67 w 79"/>
                  <a:gd name="T5" fmla="*/ 5 h 101"/>
                  <a:gd name="T6" fmla="*/ 31 w 79"/>
                  <a:gd name="T7" fmla="*/ 43 h 101"/>
                  <a:gd name="T8" fmla="*/ 2 w 79"/>
                  <a:gd name="T9" fmla="*/ 94 h 101"/>
                  <a:gd name="T10" fmla="*/ 8 w 79"/>
                  <a:gd name="T11" fmla="*/ 98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01">
                    <a:moveTo>
                      <a:pt x="8" y="98"/>
                    </a:moveTo>
                    <a:cubicBezTo>
                      <a:pt x="34" y="72"/>
                      <a:pt x="51" y="41"/>
                      <a:pt x="74" y="12"/>
                    </a:cubicBezTo>
                    <a:cubicBezTo>
                      <a:pt x="79" y="7"/>
                      <a:pt x="72" y="0"/>
                      <a:pt x="67" y="5"/>
                    </a:cubicBezTo>
                    <a:cubicBezTo>
                      <a:pt x="53" y="17"/>
                      <a:pt x="41" y="28"/>
                      <a:pt x="31" y="43"/>
                    </a:cubicBezTo>
                    <a:cubicBezTo>
                      <a:pt x="20" y="59"/>
                      <a:pt x="12" y="76"/>
                      <a:pt x="2" y="94"/>
                    </a:cubicBezTo>
                    <a:cubicBezTo>
                      <a:pt x="0" y="97"/>
                      <a:pt x="5" y="101"/>
                      <a:pt x="8" y="9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6" name="Freeform 67"/>
              <p:cNvSpPr/>
              <p:nvPr/>
            </p:nvSpPr>
            <p:spPr bwMode="auto">
              <a:xfrm>
                <a:off x="3984626" y="1827213"/>
                <a:ext cx="87313" cy="65088"/>
              </a:xfrm>
              <a:custGeom>
                <a:avLst/>
                <a:gdLst>
                  <a:gd name="T0" fmla="*/ 8 w 85"/>
                  <a:gd name="T1" fmla="*/ 61 h 63"/>
                  <a:gd name="T2" fmla="*/ 23 w 85"/>
                  <a:gd name="T3" fmla="*/ 57 h 63"/>
                  <a:gd name="T4" fmla="*/ 40 w 85"/>
                  <a:gd name="T5" fmla="*/ 47 h 63"/>
                  <a:gd name="T6" fmla="*/ 76 w 85"/>
                  <a:gd name="T7" fmla="*/ 21 h 63"/>
                  <a:gd name="T8" fmla="*/ 67 w 85"/>
                  <a:gd name="T9" fmla="*/ 6 h 63"/>
                  <a:gd name="T10" fmla="*/ 34 w 85"/>
                  <a:gd name="T11" fmla="*/ 26 h 63"/>
                  <a:gd name="T12" fmla="*/ 18 w 85"/>
                  <a:gd name="T13" fmla="*/ 38 h 63"/>
                  <a:gd name="T14" fmla="*/ 3 w 85"/>
                  <a:gd name="T15" fmla="*/ 53 h 63"/>
                  <a:gd name="T16" fmla="*/ 8 w 85"/>
                  <a:gd name="T17" fmla="*/ 61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63">
                    <a:moveTo>
                      <a:pt x="8" y="61"/>
                    </a:moveTo>
                    <a:cubicBezTo>
                      <a:pt x="13" y="59"/>
                      <a:pt x="18" y="59"/>
                      <a:pt x="23" y="57"/>
                    </a:cubicBezTo>
                    <a:cubicBezTo>
                      <a:pt x="29" y="54"/>
                      <a:pt x="35" y="50"/>
                      <a:pt x="40" y="47"/>
                    </a:cubicBezTo>
                    <a:cubicBezTo>
                      <a:pt x="53" y="39"/>
                      <a:pt x="64" y="30"/>
                      <a:pt x="76" y="21"/>
                    </a:cubicBezTo>
                    <a:cubicBezTo>
                      <a:pt x="85" y="14"/>
                      <a:pt x="77" y="0"/>
                      <a:pt x="67" y="6"/>
                    </a:cubicBezTo>
                    <a:cubicBezTo>
                      <a:pt x="56" y="12"/>
                      <a:pt x="44" y="18"/>
                      <a:pt x="34" y="26"/>
                    </a:cubicBezTo>
                    <a:cubicBezTo>
                      <a:pt x="28" y="30"/>
                      <a:pt x="23" y="34"/>
                      <a:pt x="18" y="38"/>
                    </a:cubicBezTo>
                    <a:cubicBezTo>
                      <a:pt x="11" y="42"/>
                      <a:pt x="8" y="48"/>
                      <a:pt x="3" y="53"/>
                    </a:cubicBezTo>
                    <a:cubicBezTo>
                      <a:pt x="0" y="57"/>
                      <a:pt x="3" y="63"/>
                      <a:pt x="8" y="6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7" name="Freeform 68"/>
              <p:cNvSpPr/>
              <p:nvPr/>
            </p:nvSpPr>
            <p:spPr bwMode="auto">
              <a:xfrm>
                <a:off x="4127501" y="1725613"/>
                <a:ext cx="109538" cy="76200"/>
              </a:xfrm>
              <a:custGeom>
                <a:avLst/>
                <a:gdLst>
                  <a:gd name="T0" fmla="*/ 9 w 105"/>
                  <a:gd name="T1" fmla="*/ 71 h 74"/>
                  <a:gd name="T2" fmla="*/ 96 w 105"/>
                  <a:gd name="T3" fmla="*/ 16 h 74"/>
                  <a:gd name="T4" fmla="*/ 89 w 105"/>
                  <a:gd name="T5" fmla="*/ 4 h 74"/>
                  <a:gd name="T6" fmla="*/ 2 w 105"/>
                  <a:gd name="T7" fmla="*/ 66 h 74"/>
                  <a:gd name="T8" fmla="*/ 9 w 105"/>
                  <a:gd name="T9" fmla="*/ 71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74">
                    <a:moveTo>
                      <a:pt x="9" y="71"/>
                    </a:moveTo>
                    <a:cubicBezTo>
                      <a:pt x="33" y="47"/>
                      <a:pt x="67" y="33"/>
                      <a:pt x="96" y="16"/>
                    </a:cubicBezTo>
                    <a:cubicBezTo>
                      <a:pt x="105" y="12"/>
                      <a:pt x="97" y="0"/>
                      <a:pt x="89" y="4"/>
                    </a:cubicBezTo>
                    <a:cubicBezTo>
                      <a:pt x="55" y="19"/>
                      <a:pt x="22" y="32"/>
                      <a:pt x="2" y="66"/>
                    </a:cubicBezTo>
                    <a:cubicBezTo>
                      <a:pt x="0" y="70"/>
                      <a:pt x="5" y="74"/>
                      <a:pt x="9" y="7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8" name="Freeform 69"/>
              <p:cNvSpPr/>
              <p:nvPr/>
            </p:nvSpPr>
            <p:spPr bwMode="auto">
              <a:xfrm>
                <a:off x="4300538" y="1655763"/>
                <a:ext cx="87313" cy="47625"/>
              </a:xfrm>
              <a:custGeom>
                <a:avLst/>
                <a:gdLst>
                  <a:gd name="T0" fmla="*/ 7 w 84"/>
                  <a:gd name="T1" fmla="*/ 46 h 47"/>
                  <a:gd name="T2" fmla="*/ 80 w 84"/>
                  <a:gd name="T3" fmla="*/ 9 h 47"/>
                  <a:gd name="T4" fmla="*/ 77 w 84"/>
                  <a:gd name="T5" fmla="*/ 3 h 47"/>
                  <a:gd name="T6" fmla="*/ 5 w 84"/>
                  <a:gd name="T7" fmla="*/ 38 h 47"/>
                  <a:gd name="T8" fmla="*/ 7 w 84"/>
                  <a:gd name="T9" fmla="*/ 4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47">
                    <a:moveTo>
                      <a:pt x="7" y="46"/>
                    </a:moveTo>
                    <a:cubicBezTo>
                      <a:pt x="36" y="41"/>
                      <a:pt x="58" y="26"/>
                      <a:pt x="80" y="9"/>
                    </a:cubicBezTo>
                    <a:cubicBezTo>
                      <a:pt x="84" y="6"/>
                      <a:pt x="81" y="0"/>
                      <a:pt x="77" y="3"/>
                    </a:cubicBezTo>
                    <a:cubicBezTo>
                      <a:pt x="54" y="16"/>
                      <a:pt x="30" y="29"/>
                      <a:pt x="5" y="38"/>
                    </a:cubicBezTo>
                    <a:cubicBezTo>
                      <a:pt x="0" y="40"/>
                      <a:pt x="2" y="47"/>
                      <a:pt x="7" y="4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9" name="Freeform 70"/>
              <p:cNvSpPr/>
              <p:nvPr/>
            </p:nvSpPr>
            <p:spPr bwMode="auto">
              <a:xfrm>
                <a:off x="4451351" y="1609726"/>
                <a:ext cx="103188" cy="31750"/>
              </a:xfrm>
              <a:custGeom>
                <a:avLst/>
                <a:gdLst>
                  <a:gd name="T0" fmla="*/ 4 w 100"/>
                  <a:gd name="T1" fmla="*/ 25 h 31"/>
                  <a:gd name="T2" fmla="*/ 95 w 100"/>
                  <a:gd name="T3" fmla="*/ 11 h 31"/>
                  <a:gd name="T4" fmla="*/ 92 w 100"/>
                  <a:gd name="T5" fmla="*/ 1 h 31"/>
                  <a:gd name="T6" fmla="*/ 4 w 100"/>
                  <a:gd name="T7" fmla="*/ 17 h 31"/>
                  <a:gd name="T8" fmla="*/ 4 w 100"/>
                  <a:gd name="T9" fmla="*/ 2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31">
                    <a:moveTo>
                      <a:pt x="4" y="25"/>
                    </a:moveTo>
                    <a:cubicBezTo>
                      <a:pt x="34" y="31"/>
                      <a:pt x="67" y="23"/>
                      <a:pt x="95" y="11"/>
                    </a:cubicBezTo>
                    <a:cubicBezTo>
                      <a:pt x="100" y="9"/>
                      <a:pt x="97" y="0"/>
                      <a:pt x="92" y="1"/>
                    </a:cubicBezTo>
                    <a:cubicBezTo>
                      <a:pt x="63" y="3"/>
                      <a:pt x="32" y="9"/>
                      <a:pt x="4" y="17"/>
                    </a:cubicBezTo>
                    <a:cubicBezTo>
                      <a:pt x="0" y="18"/>
                      <a:pt x="0" y="24"/>
                      <a:pt x="4" y="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0" name="Freeform 71"/>
              <p:cNvSpPr/>
              <p:nvPr/>
            </p:nvSpPr>
            <p:spPr bwMode="auto">
              <a:xfrm>
                <a:off x="4638676" y="1628776"/>
                <a:ext cx="109538" cy="19050"/>
              </a:xfrm>
              <a:custGeom>
                <a:avLst/>
                <a:gdLst>
                  <a:gd name="T0" fmla="*/ 4 w 105"/>
                  <a:gd name="T1" fmla="*/ 13 h 18"/>
                  <a:gd name="T2" fmla="*/ 99 w 105"/>
                  <a:gd name="T3" fmla="*/ 14 h 18"/>
                  <a:gd name="T4" fmla="*/ 99 w 105"/>
                  <a:gd name="T5" fmla="*/ 4 h 18"/>
                  <a:gd name="T6" fmla="*/ 4 w 105"/>
                  <a:gd name="T7" fmla="*/ 5 h 18"/>
                  <a:gd name="T8" fmla="*/ 4 w 105"/>
                  <a:gd name="T9" fmla="*/ 13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18">
                    <a:moveTo>
                      <a:pt x="4" y="13"/>
                    </a:moveTo>
                    <a:cubicBezTo>
                      <a:pt x="35" y="18"/>
                      <a:pt x="67" y="17"/>
                      <a:pt x="99" y="14"/>
                    </a:cubicBezTo>
                    <a:cubicBezTo>
                      <a:pt x="105" y="13"/>
                      <a:pt x="105" y="5"/>
                      <a:pt x="99" y="4"/>
                    </a:cubicBezTo>
                    <a:cubicBezTo>
                      <a:pt x="67" y="1"/>
                      <a:pt x="35" y="0"/>
                      <a:pt x="4" y="5"/>
                    </a:cubicBezTo>
                    <a:cubicBezTo>
                      <a:pt x="0" y="6"/>
                      <a:pt x="0" y="12"/>
                      <a:pt x="4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1" name="Freeform 72"/>
              <p:cNvSpPr/>
              <p:nvPr/>
            </p:nvSpPr>
            <p:spPr bwMode="auto">
              <a:xfrm>
                <a:off x="4851401" y="1643063"/>
                <a:ext cx="68263" cy="30163"/>
              </a:xfrm>
              <a:custGeom>
                <a:avLst/>
                <a:gdLst>
                  <a:gd name="T0" fmla="*/ 2 w 65"/>
                  <a:gd name="T1" fmla="*/ 4 h 28"/>
                  <a:gd name="T2" fmla="*/ 59 w 65"/>
                  <a:gd name="T3" fmla="*/ 27 h 28"/>
                  <a:gd name="T4" fmla="*/ 62 w 65"/>
                  <a:gd name="T5" fmla="*/ 21 h 28"/>
                  <a:gd name="T6" fmla="*/ 3 w 65"/>
                  <a:gd name="T7" fmla="*/ 1 h 28"/>
                  <a:gd name="T8" fmla="*/ 2 w 65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28">
                    <a:moveTo>
                      <a:pt x="2" y="4"/>
                    </a:moveTo>
                    <a:cubicBezTo>
                      <a:pt x="19" y="15"/>
                      <a:pt x="40" y="22"/>
                      <a:pt x="59" y="27"/>
                    </a:cubicBezTo>
                    <a:cubicBezTo>
                      <a:pt x="63" y="28"/>
                      <a:pt x="65" y="23"/>
                      <a:pt x="62" y="21"/>
                    </a:cubicBezTo>
                    <a:cubicBezTo>
                      <a:pt x="43" y="13"/>
                      <a:pt x="23" y="7"/>
                      <a:pt x="3" y="1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2" name="Freeform 73"/>
              <p:cNvSpPr/>
              <p:nvPr/>
            </p:nvSpPr>
            <p:spPr bwMode="auto">
              <a:xfrm>
                <a:off x="5008563" y="1714501"/>
                <a:ext cx="71438" cy="33338"/>
              </a:xfrm>
              <a:custGeom>
                <a:avLst/>
                <a:gdLst>
                  <a:gd name="T0" fmla="*/ 3 w 68"/>
                  <a:gd name="T1" fmla="*/ 10 h 33"/>
                  <a:gd name="T2" fmla="*/ 59 w 68"/>
                  <a:gd name="T3" fmla="*/ 32 h 33"/>
                  <a:gd name="T4" fmla="*/ 64 w 68"/>
                  <a:gd name="T5" fmla="*/ 26 h 33"/>
                  <a:gd name="T6" fmla="*/ 3 w 68"/>
                  <a:gd name="T7" fmla="*/ 4 h 33"/>
                  <a:gd name="T8" fmla="*/ 3 w 68"/>
                  <a:gd name="T9" fmla="*/ 1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33">
                    <a:moveTo>
                      <a:pt x="3" y="10"/>
                    </a:moveTo>
                    <a:cubicBezTo>
                      <a:pt x="23" y="14"/>
                      <a:pt x="40" y="23"/>
                      <a:pt x="59" y="32"/>
                    </a:cubicBezTo>
                    <a:cubicBezTo>
                      <a:pt x="63" y="33"/>
                      <a:pt x="68" y="29"/>
                      <a:pt x="64" y="26"/>
                    </a:cubicBezTo>
                    <a:cubicBezTo>
                      <a:pt x="46" y="10"/>
                      <a:pt x="26" y="0"/>
                      <a:pt x="3" y="4"/>
                    </a:cubicBezTo>
                    <a:cubicBezTo>
                      <a:pt x="0" y="4"/>
                      <a:pt x="0" y="9"/>
                      <a:pt x="3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3" name="Freeform 74"/>
              <p:cNvSpPr/>
              <p:nvPr/>
            </p:nvSpPr>
            <p:spPr bwMode="auto">
              <a:xfrm>
                <a:off x="5149851" y="1784351"/>
                <a:ext cx="85725" cy="47625"/>
              </a:xfrm>
              <a:custGeom>
                <a:avLst/>
                <a:gdLst>
                  <a:gd name="T0" fmla="*/ 3 w 83"/>
                  <a:gd name="T1" fmla="*/ 6 h 46"/>
                  <a:gd name="T2" fmla="*/ 75 w 83"/>
                  <a:gd name="T3" fmla="*/ 43 h 46"/>
                  <a:gd name="T4" fmla="*/ 79 w 83"/>
                  <a:gd name="T5" fmla="*/ 37 h 46"/>
                  <a:gd name="T6" fmla="*/ 6 w 83"/>
                  <a:gd name="T7" fmla="*/ 1 h 46"/>
                  <a:gd name="T8" fmla="*/ 3 w 83"/>
                  <a:gd name="T9" fmla="*/ 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46">
                    <a:moveTo>
                      <a:pt x="3" y="6"/>
                    </a:moveTo>
                    <a:cubicBezTo>
                      <a:pt x="28" y="18"/>
                      <a:pt x="52" y="30"/>
                      <a:pt x="75" y="43"/>
                    </a:cubicBezTo>
                    <a:cubicBezTo>
                      <a:pt x="80" y="46"/>
                      <a:pt x="83" y="39"/>
                      <a:pt x="79" y="37"/>
                    </a:cubicBezTo>
                    <a:cubicBezTo>
                      <a:pt x="57" y="20"/>
                      <a:pt x="33" y="7"/>
                      <a:pt x="6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4" name="Freeform 75"/>
              <p:cNvSpPr/>
              <p:nvPr/>
            </p:nvSpPr>
            <p:spPr bwMode="auto">
              <a:xfrm>
                <a:off x="5305426" y="1847851"/>
                <a:ext cx="66675" cy="61913"/>
              </a:xfrm>
              <a:custGeom>
                <a:avLst/>
                <a:gdLst>
                  <a:gd name="T0" fmla="*/ 5 w 65"/>
                  <a:gd name="T1" fmla="*/ 12 h 59"/>
                  <a:gd name="T2" fmla="*/ 55 w 65"/>
                  <a:gd name="T3" fmla="*/ 55 h 59"/>
                  <a:gd name="T4" fmla="*/ 62 w 65"/>
                  <a:gd name="T5" fmla="*/ 49 h 59"/>
                  <a:gd name="T6" fmla="*/ 42 w 65"/>
                  <a:gd name="T7" fmla="*/ 23 h 59"/>
                  <a:gd name="T8" fmla="*/ 10 w 65"/>
                  <a:gd name="T9" fmla="*/ 4 h 59"/>
                  <a:gd name="T10" fmla="*/ 5 w 65"/>
                  <a:gd name="T11" fmla="*/ 1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5" h="59">
                    <a:moveTo>
                      <a:pt x="5" y="12"/>
                    </a:moveTo>
                    <a:cubicBezTo>
                      <a:pt x="23" y="25"/>
                      <a:pt x="42" y="37"/>
                      <a:pt x="55" y="55"/>
                    </a:cubicBezTo>
                    <a:cubicBezTo>
                      <a:pt x="58" y="59"/>
                      <a:pt x="65" y="53"/>
                      <a:pt x="62" y="49"/>
                    </a:cubicBezTo>
                    <a:cubicBezTo>
                      <a:pt x="57" y="39"/>
                      <a:pt x="50" y="31"/>
                      <a:pt x="42" y="23"/>
                    </a:cubicBezTo>
                    <a:cubicBezTo>
                      <a:pt x="33" y="15"/>
                      <a:pt x="21" y="9"/>
                      <a:pt x="10" y="4"/>
                    </a:cubicBezTo>
                    <a:cubicBezTo>
                      <a:pt x="5" y="0"/>
                      <a:pt x="0" y="8"/>
                      <a:pt x="5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5" name="Freeform 76"/>
              <p:cNvSpPr/>
              <p:nvPr/>
            </p:nvSpPr>
            <p:spPr bwMode="auto">
              <a:xfrm>
                <a:off x="5380038" y="1765301"/>
                <a:ext cx="30163" cy="87313"/>
              </a:xfrm>
              <a:custGeom>
                <a:avLst/>
                <a:gdLst>
                  <a:gd name="T0" fmla="*/ 10 w 28"/>
                  <a:gd name="T1" fmla="*/ 81 h 84"/>
                  <a:gd name="T2" fmla="*/ 27 w 28"/>
                  <a:gd name="T3" fmla="*/ 10 h 84"/>
                  <a:gd name="T4" fmla="*/ 17 w 28"/>
                  <a:gd name="T5" fmla="*/ 6 h 84"/>
                  <a:gd name="T6" fmla="*/ 4 w 28"/>
                  <a:gd name="T7" fmla="*/ 81 h 84"/>
                  <a:gd name="T8" fmla="*/ 10 w 28"/>
                  <a:gd name="T9" fmla="*/ 81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84">
                    <a:moveTo>
                      <a:pt x="10" y="81"/>
                    </a:moveTo>
                    <a:cubicBezTo>
                      <a:pt x="15" y="57"/>
                      <a:pt x="22" y="34"/>
                      <a:pt x="27" y="10"/>
                    </a:cubicBezTo>
                    <a:cubicBezTo>
                      <a:pt x="28" y="4"/>
                      <a:pt x="20" y="0"/>
                      <a:pt x="17" y="6"/>
                    </a:cubicBezTo>
                    <a:cubicBezTo>
                      <a:pt x="6" y="29"/>
                      <a:pt x="0" y="55"/>
                      <a:pt x="4" y="81"/>
                    </a:cubicBezTo>
                    <a:cubicBezTo>
                      <a:pt x="5" y="84"/>
                      <a:pt x="10" y="84"/>
                      <a:pt x="10" y="8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6" name="Freeform 77"/>
              <p:cNvSpPr/>
              <p:nvPr/>
            </p:nvSpPr>
            <p:spPr bwMode="auto">
              <a:xfrm>
                <a:off x="5451476" y="1625601"/>
                <a:ext cx="39688" cy="63500"/>
              </a:xfrm>
              <a:custGeom>
                <a:avLst/>
                <a:gdLst>
                  <a:gd name="T0" fmla="*/ 7 w 39"/>
                  <a:gd name="T1" fmla="*/ 58 h 62"/>
                  <a:gd name="T2" fmla="*/ 38 w 39"/>
                  <a:gd name="T3" fmla="*/ 7 h 62"/>
                  <a:gd name="T4" fmla="*/ 29 w 39"/>
                  <a:gd name="T5" fmla="*/ 3 h 62"/>
                  <a:gd name="T6" fmla="*/ 13 w 39"/>
                  <a:gd name="T7" fmla="*/ 25 h 62"/>
                  <a:gd name="T8" fmla="*/ 1 w 39"/>
                  <a:gd name="T9" fmla="*/ 56 h 62"/>
                  <a:gd name="T10" fmla="*/ 7 w 39"/>
                  <a:gd name="T11" fmla="*/ 58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" h="62">
                    <a:moveTo>
                      <a:pt x="7" y="58"/>
                    </a:moveTo>
                    <a:cubicBezTo>
                      <a:pt x="16" y="40"/>
                      <a:pt x="30" y="26"/>
                      <a:pt x="38" y="7"/>
                    </a:cubicBezTo>
                    <a:cubicBezTo>
                      <a:pt x="39" y="2"/>
                      <a:pt x="32" y="0"/>
                      <a:pt x="29" y="3"/>
                    </a:cubicBezTo>
                    <a:cubicBezTo>
                      <a:pt x="24" y="11"/>
                      <a:pt x="18" y="18"/>
                      <a:pt x="13" y="25"/>
                    </a:cubicBezTo>
                    <a:cubicBezTo>
                      <a:pt x="7" y="34"/>
                      <a:pt x="4" y="45"/>
                      <a:pt x="1" y="56"/>
                    </a:cubicBezTo>
                    <a:cubicBezTo>
                      <a:pt x="0" y="59"/>
                      <a:pt x="5" y="62"/>
                      <a:pt x="7" y="5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7" name="Freeform 78"/>
              <p:cNvSpPr/>
              <p:nvPr/>
            </p:nvSpPr>
            <p:spPr bwMode="auto">
              <a:xfrm>
                <a:off x="5540376" y="1449388"/>
                <a:ext cx="88900" cy="112713"/>
              </a:xfrm>
              <a:custGeom>
                <a:avLst/>
                <a:gdLst>
                  <a:gd name="T0" fmla="*/ 8 w 86"/>
                  <a:gd name="T1" fmla="*/ 105 h 108"/>
                  <a:gd name="T2" fmla="*/ 81 w 86"/>
                  <a:gd name="T3" fmla="*/ 12 h 108"/>
                  <a:gd name="T4" fmla="*/ 75 w 86"/>
                  <a:gd name="T5" fmla="*/ 4 h 108"/>
                  <a:gd name="T6" fmla="*/ 1 w 86"/>
                  <a:gd name="T7" fmla="*/ 101 h 108"/>
                  <a:gd name="T8" fmla="*/ 8 w 86"/>
                  <a:gd name="T9" fmla="*/ 105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108">
                    <a:moveTo>
                      <a:pt x="8" y="105"/>
                    </a:moveTo>
                    <a:cubicBezTo>
                      <a:pt x="34" y="75"/>
                      <a:pt x="53" y="41"/>
                      <a:pt x="81" y="12"/>
                    </a:cubicBezTo>
                    <a:cubicBezTo>
                      <a:pt x="86" y="8"/>
                      <a:pt x="80" y="0"/>
                      <a:pt x="75" y="4"/>
                    </a:cubicBezTo>
                    <a:cubicBezTo>
                      <a:pt x="39" y="25"/>
                      <a:pt x="16" y="63"/>
                      <a:pt x="1" y="101"/>
                    </a:cubicBezTo>
                    <a:cubicBezTo>
                      <a:pt x="0" y="105"/>
                      <a:pt x="5" y="108"/>
                      <a:pt x="8" y="10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8" name="Freeform 79"/>
              <p:cNvSpPr/>
              <p:nvPr/>
            </p:nvSpPr>
            <p:spPr bwMode="auto">
              <a:xfrm>
                <a:off x="5675313" y="1382713"/>
                <a:ext cx="88900" cy="57150"/>
              </a:xfrm>
              <a:custGeom>
                <a:avLst/>
                <a:gdLst>
                  <a:gd name="T0" fmla="*/ 7 w 86"/>
                  <a:gd name="T1" fmla="*/ 53 h 55"/>
                  <a:gd name="T2" fmla="*/ 79 w 86"/>
                  <a:gd name="T3" fmla="*/ 13 h 55"/>
                  <a:gd name="T4" fmla="*/ 76 w 86"/>
                  <a:gd name="T5" fmla="*/ 2 h 55"/>
                  <a:gd name="T6" fmla="*/ 3 w 86"/>
                  <a:gd name="T7" fmla="*/ 48 h 55"/>
                  <a:gd name="T8" fmla="*/ 7 w 86"/>
                  <a:gd name="T9" fmla="*/ 53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55">
                    <a:moveTo>
                      <a:pt x="7" y="53"/>
                    </a:moveTo>
                    <a:cubicBezTo>
                      <a:pt x="32" y="43"/>
                      <a:pt x="53" y="22"/>
                      <a:pt x="79" y="13"/>
                    </a:cubicBezTo>
                    <a:cubicBezTo>
                      <a:pt x="86" y="10"/>
                      <a:pt x="83" y="0"/>
                      <a:pt x="76" y="2"/>
                    </a:cubicBezTo>
                    <a:cubicBezTo>
                      <a:pt x="46" y="8"/>
                      <a:pt x="24" y="27"/>
                      <a:pt x="3" y="48"/>
                    </a:cubicBezTo>
                    <a:cubicBezTo>
                      <a:pt x="0" y="51"/>
                      <a:pt x="4" y="55"/>
                      <a:pt x="7" y="5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9" name="Freeform 80"/>
              <p:cNvSpPr/>
              <p:nvPr/>
            </p:nvSpPr>
            <p:spPr bwMode="auto">
              <a:xfrm>
                <a:off x="5895976" y="1304926"/>
                <a:ext cx="57150" cy="28575"/>
              </a:xfrm>
              <a:custGeom>
                <a:avLst/>
                <a:gdLst>
                  <a:gd name="T0" fmla="*/ 4 w 56"/>
                  <a:gd name="T1" fmla="*/ 26 h 27"/>
                  <a:gd name="T2" fmla="*/ 55 w 56"/>
                  <a:gd name="T3" fmla="*/ 4 h 27"/>
                  <a:gd name="T4" fmla="*/ 53 w 56"/>
                  <a:gd name="T5" fmla="*/ 2 h 27"/>
                  <a:gd name="T6" fmla="*/ 2 w 56"/>
                  <a:gd name="T7" fmla="*/ 23 h 27"/>
                  <a:gd name="T8" fmla="*/ 4 w 56"/>
                  <a:gd name="T9" fmla="*/ 2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7">
                    <a:moveTo>
                      <a:pt x="4" y="26"/>
                    </a:moveTo>
                    <a:cubicBezTo>
                      <a:pt x="21" y="18"/>
                      <a:pt x="41" y="18"/>
                      <a:pt x="55" y="4"/>
                    </a:cubicBezTo>
                    <a:cubicBezTo>
                      <a:pt x="56" y="2"/>
                      <a:pt x="54" y="0"/>
                      <a:pt x="53" y="2"/>
                    </a:cubicBezTo>
                    <a:cubicBezTo>
                      <a:pt x="38" y="14"/>
                      <a:pt x="19" y="15"/>
                      <a:pt x="2" y="23"/>
                    </a:cubicBezTo>
                    <a:cubicBezTo>
                      <a:pt x="0" y="24"/>
                      <a:pt x="2" y="27"/>
                      <a:pt x="4" y="2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0" name="Freeform 81"/>
              <p:cNvSpPr/>
              <p:nvPr/>
            </p:nvSpPr>
            <p:spPr bwMode="auto">
              <a:xfrm>
                <a:off x="6059488" y="1247776"/>
                <a:ext cx="125413" cy="41275"/>
              </a:xfrm>
              <a:custGeom>
                <a:avLst/>
                <a:gdLst>
                  <a:gd name="T0" fmla="*/ 6 w 121"/>
                  <a:gd name="T1" fmla="*/ 38 h 40"/>
                  <a:gd name="T2" fmla="*/ 115 w 121"/>
                  <a:gd name="T3" fmla="*/ 13 h 40"/>
                  <a:gd name="T4" fmla="*/ 113 w 121"/>
                  <a:gd name="T5" fmla="*/ 0 h 40"/>
                  <a:gd name="T6" fmla="*/ 3 w 121"/>
                  <a:gd name="T7" fmla="*/ 34 h 40"/>
                  <a:gd name="T8" fmla="*/ 6 w 121"/>
                  <a:gd name="T9" fmla="*/ 38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" h="40">
                    <a:moveTo>
                      <a:pt x="6" y="38"/>
                    </a:moveTo>
                    <a:cubicBezTo>
                      <a:pt x="40" y="23"/>
                      <a:pt x="79" y="25"/>
                      <a:pt x="115" y="13"/>
                    </a:cubicBezTo>
                    <a:cubicBezTo>
                      <a:pt x="121" y="11"/>
                      <a:pt x="121" y="0"/>
                      <a:pt x="113" y="0"/>
                    </a:cubicBezTo>
                    <a:cubicBezTo>
                      <a:pt x="72" y="3"/>
                      <a:pt x="37" y="11"/>
                      <a:pt x="3" y="34"/>
                    </a:cubicBezTo>
                    <a:cubicBezTo>
                      <a:pt x="0" y="36"/>
                      <a:pt x="3" y="40"/>
                      <a:pt x="6" y="3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1" name="Freeform 82"/>
              <p:cNvSpPr/>
              <p:nvPr/>
            </p:nvSpPr>
            <p:spPr bwMode="auto">
              <a:xfrm>
                <a:off x="6319838" y="1225551"/>
                <a:ext cx="120650" cy="30163"/>
              </a:xfrm>
              <a:custGeom>
                <a:avLst/>
                <a:gdLst>
                  <a:gd name="T0" fmla="*/ 8 w 116"/>
                  <a:gd name="T1" fmla="*/ 25 h 28"/>
                  <a:gd name="T2" fmla="*/ 108 w 116"/>
                  <a:gd name="T3" fmla="*/ 27 h 28"/>
                  <a:gd name="T4" fmla="*/ 110 w 116"/>
                  <a:gd name="T5" fmla="*/ 15 h 28"/>
                  <a:gd name="T6" fmla="*/ 4 w 116"/>
                  <a:gd name="T7" fmla="*/ 17 h 28"/>
                  <a:gd name="T8" fmla="*/ 8 w 116"/>
                  <a:gd name="T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28">
                    <a:moveTo>
                      <a:pt x="8" y="25"/>
                    </a:moveTo>
                    <a:cubicBezTo>
                      <a:pt x="41" y="16"/>
                      <a:pt x="74" y="23"/>
                      <a:pt x="108" y="27"/>
                    </a:cubicBezTo>
                    <a:cubicBezTo>
                      <a:pt x="115" y="28"/>
                      <a:pt x="116" y="17"/>
                      <a:pt x="110" y="15"/>
                    </a:cubicBezTo>
                    <a:cubicBezTo>
                      <a:pt x="72" y="4"/>
                      <a:pt x="40" y="0"/>
                      <a:pt x="4" y="17"/>
                    </a:cubicBezTo>
                    <a:cubicBezTo>
                      <a:pt x="0" y="19"/>
                      <a:pt x="3" y="26"/>
                      <a:pt x="8" y="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2" name="Freeform 83"/>
              <p:cNvSpPr/>
              <p:nvPr/>
            </p:nvSpPr>
            <p:spPr bwMode="auto">
              <a:xfrm>
                <a:off x="6584951" y="1241426"/>
                <a:ext cx="109538" cy="19050"/>
              </a:xfrm>
              <a:custGeom>
                <a:avLst/>
                <a:gdLst>
                  <a:gd name="T0" fmla="*/ 5 w 106"/>
                  <a:gd name="T1" fmla="*/ 9 h 18"/>
                  <a:gd name="T2" fmla="*/ 98 w 106"/>
                  <a:gd name="T3" fmla="*/ 17 h 18"/>
                  <a:gd name="T4" fmla="*/ 100 w 106"/>
                  <a:gd name="T5" fmla="*/ 9 h 18"/>
                  <a:gd name="T6" fmla="*/ 5 w 106"/>
                  <a:gd name="T7" fmla="*/ 2 h 18"/>
                  <a:gd name="T8" fmla="*/ 5 w 106"/>
                  <a:gd name="T9" fmla="*/ 9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" h="18">
                    <a:moveTo>
                      <a:pt x="5" y="9"/>
                    </a:moveTo>
                    <a:cubicBezTo>
                      <a:pt x="35" y="11"/>
                      <a:pt x="68" y="12"/>
                      <a:pt x="98" y="17"/>
                    </a:cubicBezTo>
                    <a:cubicBezTo>
                      <a:pt x="103" y="18"/>
                      <a:pt x="106" y="10"/>
                      <a:pt x="100" y="9"/>
                    </a:cubicBezTo>
                    <a:cubicBezTo>
                      <a:pt x="68" y="0"/>
                      <a:pt x="38" y="1"/>
                      <a:pt x="5" y="2"/>
                    </a:cubicBezTo>
                    <a:cubicBezTo>
                      <a:pt x="0" y="2"/>
                      <a:pt x="0" y="9"/>
                      <a:pt x="5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3" name="Freeform 84"/>
              <p:cNvSpPr/>
              <p:nvPr/>
            </p:nvSpPr>
            <p:spPr bwMode="auto">
              <a:xfrm>
                <a:off x="6799263" y="1285876"/>
                <a:ext cx="117475" cy="47625"/>
              </a:xfrm>
              <a:custGeom>
                <a:avLst/>
                <a:gdLst>
                  <a:gd name="T0" fmla="*/ 5 w 112"/>
                  <a:gd name="T1" fmla="*/ 11 h 45"/>
                  <a:gd name="T2" fmla="*/ 100 w 112"/>
                  <a:gd name="T3" fmla="*/ 42 h 45"/>
                  <a:gd name="T4" fmla="*/ 105 w 112"/>
                  <a:gd name="T5" fmla="*/ 29 h 45"/>
                  <a:gd name="T6" fmla="*/ 8 w 112"/>
                  <a:gd name="T7" fmla="*/ 1 h 45"/>
                  <a:gd name="T8" fmla="*/ 5 w 112"/>
                  <a:gd name="T9" fmla="*/ 11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2" h="45">
                    <a:moveTo>
                      <a:pt x="5" y="11"/>
                    </a:moveTo>
                    <a:cubicBezTo>
                      <a:pt x="35" y="25"/>
                      <a:pt x="69" y="29"/>
                      <a:pt x="100" y="42"/>
                    </a:cubicBezTo>
                    <a:cubicBezTo>
                      <a:pt x="107" y="45"/>
                      <a:pt x="112" y="33"/>
                      <a:pt x="105" y="29"/>
                    </a:cubicBezTo>
                    <a:cubicBezTo>
                      <a:pt x="76" y="13"/>
                      <a:pt x="41" y="2"/>
                      <a:pt x="8" y="1"/>
                    </a:cubicBezTo>
                    <a:cubicBezTo>
                      <a:pt x="2" y="0"/>
                      <a:pt x="0" y="9"/>
                      <a:pt x="5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4" name="Freeform 85"/>
              <p:cNvSpPr/>
              <p:nvPr/>
            </p:nvSpPr>
            <p:spPr bwMode="auto">
              <a:xfrm>
                <a:off x="6962776" y="1343026"/>
                <a:ext cx="122238" cy="44450"/>
              </a:xfrm>
              <a:custGeom>
                <a:avLst/>
                <a:gdLst>
                  <a:gd name="T0" fmla="*/ 3 w 117"/>
                  <a:gd name="T1" fmla="*/ 4 h 43"/>
                  <a:gd name="T2" fmla="*/ 109 w 117"/>
                  <a:gd name="T3" fmla="*/ 41 h 43"/>
                  <a:gd name="T4" fmla="*/ 113 w 117"/>
                  <a:gd name="T5" fmla="*/ 35 h 43"/>
                  <a:gd name="T6" fmla="*/ 3 w 117"/>
                  <a:gd name="T7" fmla="*/ 0 h 43"/>
                  <a:gd name="T8" fmla="*/ 3 w 117"/>
                  <a:gd name="T9" fmla="*/ 4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43">
                    <a:moveTo>
                      <a:pt x="3" y="4"/>
                    </a:moveTo>
                    <a:cubicBezTo>
                      <a:pt x="41" y="6"/>
                      <a:pt x="76" y="23"/>
                      <a:pt x="109" y="41"/>
                    </a:cubicBezTo>
                    <a:cubicBezTo>
                      <a:pt x="113" y="43"/>
                      <a:pt x="117" y="37"/>
                      <a:pt x="113" y="35"/>
                    </a:cubicBezTo>
                    <a:cubicBezTo>
                      <a:pt x="79" y="13"/>
                      <a:pt x="43" y="0"/>
                      <a:pt x="3" y="0"/>
                    </a:cubicBezTo>
                    <a:cubicBezTo>
                      <a:pt x="0" y="0"/>
                      <a:pt x="0" y="4"/>
                      <a:pt x="3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5" name="Freeform 86"/>
              <p:cNvSpPr/>
              <p:nvPr/>
            </p:nvSpPr>
            <p:spPr bwMode="auto">
              <a:xfrm>
                <a:off x="7148513" y="1409701"/>
                <a:ext cx="104775" cy="49213"/>
              </a:xfrm>
              <a:custGeom>
                <a:avLst/>
                <a:gdLst>
                  <a:gd name="T0" fmla="*/ 3 w 101"/>
                  <a:gd name="T1" fmla="*/ 6 h 47"/>
                  <a:gd name="T2" fmla="*/ 90 w 101"/>
                  <a:gd name="T3" fmla="*/ 45 h 47"/>
                  <a:gd name="T4" fmla="*/ 96 w 101"/>
                  <a:gd name="T5" fmla="*/ 35 h 47"/>
                  <a:gd name="T6" fmla="*/ 4 w 101"/>
                  <a:gd name="T7" fmla="*/ 0 h 47"/>
                  <a:gd name="T8" fmla="*/ 3 w 101"/>
                  <a:gd name="T9" fmla="*/ 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47">
                    <a:moveTo>
                      <a:pt x="3" y="6"/>
                    </a:moveTo>
                    <a:cubicBezTo>
                      <a:pt x="31" y="18"/>
                      <a:pt x="59" y="37"/>
                      <a:pt x="90" y="45"/>
                    </a:cubicBezTo>
                    <a:cubicBezTo>
                      <a:pt x="95" y="47"/>
                      <a:pt x="101" y="39"/>
                      <a:pt x="96" y="35"/>
                    </a:cubicBezTo>
                    <a:cubicBezTo>
                      <a:pt x="70" y="15"/>
                      <a:pt x="36" y="3"/>
                      <a:pt x="4" y="0"/>
                    </a:cubicBezTo>
                    <a:cubicBezTo>
                      <a:pt x="1" y="0"/>
                      <a:pt x="0" y="4"/>
                      <a:pt x="3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6" name="Freeform 87"/>
              <p:cNvSpPr/>
              <p:nvPr/>
            </p:nvSpPr>
            <p:spPr bwMode="auto">
              <a:xfrm>
                <a:off x="7273926" y="1504951"/>
                <a:ext cx="114300" cy="74613"/>
              </a:xfrm>
              <a:custGeom>
                <a:avLst/>
                <a:gdLst>
                  <a:gd name="T0" fmla="*/ 6 w 110"/>
                  <a:gd name="T1" fmla="*/ 10 h 71"/>
                  <a:gd name="T2" fmla="*/ 55 w 110"/>
                  <a:gd name="T3" fmla="*/ 40 h 71"/>
                  <a:gd name="T4" fmla="*/ 99 w 110"/>
                  <a:gd name="T5" fmla="*/ 67 h 71"/>
                  <a:gd name="T6" fmla="*/ 104 w 110"/>
                  <a:gd name="T7" fmla="*/ 58 h 71"/>
                  <a:gd name="T8" fmla="*/ 9 w 110"/>
                  <a:gd name="T9" fmla="*/ 0 h 71"/>
                  <a:gd name="T10" fmla="*/ 6 w 110"/>
                  <a:gd name="T11" fmla="*/ 1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" h="71">
                    <a:moveTo>
                      <a:pt x="6" y="10"/>
                    </a:moveTo>
                    <a:cubicBezTo>
                      <a:pt x="24" y="16"/>
                      <a:pt x="41" y="28"/>
                      <a:pt x="55" y="40"/>
                    </a:cubicBezTo>
                    <a:cubicBezTo>
                      <a:pt x="69" y="51"/>
                      <a:pt x="83" y="59"/>
                      <a:pt x="99" y="67"/>
                    </a:cubicBezTo>
                    <a:cubicBezTo>
                      <a:pt x="105" y="71"/>
                      <a:pt x="110" y="62"/>
                      <a:pt x="104" y="58"/>
                    </a:cubicBezTo>
                    <a:cubicBezTo>
                      <a:pt x="73" y="35"/>
                      <a:pt x="49" y="6"/>
                      <a:pt x="9" y="0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7" name="Freeform 88"/>
              <p:cNvSpPr/>
              <p:nvPr/>
            </p:nvSpPr>
            <p:spPr bwMode="auto">
              <a:xfrm>
                <a:off x="7424738" y="1631951"/>
                <a:ext cx="88900" cy="96838"/>
              </a:xfrm>
              <a:custGeom>
                <a:avLst/>
                <a:gdLst>
                  <a:gd name="T0" fmla="*/ 3 w 85"/>
                  <a:gd name="T1" fmla="*/ 9 h 93"/>
                  <a:gd name="T2" fmla="*/ 75 w 85"/>
                  <a:gd name="T3" fmla="*/ 89 h 93"/>
                  <a:gd name="T4" fmla="*/ 83 w 85"/>
                  <a:gd name="T5" fmla="*/ 83 h 93"/>
                  <a:gd name="T6" fmla="*/ 8 w 85"/>
                  <a:gd name="T7" fmla="*/ 2 h 93"/>
                  <a:gd name="T8" fmla="*/ 3 w 85"/>
                  <a:gd name="T9" fmla="*/ 9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93">
                    <a:moveTo>
                      <a:pt x="3" y="9"/>
                    </a:moveTo>
                    <a:cubicBezTo>
                      <a:pt x="28" y="35"/>
                      <a:pt x="50" y="63"/>
                      <a:pt x="75" y="89"/>
                    </a:cubicBezTo>
                    <a:cubicBezTo>
                      <a:pt x="79" y="93"/>
                      <a:pt x="85" y="88"/>
                      <a:pt x="83" y="83"/>
                    </a:cubicBezTo>
                    <a:cubicBezTo>
                      <a:pt x="64" y="52"/>
                      <a:pt x="41" y="20"/>
                      <a:pt x="8" y="2"/>
                    </a:cubicBezTo>
                    <a:cubicBezTo>
                      <a:pt x="4" y="0"/>
                      <a:pt x="0" y="5"/>
                      <a:pt x="3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8" name="Freeform 89"/>
              <p:cNvSpPr/>
              <p:nvPr/>
            </p:nvSpPr>
            <p:spPr bwMode="auto">
              <a:xfrm>
                <a:off x="7540626" y="1792288"/>
                <a:ext cx="53975" cy="84138"/>
              </a:xfrm>
              <a:custGeom>
                <a:avLst/>
                <a:gdLst>
                  <a:gd name="T0" fmla="*/ 2 w 52"/>
                  <a:gd name="T1" fmla="*/ 4 h 81"/>
                  <a:gd name="T2" fmla="*/ 22 w 52"/>
                  <a:gd name="T3" fmla="*/ 44 h 81"/>
                  <a:gd name="T4" fmla="*/ 45 w 52"/>
                  <a:gd name="T5" fmla="*/ 78 h 81"/>
                  <a:gd name="T6" fmla="*/ 50 w 52"/>
                  <a:gd name="T7" fmla="*/ 74 h 81"/>
                  <a:gd name="T8" fmla="*/ 32 w 52"/>
                  <a:gd name="T9" fmla="*/ 39 h 81"/>
                  <a:gd name="T10" fmla="*/ 6 w 52"/>
                  <a:gd name="T11" fmla="*/ 2 h 81"/>
                  <a:gd name="T12" fmla="*/ 2 w 52"/>
                  <a:gd name="T13" fmla="*/ 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81">
                    <a:moveTo>
                      <a:pt x="2" y="4"/>
                    </a:moveTo>
                    <a:cubicBezTo>
                      <a:pt x="9" y="17"/>
                      <a:pt x="15" y="31"/>
                      <a:pt x="22" y="44"/>
                    </a:cubicBezTo>
                    <a:cubicBezTo>
                      <a:pt x="29" y="56"/>
                      <a:pt x="36" y="67"/>
                      <a:pt x="45" y="78"/>
                    </a:cubicBezTo>
                    <a:cubicBezTo>
                      <a:pt x="47" y="81"/>
                      <a:pt x="52" y="77"/>
                      <a:pt x="50" y="74"/>
                    </a:cubicBezTo>
                    <a:cubicBezTo>
                      <a:pt x="44" y="62"/>
                      <a:pt x="38" y="50"/>
                      <a:pt x="32" y="39"/>
                    </a:cubicBezTo>
                    <a:cubicBezTo>
                      <a:pt x="24" y="25"/>
                      <a:pt x="14" y="14"/>
                      <a:pt x="6" y="2"/>
                    </a:cubicBezTo>
                    <a:cubicBezTo>
                      <a:pt x="4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9" name="Freeform 90"/>
              <p:cNvSpPr/>
              <p:nvPr/>
            </p:nvSpPr>
            <p:spPr bwMode="auto">
              <a:xfrm>
                <a:off x="7627938" y="1963738"/>
                <a:ext cx="57150" cy="109538"/>
              </a:xfrm>
              <a:custGeom>
                <a:avLst/>
                <a:gdLst>
                  <a:gd name="T0" fmla="*/ 2 w 55"/>
                  <a:gd name="T1" fmla="*/ 6 h 106"/>
                  <a:gd name="T2" fmla="*/ 45 w 55"/>
                  <a:gd name="T3" fmla="*/ 102 h 106"/>
                  <a:gd name="T4" fmla="*/ 53 w 55"/>
                  <a:gd name="T5" fmla="*/ 98 h 106"/>
                  <a:gd name="T6" fmla="*/ 9 w 55"/>
                  <a:gd name="T7" fmla="*/ 3 h 106"/>
                  <a:gd name="T8" fmla="*/ 2 w 55"/>
                  <a:gd name="T9" fmla="*/ 6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06">
                    <a:moveTo>
                      <a:pt x="2" y="6"/>
                    </a:moveTo>
                    <a:cubicBezTo>
                      <a:pt x="14" y="39"/>
                      <a:pt x="30" y="70"/>
                      <a:pt x="45" y="102"/>
                    </a:cubicBezTo>
                    <a:cubicBezTo>
                      <a:pt x="47" y="106"/>
                      <a:pt x="55" y="103"/>
                      <a:pt x="53" y="98"/>
                    </a:cubicBezTo>
                    <a:cubicBezTo>
                      <a:pt x="42" y="65"/>
                      <a:pt x="28" y="33"/>
                      <a:pt x="9" y="3"/>
                    </a:cubicBezTo>
                    <a:cubicBezTo>
                      <a:pt x="7" y="0"/>
                      <a:pt x="0" y="2"/>
                      <a:pt x="2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90" name="Freeform 91"/>
              <p:cNvSpPr/>
              <p:nvPr/>
            </p:nvSpPr>
            <p:spPr bwMode="auto">
              <a:xfrm>
                <a:off x="7700963" y="2119313"/>
                <a:ext cx="49213" cy="73025"/>
              </a:xfrm>
              <a:custGeom>
                <a:avLst/>
                <a:gdLst>
                  <a:gd name="T0" fmla="*/ 2 w 47"/>
                  <a:gd name="T1" fmla="*/ 9 h 70"/>
                  <a:gd name="T2" fmla="*/ 32 w 47"/>
                  <a:gd name="T3" fmla="*/ 63 h 70"/>
                  <a:gd name="T4" fmla="*/ 43 w 47"/>
                  <a:gd name="T5" fmla="*/ 54 h 70"/>
                  <a:gd name="T6" fmla="*/ 13 w 47"/>
                  <a:gd name="T7" fmla="*/ 4 h 70"/>
                  <a:gd name="T8" fmla="*/ 2 w 47"/>
                  <a:gd name="T9" fmla="*/ 9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70">
                    <a:moveTo>
                      <a:pt x="2" y="9"/>
                    </a:moveTo>
                    <a:cubicBezTo>
                      <a:pt x="9" y="29"/>
                      <a:pt x="18" y="47"/>
                      <a:pt x="32" y="63"/>
                    </a:cubicBezTo>
                    <a:cubicBezTo>
                      <a:pt x="37" y="70"/>
                      <a:pt x="47" y="61"/>
                      <a:pt x="43" y="54"/>
                    </a:cubicBezTo>
                    <a:cubicBezTo>
                      <a:pt x="34" y="37"/>
                      <a:pt x="24" y="20"/>
                      <a:pt x="13" y="4"/>
                    </a:cubicBezTo>
                    <a:cubicBezTo>
                      <a:pt x="9" y="0"/>
                      <a:pt x="0" y="2"/>
                      <a:pt x="2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91" name="Freeform 92"/>
              <p:cNvSpPr/>
              <p:nvPr/>
            </p:nvSpPr>
            <p:spPr bwMode="auto">
              <a:xfrm>
                <a:off x="8164513" y="3827463"/>
                <a:ext cx="123825" cy="60325"/>
              </a:xfrm>
              <a:custGeom>
                <a:avLst/>
                <a:gdLst>
                  <a:gd name="T0" fmla="*/ 1 w 118"/>
                  <a:gd name="T1" fmla="*/ 59 h 59"/>
                  <a:gd name="T2" fmla="*/ 115 w 118"/>
                  <a:gd name="T3" fmla="*/ 6 h 59"/>
                  <a:gd name="T4" fmla="*/ 112 w 118"/>
                  <a:gd name="T5" fmla="*/ 0 h 59"/>
                  <a:gd name="T6" fmla="*/ 0 w 118"/>
                  <a:gd name="T7" fmla="*/ 58 h 59"/>
                  <a:gd name="T8" fmla="*/ 1 w 118"/>
                  <a:gd name="T9" fmla="*/ 5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59">
                    <a:moveTo>
                      <a:pt x="1" y="59"/>
                    </a:moveTo>
                    <a:cubicBezTo>
                      <a:pt x="41" y="56"/>
                      <a:pt x="81" y="26"/>
                      <a:pt x="115" y="6"/>
                    </a:cubicBezTo>
                    <a:cubicBezTo>
                      <a:pt x="118" y="4"/>
                      <a:pt x="116" y="0"/>
                      <a:pt x="112" y="0"/>
                    </a:cubicBezTo>
                    <a:cubicBezTo>
                      <a:pt x="73" y="9"/>
                      <a:pt x="33" y="35"/>
                      <a:pt x="0" y="58"/>
                    </a:cubicBezTo>
                    <a:cubicBezTo>
                      <a:pt x="0" y="58"/>
                      <a:pt x="0" y="59"/>
                      <a:pt x="1" y="5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</p:grpSp>
      </p:grpSp>
      <p:grpSp>
        <p:nvGrpSpPr>
          <p:cNvPr id="92" name="组合 91"/>
          <p:cNvGrpSpPr/>
          <p:nvPr/>
        </p:nvGrpSpPr>
        <p:grpSpPr>
          <a:xfrm>
            <a:off x="994820" y="610692"/>
            <a:ext cx="5886671" cy="625183"/>
            <a:chOff x="994820" y="496392"/>
            <a:chExt cx="5886671" cy="625183"/>
          </a:xfrm>
        </p:grpSpPr>
        <p:grpSp>
          <p:nvGrpSpPr>
            <p:cNvPr id="93" name="组合 92"/>
            <p:cNvGrpSpPr/>
            <p:nvPr/>
          </p:nvGrpSpPr>
          <p:grpSpPr>
            <a:xfrm>
              <a:off x="994820" y="626210"/>
              <a:ext cx="5886671" cy="495365"/>
              <a:chOff x="3532280" y="5381090"/>
              <a:chExt cx="5886671" cy="495365"/>
            </a:xfrm>
          </p:grpSpPr>
          <p:sp>
            <p:nvSpPr>
              <p:cNvPr id="95" name="Freeform 34"/>
              <p:cNvSpPr>
                <a:spLocks noEditPoints="1"/>
              </p:cNvSpPr>
              <p:nvPr/>
            </p:nvSpPr>
            <p:spPr bwMode="auto">
              <a:xfrm>
                <a:off x="8625557" y="5381090"/>
                <a:ext cx="793394" cy="459363"/>
              </a:xfrm>
              <a:custGeom>
                <a:avLst/>
                <a:gdLst>
                  <a:gd name="T0" fmla="*/ 97 w 97"/>
                  <a:gd name="T1" fmla="*/ 16 h 63"/>
                  <a:gd name="T2" fmla="*/ 90 w 97"/>
                  <a:gd name="T3" fmla="*/ 22 h 63"/>
                  <a:gd name="T4" fmla="*/ 75 w 97"/>
                  <a:gd name="T5" fmla="*/ 33 h 63"/>
                  <a:gd name="T6" fmla="*/ 46 w 97"/>
                  <a:gd name="T7" fmla="*/ 51 h 63"/>
                  <a:gd name="T8" fmla="*/ 29 w 97"/>
                  <a:gd name="T9" fmla="*/ 63 h 63"/>
                  <a:gd name="T10" fmla="*/ 26 w 97"/>
                  <a:gd name="T11" fmla="*/ 62 h 63"/>
                  <a:gd name="T12" fmla="*/ 16 w 97"/>
                  <a:gd name="T13" fmla="*/ 47 h 63"/>
                  <a:gd name="T14" fmla="*/ 2 w 97"/>
                  <a:gd name="T15" fmla="*/ 48 h 63"/>
                  <a:gd name="T16" fmla="*/ 10 w 97"/>
                  <a:gd name="T17" fmla="*/ 28 h 63"/>
                  <a:gd name="T18" fmla="*/ 10 w 97"/>
                  <a:gd name="T19" fmla="*/ 26 h 63"/>
                  <a:gd name="T20" fmla="*/ 18 w 97"/>
                  <a:gd name="T21" fmla="*/ 0 h 63"/>
                  <a:gd name="T22" fmla="*/ 40 w 97"/>
                  <a:gd name="T23" fmla="*/ 5 h 63"/>
                  <a:gd name="T24" fmla="*/ 75 w 97"/>
                  <a:gd name="T25" fmla="*/ 13 h 63"/>
                  <a:gd name="T26" fmla="*/ 94 w 97"/>
                  <a:gd name="T27" fmla="*/ 15 h 63"/>
                  <a:gd name="T28" fmla="*/ 97 w 97"/>
                  <a:gd name="T29" fmla="*/ 16 h 63"/>
                  <a:gd name="T30" fmla="*/ 20 w 97"/>
                  <a:gd name="T31" fmla="*/ 3 h 63"/>
                  <a:gd name="T32" fmla="*/ 16 w 97"/>
                  <a:gd name="T33" fmla="*/ 18 h 63"/>
                  <a:gd name="T34" fmla="*/ 14 w 97"/>
                  <a:gd name="T35" fmla="*/ 26 h 63"/>
                  <a:gd name="T36" fmla="*/ 65 w 97"/>
                  <a:gd name="T37" fmla="*/ 20 h 63"/>
                  <a:gd name="T38" fmla="*/ 86 w 97"/>
                  <a:gd name="T39" fmla="*/ 17 h 63"/>
                  <a:gd name="T40" fmla="*/ 20 w 97"/>
                  <a:gd name="T41" fmla="*/ 3 h 63"/>
                  <a:gd name="T42" fmla="*/ 14 w 97"/>
                  <a:gd name="T43" fmla="*/ 38 h 63"/>
                  <a:gd name="T44" fmla="*/ 28 w 97"/>
                  <a:gd name="T45" fmla="*/ 60 h 63"/>
                  <a:gd name="T46" fmla="*/ 82 w 97"/>
                  <a:gd name="T47" fmla="*/ 24 h 63"/>
                  <a:gd name="T48" fmla="*/ 82 w 97"/>
                  <a:gd name="T49" fmla="*/ 23 h 63"/>
                  <a:gd name="T50" fmla="*/ 14 w 97"/>
                  <a:gd name="T51" fmla="*/ 38 h 63"/>
                  <a:gd name="T52" fmla="*/ 13 w 97"/>
                  <a:gd name="T53" fmla="*/ 29 h 63"/>
                  <a:gd name="T54" fmla="*/ 7 w 97"/>
                  <a:gd name="T55" fmla="*/ 40 h 63"/>
                  <a:gd name="T56" fmla="*/ 12 w 97"/>
                  <a:gd name="T57" fmla="*/ 35 h 63"/>
                  <a:gd name="T58" fmla="*/ 15 w 97"/>
                  <a:gd name="T59" fmla="*/ 36 h 63"/>
                  <a:gd name="T60" fmla="*/ 57 w 97"/>
                  <a:gd name="T61" fmla="*/ 27 h 63"/>
                  <a:gd name="T62" fmla="*/ 77 w 97"/>
                  <a:gd name="T63" fmla="*/ 21 h 63"/>
                  <a:gd name="T64" fmla="*/ 13 w 97"/>
                  <a:gd name="T65" fmla="*/ 29 h 63"/>
                  <a:gd name="T66" fmla="*/ 6 w 97"/>
                  <a:gd name="T67" fmla="*/ 45 h 63"/>
                  <a:gd name="T68" fmla="*/ 14 w 97"/>
                  <a:gd name="T69" fmla="*/ 44 h 63"/>
                  <a:gd name="T70" fmla="*/ 11 w 97"/>
                  <a:gd name="T71" fmla="*/ 39 h 63"/>
                  <a:gd name="T72" fmla="*/ 6 w 97"/>
                  <a:gd name="T73" fmla="*/ 4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97" h="63">
                    <a:moveTo>
                      <a:pt x="97" y="16"/>
                    </a:moveTo>
                    <a:cubicBezTo>
                      <a:pt x="96" y="20"/>
                      <a:pt x="92" y="19"/>
                      <a:pt x="90" y="22"/>
                    </a:cubicBezTo>
                    <a:cubicBezTo>
                      <a:pt x="85" y="24"/>
                      <a:pt x="80" y="29"/>
                      <a:pt x="75" y="33"/>
                    </a:cubicBezTo>
                    <a:cubicBezTo>
                      <a:pt x="65" y="38"/>
                      <a:pt x="56" y="45"/>
                      <a:pt x="46" y="51"/>
                    </a:cubicBezTo>
                    <a:cubicBezTo>
                      <a:pt x="40" y="54"/>
                      <a:pt x="35" y="58"/>
                      <a:pt x="29" y="63"/>
                    </a:cubicBezTo>
                    <a:cubicBezTo>
                      <a:pt x="28" y="62"/>
                      <a:pt x="27" y="62"/>
                      <a:pt x="26" y="62"/>
                    </a:cubicBezTo>
                    <a:cubicBezTo>
                      <a:pt x="22" y="57"/>
                      <a:pt x="20" y="52"/>
                      <a:pt x="16" y="47"/>
                    </a:cubicBezTo>
                    <a:cubicBezTo>
                      <a:pt x="12" y="47"/>
                      <a:pt x="6" y="49"/>
                      <a:pt x="2" y="48"/>
                    </a:cubicBezTo>
                    <a:cubicBezTo>
                      <a:pt x="0" y="42"/>
                      <a:pt x="7" y="35"/>
                      <a:pt x="10" y="28"/>
                    </a:cubicBezTo>
                    <a:cubicBezTo>
                      <a:pt x="10" y="27"/>
                      <a:pt x="10" y="26"/>
                      <a:pt x="10" y="26"/>
                    </a:cubicBezTo>
                    <a:cubicBezTo>
                      <a:pt x="13" y="17"/>
                      <a:pt x="15" y="8"/>
                      <a:pt x="18" y="0"/>
                    </a:cubicBezTo>
                    <a:cubicBezTo>
                      <a:pt x="25" y="0"/>
                      <a:pt x="33" y="4"/>
                      <a:pt x="40" y="5"/>
                    </a:cubicBezTo>
                    <a:cubicBezTo>
                      <a:pt x="51" y="8"/>
                      <a:pt x="63" y="10"/>
                      <a:pt x="75" y="13"/>
                    </a:cubicBezTo>
                    <a:cubicBezTo>
                      <a:pt x="81" y="13"/>
                      <a:pt x="88" y="15"/>
                      <a:pt x="94" y="15"/>
                    </a:cubicBezTo>
                    <a:cubicBezTo>
                      <a:pt x="95" y="15"/>
                      <a:pt x="96" y="14"/>
                      <a:pt x="97" y="16"/>
                    </a:cubicBezTo>
                    <a:close/>
                    <a:moveTo>
                      <a:pt x="20" y="3"/>
                    </a:moveTo>
                    <a:cubicBezTo>
                      <a:pt x="18" y="8"/>
                      <a:pt x="16" y="13"/>
                      <a:pt x="16" y="18"/>
                    </a:cubicBezTo>
                    <a:cubicBezTo>
                      <a:pt x="15" y="21"/>
                      <a:pt x="13" y="23"/>
                      <a:pt x="14" y="26"/>
                    </a:cubicBezTo>
                    <a:cubicBezTo>
                      <a:pt x="31" y="24"/>
                      <a:pt x="48" y="21"/>
                      <a:pt x="65" y="20"/>
                    </a:cubicBezTo>
                    <a:cubicBezTo>
                      <a:pt x="72" y="18"/>
                      <a:pt x="80" y="19"/>
                      <a:pt x="86" y="17"/>
                    </a:cubicBezTo>
                    <a:cubicBezTo>
                      <a:pt x="64" y="14"/>
                      <a:pt x="41" y="7"/>
                      <a:pt x="20" y="3"/>
                    </a:cubicBezTo>
                    <a:close/>
                    <a:moveTo>
                      <a:pt x="14" y="38"/>
                    </a:moveTo>
                    <a:cubicBezTo>
                      <a:pt x="19" y="45"/>
                      <a:pt x="22" y="53"/>
                      <a:pt x="28" y="60"/>
                    </a:cubicBezTo>
                    <a:cubicBezTo>
                      <a:pt x="46" y="48"/>
                      <a:pt x="64" y="37"/>
                      <a:pt x="82" y="24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59" y="29"/>
                      <a:pt x="37" y="35"/>
                      <a:pt x="14" y="38"/>
                    </a:cubicBezTo>
                    <a:close/>
                    <a:moveTo>
                      <a:pt x="13" y="29"/>
                    </a:moveTo>
                    <a:cubicBezTo>
                      <a:pt x="11" y="33"/>
                      <a:pt x="8" y="37"/>
                      <a:pt x="7" y="40"/>
                    </a:cubicBezTo>
                    <a:cubicBezTo>
                      <a:pt x="9" y="39"/>
                      <a:pt x="9" y="36"/>
                      <a:pt x="12" y="35"/>
                    </a:cubicBezTo>
                    <a:cubicBezTo>
                      <a:pt x="13" y="35"/>
                      <a:pt x="14" y="35"/>
                      <a:pt x="15" y="36"/>
                    </a:cubicBezTo>
                    <a:cubicBezTo>
                      <a:pt x="29" y="33"/>
                      <a:pt x="43" y="30"/>
                      <a:pt x="57" y="27"/>
                    </a:cubicBezTo>
                    <a:cubicBezTo>
                      <a:pt x="64" y="24"/>
                      <a:pt x="70" y="23"/>
                      <a:pt x="77" y="21"/>
                    </a:cubicBezTo>
                    <a:cubicBezTo>
                      <a:pt x="55" y="23"/>
                      <a:pt x="34" y="25"/>
                      <a:pt x="13" y="29"/>
                    </a:cubicBezTo>
                    <a:close/>
                    <a:moveTo>
                      <a:pt x="6" y="45"/>
                    </a:moveTo>
                    <a:cubicBezTo>
                      <a:pt x="9" y="46"/>
                      <a:pt x="12" y="44"/>
                      <a:pt x="14" y="44"/>
                    </a:cubicBezTo>
                    <a:cubicBezTo>
                      <a:pt x="13" y="42"/>
                      <a:pt x="13" y="41"/>
                      <a:pt x="11" y="39"/>
                    </a:cubicBezTo>
                    <a:cubicBezTo>
                      <a:pt x="10" y="41"/>
                      <a:pt x="8" y="43"/>
                      <a:pt x="6" y="4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6" name="任意多边形 95"/>
              <p:cNvSpPr/>
              <p:nvPr/>
            </p:nvSpPr>
            <p:spPr>
              <a:xfrm>
                <a:off x="3532280" y="5475339"/>
                <a:ext cx="5024077" cy="401116"/>
              </a:xfrm>
              <a:custGeom>
                <a:avLst/>
                <a:gdLst>
                  <a:gd name="connsiteX0" fmla="*/ 0 w 6766560"/>
                  <a:gd name="connsiteY0" fmla="*/ 39809 h 361457"/>
                  <a:gd name="connsiteX1" fmla="*/ 4411980 w 6766560"/>
                  <a:gd name="connsiteY1" fmla="*/ 28379 h 361457"/>
                  <a:gd name="connsiteX2" fmla="*/ 4023360 w 6766560"/>
                  <a:gd name="connsiteY2" fmla="*/ 359849 h 361457"/>
                  <a:gd name="connsiteX3" fmla="*/ 6766560 w 6766560"/>
                  <a:gd name="connsiteY3" fmla="*/ 131249 h 361457"/>
                  <a:gd name="connsiteX0-1" fmla="*/ 0 w 6766560"/>
                  <a:gd name="connsiteY0-2" fmla="*/ 75291 h 398381"/>
                  <a:gd name="connsiteX1-3" fmla="*/ 4369154 w 6766560"/>
                  <a:gd name="connsiteY1-4" fmla="*/ 18141 h 398381"/>
                  <a:gd name="connsiteX2-5" fmla="*/ 4023360 w 6766560"/>
                  <a:gd name="connsiteY2-6" fmla="*/ 395331 h 398381"/>
                  <a:gd name="connsiteX3-7" fmla="*/ 6766560 w 6766560"/>
                  <a:gd name="connsiteY3-8" fmla="*/ 166731 h 398381"/>
                  <a:gd name="connsiteX0-9" fmla="*/ 0 w 6766560"/>
                  <a:gd name="connsiteY0-10" fmla="*/ 71354 h 339035"/>
                  <a:gd name="connsiteX1-11" fmla="*/ 4369154 w 6766560"/>
                  <a:gd name="connsiteY1-12" fmla="*/ 14204 h 339035"/>
                  <a:gd name="connsiteX2-13" fmla="*/ 4351696 w 6766560"/>
                  <a:gd name="connsiteY2-14" fmla="*/ 334244 h 339035"/>
                  <a:gd name="connsiteX3-15" fmla="*/ 6766560 w 6766560"/>
                  <a:gd name="connsiteY3-16" fmla="*/ 162794 h 339035"/>
                  <a:gd name="connsiteX0-17" fmla="*/ 0 w 7194823"/>
                  <a:gd name="connsiteY0-18" fmla="*/ 71354 h 334304"/>
                  <a:gd name="connsiteX1-19" fmla="*/ 4369154 w 7194823"/>
                  <a:gd name="connsiteY1-20" fmla="*/ 14204 h 334304"/>
                  <a:gd name="connsiteX2-21" fmla="*/ 4351696 w 7194823"/>
                  <a:gd name="connsiteY2-22" fmla="*/ 334244 h 334304"/>
                  <a:gd name="connsiteX3-23" fmla="*/ 7194823 w 7194823"/>
                  <a:gd name="connsiteY3-24" fmla="*/ 37064 h 334304"/>
                  <a:gd name="connsiteX0-25" fmla="*/ 0 w 7194823"/>
                  <a:gd name="connsiteY0-26" fmla="*/ 72918 h 358721"/>
                  <a:gd name="connsiteX1-27" fmla="*/ 4369154 w 7194823"/>
                  <a:gd name="connsiteY1-28" fmla="*/ 15768 h 358721"/>
                  <a:gd name="connsiteX2-29" fmla="*/ 4051911 w 7194823"/>
                  <a:gd name="connsiteY2-30" fmla="*/ 358668 h 358721"/>
                  <a:gd name="connsiteX3-31" fmla="*/ 7194823 w 7194823"/>
                  <a:gd name="connsiteY3-32" fmla="*/ 38628 h 358721"/>
                  <a:gd name="connsiteX0-33" fmla="*/ 0 w 6454042"/>
                  <a:gd name="connsiteY0-34" fmla="*/ 72918 h 359955"/>
                  <a:gd name="connsiteX1-35" fmla="*/ 4369154 w 6454042"/>
                  <a:gd name="connsiteY1-36" fmla="*/ 15768 h 359955"/>
                  <a:gd name="connsiteX2-37" fmla="*/ 4051911 w 6454042"/>
                  <a:gd name="connsiteY2-38" fmla="*/ 358668 h 359955"/>
                  <a:gd name="connsiteX3-39" fmla="*/ 6454042 w 6454042"/>
                  <a:gd name="connsiteY3-40" fmla="*/ 112769 h 359955"/>
                  <a:gd name="connsiteX0-41" fmla="*/ 0 w 6454042"/>
                  <a:gd name="connsiteY0-42" fmla="*/ 62493 h 349247"/>
                  <a:gd name="connsiteX1-43" fmla="*/ 4122228 w 6454042"/>
                  <a:gd name="connsiteY1-44" fmla="*/ 17700 h 349247"/>
                  <a:gd name="connsiteX2-45" fmla="*/ 4051911 w 6454042"/>
                  <a:gd name="connsiteY2-46" fmla="*/ 348243 h 349247"/>
                  <a:gd name="connsiteX3-47" fmla="*/ 6454042 w 6454042"/>
                  <a:gd name="connsiteY3-48" fmla="*/ 102344 h 349247"/>
                  <a:gd name="connsiteX0-49" fmla="*/ 0 w 4341830"/>
                  <a:gd name="connsiteY0-50" fmla="*/ 62493 h 348243"/>
                  <a:gd name="connsiteX1-51" fmla="*/ 4122228 w 4341830"/>
                  <a:gd name="connsiteY1-52" fmla="*/ 17700 h 348243"/>
                  <a:gd name="connsiteX2-53" fmla="*/ 4051911 w 4341830"/>
                  <a:gd name="connsiteY2-54" fmla="*/ 348243 h 348243"/>
                  <a:gd name="connsiteX0-55" fmla="*/ 0 w 4122228"/>
                  <a:gd name="connsiteY0-56" fmla="*/ 62493 h 62493"/>
                  <a:gd name="connsiteX1-57" fmla="*/ 4122228 w 4122228"/>
                  <a:gd name="connsiteY1-58" fmla="*/ 17700 h 62493"/>
                  <a:gd name="connsiteX0-59" fmla="*/ 0 w 4122228"/>
                  <a:gd name="connsiteY0-60" fmla="*/ 44793 h 66159"/>
                  <a:gd name="connsiteX1-61" fmla="*/ 4122228 w 4122228"/>
                  <a:gd name="connsiteY1-62" fmla="*/ 0 h 66159"/>
                  <a:gd name="connsiteX0-63" fmla="*/ 0 w 4245691"/>
                  <a:gd name="connsiteY0-64" fmla="*/ 156004 h 156004"/>
                  <a:gd name="connsiteX1-65" fmla="*/ 4245691 w 4245691"/>
                  <a:gd name="connsiteY1-66" fmla="*/ 0 h 156004"/>
                  <a:gd name="connsiteX0-67" fmla="*/ 0 w 4245691"/>
                  <a:gd name="connsiteY0-68" fmla="*/ 156004 h 163985"/>
                  <a:gd name="connsiteX1-69" fmla="*/ 4245691 w 4245691"/>
                  <a:gd name="connsiteY1-70" fmla="*/ 0 h 163985"/>
                  <a:gd name="connsiteX0-71" fmla="*/ 0 w 5449458"/>
                  <a:gd name="connsiteY0-72" fmla="*/ 143648 h 143648"/>
                  <a:gd name="connsiteX1-73" fmla="*/ 5449458 w 5449458"/>
                  <a:gd name="connsiteY1-74" fmla="*/ 0 h 143648"/>
                  <a:gd name="connsiteX0-75" fmla="*/ 0 w 5449458"/>
                  <a:gd name="connsiteY0-76" fmla="*/ 143648 h 260913"/>
                  <a:gd name="connsiteX1-77" fmla="*/ 1990356 w 5449458"/>
                  <a:gd name="connsiteY1-78" fmla="*/ 260339 h 260913"/>
                  <a:gd name="connsiteX2-79" fmla="*/ 5449458 w 5449458"/>
                  <a:gd name="connsiteY2-80" fmla="*/ 0 h 260913"/>
                  <a:gd name="connsiteX0-81" fmla="*/ 0 w 4693246"/>
                  <a:gd name="connsiteY0-82" fmla="*/ 169 h 463018"/>
                  <a:gd name="connsiteX1-83" fmla="*/ 1234144 w 4693246"/>
                  <a:gd name="connsiteY1-84" fmla="*/ 462849 h 463018"/>
                  <a:gd name="connsiteX2-85" fmla="*/ 4693246 w 4693246"/>
                  <a:gd name="connsiteY2-86" fmla="*/ 202510 h 463018"/>
                  <a:gd name="connsiteX0-87" fmla="*/ 153395 w 4846641"/>
                  <a:gd name="connsiteY0-88" fmla="*/ 0 h 462988"/>
                  <a:gd name="connsiteX1-89" fmla="*/ 1387539 w 4846641"/>
                  <a:gd name="connsiteY1-90" fmla="*/ 462680 h 462988"/>
                  <a:gd name="connsiteX2-91" fmla="*/ 4846641 w 4846641"/>
                  <a:gd name="connsiteY2-92" fmla="*/ 202341 h 462988"/>
                  <a:gd name="connsiteX0-93" fmla="*/ 212160 w 4457851"/>
                  <a:gd name="connsiteY0-94" fmla="*/ 0 h 462988"/>
                  <a:gd name="connsiteX1-95" fmla="*/ 998749 w 4457851"/>
                  <a:gd name="connsiteY1-96" fmla="*/ 462680 h 462988"/>
                  <a:gd name="connsiteX2-97" fmla="*/ 4457851 w 4457851"/>
                  <a:gd name="connsiteY2-98" fmla="*/ 202341 h 462988"/>
                  <a:gd name="connsiteX0-99" fmla="*/ 238795 w 4484486"/>
                  <a:gd name="connsiteY0-100" fmla="*/ 0 h 462868"/>
                  <a:gd name="connsiteX1-101" fmla="*/ 1025384 w 4484486"/>
                  <a:gd name="connsiteY1-102" fmla="*/ 462680 h 462868"/>
                  <a:gd name="connsiteX2-103" fmla="*/ 4484486 w 4484486"/>
                  <a:gd name="connsiteY2-104" fmla="*/ 202341 h 462868"/>
                  <a:gd name="connsiteX0-105" fmla="*/ 410770 w 4656461"/>
                  <a:gd name="connsiteY0-106" fmla="*/ 0 h 425815"/>
                  <a:gd name="connsiteX1-107" fmla="*/ 595476 w 4656461"/>
                  <a:gd name="connsiteY1-108" fmla="*/ 425610 h 425815"/>
                  <a:gd name="connsiteX2-109" fmla="*/ 4656461 w 4656461"/>
                  <a:gd name="connsiteY2-110" fmla="*/ 202341 h 425815"/>
                  <a:gd name="connsiteX0-111" fmla="*/ 410770 w 4656461"/>
                  <a:gd name="connsiteY0-112" fmla="*/ 0 h 364069"/>
                  <a:gd name="connsiteX1-113" fmla="*/ 595476 w 4656461"/>
                  <a:gd name="connsiteY1-114" fmla="*/ 363827 h 364069"/>
                  <a:gd name="connsiteX2-115" fmla="*/ 4656461 w 4656461"/>
                  <a:gd name="connsiteY2-116" fmla="*/ 202341 h 364069"/>
                  <a:gd name="connsiteX0-117" fmla="*/ 558636 w 4511100"/>
                  <a:gd name="connsiteY0-118" fmla="*/ 0 h 388767"/>
                  <a:gd name="connsiteX1-119" fmla="*/ 450115 w 4511100"/>
                  <a:gd name="connsiteY1-120" fmla="*/ 388541 h 388767"/>
                  <a:gd name="connsiteX2-121" fmla="*/ 4511100 w 4511100"/>
                  <a:gd name="connsiteY2-122" fmla="*/ 227055 h 388767"/>
                  <a:gd name="connsiteX0-123" fmla="*/ 445007 w 4613533"/>
                  <a:gd name="connsiteY0-124" fmla="*/ 0 h 413467"/>
                  <a:gd name="connsiteX1-125" fmla="*/ 552548 w 4613533"/>
                  <a:gd name="connsiteY1-126" fmla="*/ 413255 h 413467"/>
                  <a:gd name="connsiteX2-127" fmla="*/ 4613533 w 4613533"/>
                  <a:gd name="connsiteY2-128" fmla="*/ 251769 h 413467"/>
                  <a:gd name="connsiteX0-129" fmla="*/ 437894 w 4606420"/>
                  <a:gd name="connsiteY0-130" fmla="*/ 0 h 351722"/>
                  <a:gd name="connsiteX1-131" fmla="*/ 560868 w 4606420"/>
                  <a:gd name="connsiteY1-132" fmla="*/ 351471 h 351722"/>
                  <a:gd name="connsiteX2-133" fmla="*/ 4606420 w 4606420"/>
                  <a:gd name="connsiteY2-134" fmla="*/ 251769 h 351722"/>
                  <a:gd name="connsiteX0-135" fmla="*/ 424068 w 4592594"/>
                  <a:gd name="connsiteY0-136" fmla="*/ 0 h 401116"/>
                  <a:gd name="connsiteX1-137" fmla="*/ 577907 w 4592594"/>
                  <a:gd name="connsiteY1-138" fmla="*/ 400898 h 401116"/>
                  <a:gd name="connsiteX2-139" fmla="*/ 4592594 w 4592594"/>
                  <a:gd name="connsiteY2-140" fmla="*/ 251769 h 401116"/>
                  <a:gd name="connsiteX0-141" fmla="*/ 424068 w 4592594"/>
                  <a:gd name="connsiteY0-142" fmla="*/ 0 h 401116"/>
                  <a:gd name="connsiteX1-143" fmla="*/ 577907 w 4592594"/>
                  <a:gd name="connsiteY1-144" fmla="*/ 400898 h 401116"/>
                  <a:gd name="connsiteX2-145" fmla="*/ 4592594 w 4592594"/>
                  <a:gd name="connsiteY2-146" fmla="*/ 338266 h 401116"/>
                  <a:gd name="connsiteX0-147" fmla="*/ 391353 w 4638179"/>
                  <a:gd name="connsiteY0-148" fmla="*/ 0 h 401116"/>
                  <a:gd name="connsiteX1-149" fmla="*/ 623492 w 4638179"/>
                  <a:gd name="connsiteY1-150" fmla="*/ 400898 h 401116"/>
                  <a:gd name="connsiteX2-151" fmla="*/ 4638179 w 4638179"/>
                  <a:gd name="connsiteY2-152" fmla="*/ 338266 h 401116"/>
                  <a:gd name="connsiteX0-153" fmla="*/ 391353 w 4904398"/>
                  <a:gd name="connsiteY0-154" fmla="*/ 0 h 401116"/>
                  <a:gd name="connsiteX1-155" fmla="*/ 623492 w 4904398"/>
                  <a:gd name="connsiteY1-156" fmla="*/ 400898 h 401116"/>
                  <a:gd name="connsiteX2-157" fmla="*/ 4904398 w 4904398"/>
                  <a:gd name="connsiteY2-158" fmla="*/ 322224 h 401116"/>
                </a:gdLst>
                <a:ahLst/>
                <a:cxnLst>
                  <a:cxn ang="0">
                    <a:pos x="connsiteX0-153" y="connsiteY0-154"/>
                  </a:cxn>
                  <a:cxn ang="0">
                    <a:pos x="connsiteX1-155" y="connsiteY1-156"/>
                  </a:cxn>
                  <a:cxn ang="0">
                    <a:pos x="connsiteX2-157" y="connsiteY2-158"/>
                  </a:cxn>
                </a:cxnLst>
                <a:rect l="l" t="t" r="r" b="b"/>
                <a:pathLst>
                  <a:path w="4904398" h="401116">
                    <a:moveTo>
                      <a:pt x="391353" y="0"/>
                    </a:moveTo>
                    <a:cubicBezTo>
                      <a:pt x="-226127" y="38897"/>
                      <a:pt x="-86259" y="411428"/>
                      <a:pt x="623492" y="400898"/>
                    </a:cubicBezTo>
                    <a:lnTo>
                      <a:pt x="4904398" y="322224"/>
                    </a:lnTo>
                  </a:path>
                </a:pathLst>
              </a:custGeom>
              <a:noFill/>
              <a:ln w="25400" cap="rnd">
                <a:solidFill>
                  <a:schemeClr val="bg1"/>
                </a:solidFill>
                <a:prstDash val="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94" name="文本框 93"/>
            <p:cNvSpPr txBox="1"/>
            <p:nvPr/>
          </p:nvSpPr>
          <p:spPr>
            <a:xfrm>
              <a:off x="1595870" y="496392"/>
              <a:ext cx="314701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1.Sông </a:t>
              </a:r>
              <a:r>
                <a:rPr lang="en-US" altLang="zh-CN" sz="3200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và</a:t>
              </a:r>
              <a:r>
                <a:rPr lang="en-US" altLang="zh-CN" sz="3200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 </a:t>
              </a:r>
              <a:r>
                <a:rPr lang="en-US" altLang="zh-CN" sz="3200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hồ</a:t>
              </a:r>
              <a:endParaRPr lang="zh-CN" altLang="en-US" sz="3200" dirty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endParaRPr>
            </a:p>
          </p:txBody>
        </p:sp>
      </p:grpSp>
      <p:grpSp>
        <p:nvGrpSpPr>
          <p:cNvPr id="97" name="组合 96"/>
          <p:cNvGrpSpPr/>
          <p:nvPr/>
        </p:nvGrpSpPr>
        <p:grpSpPr>
          <a:xfrm>
            <a:off x="10148339" y="516777"/>
            <a:ext cx="1341697" cy="1438195"/>
            <a:chOff x="1375849" y="1901211"/>
            <a:chExt cx="4233329" cy="3678765"/>
          </a:xfrm>
        </p:grpSpPr>
        <p:sp>
          <p:nvSpPr>
            <p:cNvPr id="98" name="任意多边形 97"/>
            <p:cNvSpPr/>
            <p:nvPr/>
          </p:nvSpPr>
          <p:spPr>
            <a:xfrm>
              <a:off x="1685925" y="2124422"/>
              <a:ext cx="3600450" cy="2759180"/>
            </a:xfrm>
            <a:custGeom>
              <a:avLst/>
              <a:gdLst>
                <a:gd name="connsiteX0" fmla="*/ 276225 w 3600450"/>
                <a:gd name="connsiteY0" fmla="*/ 0 h 2733675"/>
                <a:gd name="connsiteX1" fmla="*/ 171450 w 3600450"/>
                <a:gd name="connsiteY1" fmla="*/ 19050 h 2733675"/>
                <a:gd name="connsiteX2" fmla="*/ 114300 w 3600450"/>
                <a:gd name="connsiteY2" fmla="*/ 114300 h 2733675"/>
                <a:gd name="connsiteX3" fmla="*/ 19050 w 3600450"/>
                <a:gd name="connsiteY3" fmla="*/ 381000 h 2733675"/>
                <a:gd name="connsiteX4" fmla="*/ 0 w 3600450"/>
                <a:gd name="connsiteY4" fmla="*/ 1066800 h 2733675"/>
                <a:gd name="connsiteX5" fmla="*/ 47625 w 3600450"/>
                <a:gd name="connsiteY5" fmla="*/ 2219325 h 2733675"/>
                <a:gd name="connsiteX6" fmla="*/ 76200 w 3600450"/>
                <a:gd name="connsiteY6" fmla="*/ 2505075 h 2733675"/>
                <a:gd name="connsiteX7" fmla="*/ 180975 w 3600450"/>
                <a:gd name="connsiteY7" fmla="*/ 2619375 h 2733675"/>
                <a:gd name="connsiteX8" fmla="*/ 600075 w 3600450"/>
                <a:gd name="connsiteY8" fmla="*/ 2686050 h 2733675"/>
                <a:gd name="connsiteX9" fmla="*/ 2266950 w 3600450"/>
                <a:gd name="connsiteY9" fmla="*/ 2733675 h 2733675"/>
                <a:gd name="connsiteX10" fmla="*/ 3162300 w 3600450"/>
                <a:gd name="connsiteY10" fmla="*/ 2724150 h 2733675"/>
                <a:gd name="connsiteX11" fmla="*/ 3381375 w 3600450"/>
                <a:gd name="connsiteY11" fmla="*/ 2686050 h 2733675"/>
                <a:gd name="connsiteX12" fmla="*/ 3495675 w 3600450"/>
                <a:gd name="connsiteY12" fmla="*/ 2533650 h 2733675"/>
                <a:gd name="connsiteX13" fmla="*/ 3581400 w 3600450"/>
                <a:gd name="connsiteY13" fmla="*/ 1885950 h 2733675"/>
                <a:gd name="connsiteX14" fmla="*/ 3600450 w 3600450"/>
                <a:gd name="connsiteY14" fmla="*/ 581025 h 2733675"/>
                <a:gd name="connsiteX15" fmla="*/ 3562350 w 3600450"/>
                <a:gd name="connsiteY15" fmla="*/ 238125 h 2733675"/>
                <a:gd name="connsiteX16" fmla="*/ 3457575 w 3600450"/>
                <a:gd name="connsiteY16" fmla="*/ 76200 h 2733675"/>
                <a:gd name="connsiteX17" fmla="*/ 3295650 w 3600450"/>
                <a:gd name="connsiteY17" fmla="*/ 38100 h 2733675"/>
                <a:gd name="connsiteX18" fmla="*/ 2981325 w 3600450"/>
                <a:gd name="connsiteY18" fmla="*/ 9525 h 2733675"/>
                <a:gd name="connsiteX19" fmla="*/ 1038225 w 3600450"/>
                <a:gd name="connsiteY19" fmla="*/ 9525 h 2733675"/>
                <a:gd name="connsiteX20" fmla="*/ 276225 w 3600450"/>
                <a:gd name="connsiteY20" fmla="*/ 0 h 2733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600450" h="2733675">
                  <a:moveTo>
                    <a:pt x="276225" y="0"/>
                  </a:moveTo>
                  <a:lnTo>
                    <a:pt x="171450" y="19050"/>
                  </a:lnTo>
                  <a:lnTo>
                    <a:pt x="114300" y="114300"/>
                  </a:lnTo>
                  <a:lnTo>
                    <a:pt x="19050" y="381000"/>
                  </a:lnTo>
                  <a:lnTo>
                    <a:pt x="0" y="1066800"/>
                  </a:lnTo>
                  <a:lnTo>
                    <a:pt x="47625" y="2219325"/>
                  </a:lnTo>
                  <a:lnTo>
                    <a:pt x="76200" y="2505075"/>
                  </a:lnTo>
                  <a:lnTo>
                    <a:pt x="180975" y="2619375"/>
                  </a:lnTo>
                  <a:lnTo>
                    <a:pt x="600075" y="2686050"/>
                  </a:lnTo>
                  <a:lnTo>
                    <a:pt x="2266950" y="2733675"/>
                  </a:lnTo>
                  <a:lnTo>
                    <a:pt x="3162300" y="2724150"/>
                  </a:lnTo>
                  <a:lnTo>
                    <a:pt x="3381375" y="2686050"/>
                  </a:lnTo>
                  <a:lnTo>
                    <a:pt x="3495675" y="2533650"/>
                  </a:lnTo>
                  <a:lnTo>
                    <a:pt x="3581400" y="1885950"/>
                  </a:lnTo>
                  <a:lnTo>
                    <a:pt x="3600450" y="581025"/>
                  </a:lnTo>
                  <a:lnTo>
                    <a:pt x="3562350" y="238125"/>
                  </a:lnTo>
                  <a:lnTo>
                    <a:pt x="3457575" y="76200"/>
                  </a:lnTo>
                  <a:lnTo>
                    <a:pt x="3295650" y="38100"/>
                  </a:lnTo>
                  <a:lnTo>
                    <a:pt x="2981325" y="9525"/>
                  </a:lnTo>
                  <a:lnTo>
                    <a:pt x="1038225" y="9525"/>
                  </a:lnTo>
                  <a:lnTo>
                    <a:pt x="276225" y="0"/>
                  </a:lnTo>
                  <a:close/>
                </a:path>
              </a:pathLst>
            </a:custGeom>
            <a:blipFill dpi="0" rotWithShape="1">
              <a:blip r:embed="rId3"/>
              <a:srcRect/>
              <a:stretch>
                <a:fillRect l="-13000" r="-3400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99" name="任意多边形 98"/>
            <p:cNvSpPr/>
            <p:nvPr/>
          </p:nvSpPr>
          <p:spPr>
            <a:xfrm>
              <a:off x="1375849" y="1901211"/>
              <a:ext cx="4233329" cy="3227560"/>
            </a:xfrm>
            <a:custGeom>
              <a:avLst/>
              <a:gdLst>
                <a:gd name="connsiteX0" fmla="*/ 692107 w 4233329"/>
                <a:gd name="connsiteY0" fmla="*/ 230189 h 3227560"/>
                <a:gd name="connsiteX1" fmla="*/ 606311 w 4233329"/>
                <a:gd name="connsiteY1" fmla="*/ 232933 h 3227560"/>
                <a:gd name="connsiteX2" fmla="*/ 330515 w 4233329"/>
                <a:gd name="connsiteY2" fmla="*/ 632928 h 3227560"/>
                <a:gd name="connsiteX3" fmla="*/ 403145 w 4233329"/>
                <a:gd name="connsiteY3" fmla="*/ 2772901 h 3227560"/>
                <a:gd name="connsiteX4" fmla="*/ 1440706 w 4233329"/>
                <a:gd name="connsiteY4" fmla="*/ 2952899 h 3227560"/>
                <a:gd name="connsiteX5" fmla="*/ 3703068 w 4233329"/>
                <a:gd name="connsiteY5" fmla="*/ 2920902 h 3227560"/>
                <a:gd name="connsiteX6" fmla="*/ 3906009 w 4233329"/>
                <a:gd name="connsiteY6" fmla="*/ 1782913 h 3227560"/>
                <a:gd name="connsiteX7" fmla="*/ 3775220 w 4233329"/>
                <a:gd name="connsiteY7" fmla="*/ 332932 h 3227560"/>
                <a:gd name="connsiteX8" fmla="*/ 1824604 w 4233329"/>
                <a:gd name="connsiteY8" fmla="*/ 262933 h 3227560"/>
                <a:gd name="connsiteX9" fmla="*/ 692107 w 4233329"/>
                <a:gd name="connsiteY9" fmla="*/ 230189 h 3227560"/>
                <a:gd name="connsiteX10" fmla="*/ 442503 w 4233329"/>
                <a:gd name="connsiteY10" fmla="*/ 300 h 3227560"/>
                <a:gd name="connsiteX11" fmla="*/ 1773431 w 4233329"/>
                <a:gd name="connsiteY11" fmla="*/ 38781 h 3227560"/>
                <a:gd name="connsiteX12" fmla="*/ 4065824 w 4233329"/>
                <a:gd name="connsiteY12" fmla="*/ 121045 h 3227560"/>
                <a:gd name="connsiteX13" fmla="*/ 4219530 w 4233329"/>
                <a:gd name="connsiteY13" fmla="*/ 1825085 h 3227560"/>
                <a:gd name="connsiteX14" fmla="*/ 3981031 w 4233329"/>
                <a:gd name="connsiteY14" fmla="*/ 3162467 h 3227560"/>
                <a:gd name="connsiteX15" fmla="*/ 1322268 w 4233329"/>
                <a:gd name="connsiteY15" fmla="*/ 3200070 h 3227560"/>
                <a:gd name="connsiteX16" fmla="*/ 102910 w 4233329"/>
                <a:gd name="connsiteY16" fmla="*/ 2988535 h 3227560"/>
                <a:gd name="connsiteX17" fmla="*/ 17555 w 4233329"/>
                <a:gd name="connsiteY17" fmla="*/ 473605 h 3227560"/>
                <a:gd name="connsiteX18" fmla="*/ 341674 w 4233329"/>
                <a:gd name="connsiteY18" fmla="*/ 3525 h 3227560"/>
                <a:gd name="connsiteX19" fmla="*/ 442503 w 4233329"/>
                <a:gd name="connsiteY19" fmla="*/ 300 h 3227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233329" h="3227560">
                  <a:moveTo>
                    <a:pt x="692107" y="230189"/>
                  </a:moveTo>
                  <a:cubicBezTo>
                    <a:pt x="659083" y="230589"/>
                    <a:pt x="630305" y="231475"/>
                    <a:pt x="606311" y="232933"/>
                  </a:cubicBezTo>
                  <a:cubicBezTo>
                    <a:pt x="414362" y="244600"/>
                    <a:pt x="374752" y="437931"/>
                    <a:pt x="330515" y="632928"/>
                  </a:cubicBezTo>
                  <a:cubicBezTo>
                    <a:pt x="296654" y="1056256"/>
                    <a:pt x="320155" y="2603079"/>
                    <a:pt x="403145" y="2772901"/>
                  </a:cubicBezTo>
                  <a:cubicBezTo>
                    <a:pt x="486134" y="2942724"/>
                    <a:pt x="890719" y="2928232"/>
                    <a:pt x="1440706" y="2952899"/>
                  </a:cubicBezTo>
                  <a:cubicBezTo>
                    <a:pt x="1990693" y="2977566"/>
                    <a:pt x="3547289" y="3001102"/>
                    <a:pt x="3703068" y="2920902"/>
                  </a:cubicBezTo>
                  <a:cubicBezTo>
                    <a:pt x="3858848" y="2840703"/>
                    <a:pt x="3893984" y="2214242"/>
                    <a:pt x="3906009" y="1782913"/>
                  </a:cubicBezTo>
                  <a:cubicBezTo>
                    <a:pt x="3918035" y="1351585"/>
                    <a:pt x="3956302" y="484220"/>
                    <a:pt x="3775220" y="332932"/>
                  </a:cubicBezTo>
                  <a:cubicBezTo>
                    <a:pt x="3594137" y="181645"/>
                    <a:pt x="2352755" y="279599"/>
                    <a:pt x="1824604" y="262933"/>
                  </a:cubicBezTo>
                  <a:cubicBezTo>
                    <a:pt x="1362472" y="248350"/>
                    <a:pt x="923276" y="227386"/>
                    <a:pt x="692107" y="230189"/>
                  </a:cubicBezTo>
                  <a:close/>
                  <a:moveTo>
                    <a:pt x="442503" y="300"/>
                  </a:moveTo>
                  <a:cubicBezTo>
                    <a:pt x="714176" y="-2994"/>
                    <a:pt x="1230326" y="21643"/>
                    <a:pt x="1773431" y="38781"/>
                  </a:cubicBezTo>
                  <a:cubicBezTo>
                    <a:pt x="2394122" y="58367"/>
                    <a:pt x="3853013" y="-56751"/>
                    <a:pt x="4065824" y="121045"/>
                  </a:cubicBezTo>
                  <a:cubicBezTo>
                    <a:pt x="4278635" y="298840"/>
                    <a:pt x="4233662" y="1318182"/>
                    <a:pt x="4219530" y="1825085"/>
                  </a:cubicBezTo>
                  <a:cubicBezTo>
                    <a:pt x="4205397" y="2331989"/>
                    <a:pt x="4164105" y="3068215"/>
                    <a:pt x="3981031" y="3162467"/>
                  </a:cubicBezTo>
                  <a:cubicBezTo>
                    <a:pt x="3797956" y="3256719"/>
                    <a:pt x="1968621" y="3229059"/>
                    <a:pt x="1322268" y="3200070"/>
                  </a:cubicBezTo>
                  <a:cubicBezTo>
                    <a:pt x="675915" y="3171082"/>
                    <a:pt x="200440" y="3188112"/>
                    <a:pt x="102910" y="2988535"/>
                  </a:cubicBezTo>
                  <a:cubicBezTo>
                    <a:pt x="5380" y="2788957"/>
                    <a:pt x="-22240" y="971107"/>
                    <a:pt x="17555" y="473605"/>
                  </a:cubicBezTo>
                  <a:cubicBezTo>
                    <a:pt x="69542" y="244441"/>
                    <a:pt x="116093" y="17235"/>
                    <a:pt x="341674" y="3525"/>
                  </a:cubicBezTo>
                  <a:cubicBezTo>
                    <a:pt x="369872" y="1811"/>
                    <a:pt x="403693" y="770"/>
                    <a:pt x="442503" y="300"/>
                  </a:cubicBezTo>
                  <a:close/>
                </a:path>
              </a:pathLst>
            </a:custGeom>
            <a:solidFill>
              <a:schemeClr val="accent2"/>
            </a:solidFill>
            <a:ln w="28575" cap="rnd">
              <a:solidFill>
                <a:schemeClr val="bg1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100" name="任意多边形 99"/>
            <p:cNvSpPr/>
            <p:nvPr/>
          </p:nvSpPr>
          <p:spPr>
            <a:xfrm>
              <a:off x="2515205" y="5107435"/>
              <a:ext cx="1920382" cy="472541"/>
            </a:xfrm>
            <a:custGeom>
              <a:avLst/>
              <a:gdLst>
                <a:gd name="connsiteX0" fmla="*/ 735217 w 1920382"/>
                <a:gd name="connsiteY0" fmla="*/ 0 h 472541"/>
                <a:gd name="connsiteX1" fmla="*/ 750207 w 1920382"/>
                <a:gd name="connsiteY1" fmla="*/ 254833 h 472541"/>
                <a:gd name="connsiteX2" fmla="*/ 120620 w 1920382"/>
                <a:gd name="connsiteY2" fmla="*/ 254833 h 472541"/>
                <a:gd name="connsiteX3" fmla="*/ 699 w 1920382"/>
                <a:gd name="connsiteY3" fmla="*/ 449705 h 472541"/>
                <a:gd name="connsiteX4" fmla="*/ 1919440 w 1920382"/>
                <a:gd name="connsiteY4" fmla="*/ 464695 h 472541"/>
                <a:gd name="connsiteX5" fmla="*/ 1844489 w 1920382"/>
                <a:gd name="connsiteY5" fmla="*/ 254833 h 472541"/>
                <a:gd name="connsiteX6" fmla="*/ 1154941 w 1920382"/>
                <a:gd name="connsiteY6" fmla="*/ 224852 h 472541"/>
                <a:gd name="connsiteX7" fmla="*/ 1169931 w 1920382"/>
                <a:gd name="connsiteY7" fmla="*/ 14990 h 472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20382" h="472541">
                  <a:moveTo>
                    <a:pt x="735217" y="0"/>
                  </a:moveTo>
                  <a:lnTo>
                    <a:pt x="750207" y="254833"/>
                  </a:lnTo>
                  <a:cubicBezTo>
                    <a:pt x="540345" y="254833"/>
                    <a:pt x="245538" y="222354"/>
                    <a:pt x="120620" y="254833"/>
                  </a:cubicBezTo>
                  <a:cubicBezTo>
                    <a:pt x="-4298" y="287312"/>
                    <a:pt x="-1800" y="368508"/>
                    <a:pt x="699" y="449705"/>
                  </a:cubicBezTo>
                  <a:cubicBezTo>
                    <a:pt x="640279" y="454702"/>
                    <a:pt x="1609643" y="487180"/>
                    <a:pt x="1919440" y="464695"/>
                  </a:cubicBezTo>
                  <a:cubicBezTo>
                    <a:pt x="1894456" y="394741"/>
                    <a:pt x="1971906" y="294807"/>
                    <a:pt x="1844489" y="254833"/>
                  </a:cubicBezTo>
                  <a:lnTo>
                    <a:pt x="1154941" y="224852"/>
                  </a:lnTo>
                  <a:lnTo>
                    <a:pt x="1169931" y="14990"/>
                  </a:lnTo>
                </a:path>
              </a:pathLst>
            </a:custGeom>
            <a:noFill/>
            <a:ln w="25400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</p:grpSp>
      <p:sp>
        <p:nvSpPr>
          <p:cNvPr id="103" name="矩形 102"/>
          <p:cNvSpPr/>
          <p:nvPr/>
        </p:nvSpPr>
        <p:spPr>
          <a:xfrm>
            <a:off x="1920415" y="2910486"/>
            <a:ext cx="4886243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nl-NL" dirty="0">
                <a:solidFill>
                  <a:schemeClr val="bg1"/>
                </a:solidFill>
              </a:rPr>
              <a:t>Nước sông, hồ được con người sử dụng vào nhiều mục đích: giao thông, du lịch, nước cho sinh hoạt, tưới tiêu, đánh bắt và nuôi trồng thuỷ sản, làm thuỷ điện.</a:t>
            </a:r>
            <a:endParaRPr lang="vi-VN" dirty="0">
              <a:solidFill>
                <a:schemeClr val="bg1"/>
              </a:solidFill>
            </a:endParaRPr>
          </a:p>
        </p:txBody>
      </p:sp>
      <p:sp>
        <p:nvSpPr>
          <p:cNvPr id="104" name="文本框 93"/>
          <p:cNvSpPr txBox="1"/>
          <p:nvPr/>
        </p:nvSpPr>
        <p:spPr>
          <a:xfrm>
            <a:off x="1557898" y="1344512"/>
            <a:ext cx="85779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err="1" smtClean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c.Sử</a:t>
            </a:r>
            <a:r>
              <a:rPr lang="en-US" altLang="zh-CN" sz="3200" dirty="0" smtClean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 </a:t>
            </a:r>
            <a:r>
              <a:rPr lang="en-US" altLang="zh-CN" sz="3200" dirty="0" err="1" smtClean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dụng</a:t>
            </a:r>
            <a:r>
              <a:rPr lang="en-US" altLang="zh-CN" sz="3200" dirty="0" smtClean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 </a:t>
            </a:r>
            <a:r>
              <a:rPr lang="en-US" altLang="zh-CN" sz="3200" dirty="0" err="1" smtClean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tổng</a:t>
            </a:r>
            <a:r>
              <a:rPr lang="en-US" altLang="zh-CN" sz="3200" dirty="0" smtClean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 </a:t>
            </a:r>
            <a:r>
              <a:rPr lang="en-US" altLang="zh-CN" sz="3200" dirty="0" err="1" smtClean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hợp</a:t>
            </a:r>
            <a:r>
              <a:rPr lang="en-US" altLang="zh-CN" sz="3200" dirty="0" smtClean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 </a:t>
            </a:r>
            <a:r>
              <a:rPr lang="en-US" altLang="zh-CN" sz="3200" dirty="0" err="1" smtClean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nước</a:t>
            </a:r>
            <a:r>
              <a:rPr lang="en-US" altLang="zh-CN" sz="3200" dirty="0" smtClean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 </a:t>
            </a:r>
            <a:r>
              <a:rPr lang="en-US" altLang="zh-CN" sz="3200" dirty="0" err="1" smtClean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Sông</a:t>
            </a:r>
            <a:r>
              <a:rPr lang="en-US" altLang="zh-CN" sz="3200" dirty="0" smtClean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 </a:t>
            </a:r>
            <a:r>
              <a:rPr lang="en-US" altLang="zh-CN" sz="3200" dirty="0" err="1" smtClean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và</a:t>
            </a:r>
            <a:r>
              <a:rPr lang="en-US" altLang="zh-CN" sz="3200" dirty="0" smtClean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 </a:t>
            </a:r>
            <a:r>
              <a:rPr lang="en-US" altLang="zh-CN" sz="3200" dirty="0" err="1" smtClean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hồ</a:t>
            </a:r>
            <a:endParaRPr lang="zh-CN" altLang="en-US" sz="3200" dirty="0">
              <a:solidFill>
                <a:schemeClr val="bg1"/>
              </a:solidFill>
              <a:latin typeface="汉仪喵魂体W" panose="00020600040101010101" pitchFamily="18" charset="-122"/>
              <a:ea typeface="汉仪喵魂体W" panose="00020600040101010101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50570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3"/>
  <p:tag name="MH_CATEGORY" val="#TuWHP#"/>
  <p:tag name="MH_LAYOUT" val="SubTitle"/>
  <p:tag name="MH" val="20170704213636"/>
  <p:tag name="MH_LIBRARY" val="GRAPHIC"/>
</p:tagLst>
</file>

<file path=ppt/theme/theme1.xml><?xml version="1.0" encoding="utf-8"?>
<a:theme xmlns:a="http://schemas.openxmlformats.org/drawingml/2006/main" name="包图主题2">
  <a:themeElements>
    <a:clrScheme name="自定义 5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E469"/>
      </a:accent1>
      <a:accent2>
        <a:srgbClr val="FF9CAF"/>
      </a:accent2>
      <a:accent3>
        <a:srgbClr val="81D4DE"/>
      </a:accent3>
      <a:accent4>
        <a:srgbClr val="88E5A9"/>
      </a:accent4>
      <a:accent5>
        <a:srgbClr val="FFE469"/>
      </a:accent5>
      <a:accent6>
        <a:srgbClr val="FF9CAF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包图主题2" id="{50CFA792-C506-47E4-B272-6A6183483AB3}" vid="{CC1AE437-2F7F-4319-9F22-408F5F8C346F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包图主题2</Template>
  <TotalTime>704</TotalTime>
  <Words>837</Words>
  <Application>Microsoft Office PowerPoint</Application>
  <PresentationFormat>Widescreen</PresentationFormat>
  <Paragraphs>136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微软雅黑</vt:lpstr>
      <vt:lpstr>#9Slide04 Philosopher Bold</vt:lpstr>
      <vt:lpstr>Arial</vt:lpstr>
      <vt:lpstr>Calibri</vt:lpstr>
      <vt:lpstr>等线</vt:lpstr>
      <vt:lpstr>Times New Roman</vt:lpstr>
      <vt:lpstr>方正静蕾简体</vt:lpstr>
      <vt:lpstr>汉仪喵魂体W</vt:lpstr>
      <vt:lpstr>包图主题2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dc:description>http://www.ypppt.com/</dc:description>
  <cp:lastModifiedBy>pc</cp:lastModifiedBy>
  <cp:revision>84</cp:revision>
  <dcterms:created xsi:type="dcterms:W3CDTF">2017-07-04T12:34:02Z</dcterms:created>
  <dcterms:modified xsi:type="dcterms:W3CDTF">2021-08-18T07:04:07Z</dcterms:modified>
</cp:coreProperties>
</file>